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8.xml" ContentType="application/vnd.openxmlformats-officedocument.presentationml.tags+xml"/>
  <Override PartName="/ppt/notesSlides/notesSlide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9.xml" ContentType="application/vnd.openxmlformats-officedocument.presentationml.tags+xml"/>
  <Override PartName="/ppt/notesSlides/notesSlide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35.xml" ContentType="application/vnd.openxmlformats-officedocument.presentationml.tag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80" r:id="rId3"/>
    <p:sldMasterId id="2147483684" r:id="rId4"/>
    <p:sldMasterId id="2147483686" r:id="rId5"/>
    <p:sldMasterId id="2147483688" r:id="rId6"/>
    <p:sldMasterId id="2147483690" r:id="rId7"/>
    <p:sldMasterId id="2147483694" r:id="rId8"/>
    <p:sldMasterId id="2147483697" r:id="rId9"/>
    <p:sldMasterId id="2147483700" r:id="rId10"/>
  </p:sldMasterIdLst>
  <p:notesMasterIdLst>
    <p:notesMasterId r:id="rId175"/>
  </p:notesMasterIdLst>
  <p:sldIdLst>
    <p:sldId id="256" r:id="rId11"/>
    <p:sldId id="257" r:id="rId12"/>
    <p:sldId id="258" r:id="rId13"/>
    <p:sldId id="259" r:id="rId14"/>
    <p:sldId id="260" r:id="rId15"/>
    <p:sldId id="261" r:id="rId16"/>
    <p:sldId id="262" r:id="rId17"/>
    <p:sldId id="264" r:id="rId18"/>
    <p:sldId id="265" r:id="rId19"/>
    <p:sldId id="266" r:id="rId20"/>
    <p:sldId id="268" r:id="rId21"/>
    <p:sldId id="269" r:id="rId22"/>
    <p:sldId id="270" r:id="rId23"/>
    <p:sldId id="271" r:id="rId24"/>
    <p:sldId id="267" r:id="rId25"/>
    <p:sldId id="272" r:id="rId26"/>
    <p:sldId id="273" r:id="rId27"/>
    <p:sldId id="274" r:id="rId28"/>
    <p:sldId id="275" r:id="rId29"/>
    <p:sldId id="276" r:id="rId30"/>
    <p:sldId id="277" r:id="rId31"/>
    <p:sldId id="279" r:id="rId32"/>
    <p:sldId id="280" r:id="rId33"/>
    <p:sldId id="281" r:id="rId34"/>
    <p:sldId id="282" r:id="rId35"/>
    <p:sldId id="283" r:id="rId36"/>
    <p:sldId id="489" r:id="rId37"/>
    <p:sldId id="488" r:id="rId38"/>
    <p:sldId id="490" r:id="rId39"/>
    <p:sldId id="491"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45" r:id="rId55"/>
    <p:sldId id="506" r:id="rId56"/>
    <p:sldId id="546" r:id="rId57"/>
    <p:sldId id="348" r:id="rId58"/>
    <p:sldId id="349" r:id="rId59"/>
    <p:sldId id="350" r:id="rId60"/>
    <p:sldId id="263" r:id="rId61"/>
    <p:sldId id="351" r:id="rId62"/>
    <p:sldId id="443" r:id="rId63"/>
    <p:sldId id="320" r:id="rId64"/>
    <p:sldId id="444" r:id="rId65"/>
    <p:sldId id="486" r:id="rId66"/>
    <p:sldId id="446" r:id="rId67"/>
    <p:sldId id="447" r:id="rId68"/>
    <p:sldId id="448" r:id="rId69"/>
    <p:sldId id="487" r:id="rId70"/>
    <p:sldId id="449" r:id="rId71"/>
    <p:sldId id="450" r:id="rId72"/>
    <p:sldId id="451" r:id="rId73"/>
    <p:sldId id="452" r:id="rId74"/>
    <p:sldId id="455" r:id="rId75"/>
    <p:sldId id="456" r:id="rId76"/>
    <p:sldId id="457" r:id="rId77"/>
    <p:sldId id="453" r:id="rId78"/>
    <p:sldId id="454" r:id="rId79"/>
    <p:sldId id="462" r:id="rId80"/>
    <p:sldId id="463" r:id="rId81"/>
    <p:sldId id="508" r:id="rId82"/>
    <p:sldId id="509" r:id="rId83"/>
    <p:sldId id="510" r:id="rId84"/>
    <p:sldId id="511" r:id="rId85"/>
    <p:sldId id="512" r:id="rId86"/>
    <p:sldId id="513" r:id="rId87"/>
    <p:sldId id="514" r:id="rId88"/>
    <p:sldId id="515" r:id="rId89"/>
    <p:sldId id="516" r:id="rId90"/>
    <p:sldId id="517" r:id="rId91"/>
    <p:sldId id="518" r:id="rId92"/>
    <p:sldId id="519" r:id="rId93"/>
    <p:sldId id="520" r:id="rId94"/>
    <p:sldId id="521" r:id="rId95"/>
    <p:sldId id="522" r:id="rId96"/>
    <p:sldId id="284" r:id="rId97"/>
    <p:sldId id="285" r:id="rId98"/>
    <p:sldId id="286" r:id="rId99"/>
    <p:sldId id="287" r:id="rId100"/>
    <p:sldId id="288" r:id="rId101"/>
    <p:sldId id="289" r:id="rId102"/>
    <p:sldId id="290" r:id="rId103"/>
    <p:sldId id="292" r:id="rId104"/>
    <p:sldId id="293" r:id="rId105"/>
    <p:sldId id="294" r:id="rId106"/>
    <p:sldId id="296" r:id="rId107"/>
    <p:sldId id="458" r:id="rId108"/>
    <p:sldId id="459" r:id="rId109"/>
    <p:sldId id="460" r:id="rId110"/>
    <p:sldId id="461"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328" r:id="rId125"/>
    <p:sldId id="329" r:id="rId126"/>
    <p:sldId id="330" r:id="rId127"/>
    <p:sldId id="331" r:id="rId128"/>
    <p:sldId id="332" r:id="rId129"/>
    <p:sldId id="333" r:id="rId130"/>
    <p:sldId id="335" r:id="rId131"/>
    <p:sldId id="336" r:id="rId132"/>
    <p:sldId id="337" r:id="rId133"/>
    <p:sldId id="338" r:id="rId134"/>
    <p:sldId id="339" r:id="rId135"/>
    <p:sldId id="340" r:id="rId136"/>
    <p:sldId id="341" r:id="rId137"/>
    <p:sldId id="342" r:id="rId138"/>
    <p:sldId id="343" r:id="rId139"/>
    <p:sldId id="344" r:id="rId140"/>
    <p:sldId id="345" r:id="rId141"/>
    <p:sldId id="346" r:id="rId142"/>
    <p:sldId id="347" r:id="rId143"/>
    <p:sldId id="477" r:id="rId144"/>
    <p:sldId id="478" r:id="rId145"/>
    <p:sldId id="479" r:id="rId146"/>
    <p:sldId id="480" r:id="rId147"/>
    <p:sldId id="481" r:id="rId148"/>
    <p:sldId id="482" r:id="rId149"/>
    <p:sldId id="483" r:id="rId150"/>
    <p:sldId id="484" r:id="rId151"/>
    <p:sldId id="485" r:id="rId152"/>
    <p:sldId id="523" r:id="rId153"/>
    <p:sldId id="524" r:id="rId154"/>
    <p:sldId id="525" r:id="rId155"/>
    <p:sldId id="526" r:id="rId156"/>
    <p:sldId id="527" r:id="rId157"/>
    <p:sldId id="528" r:id="rId158"/>
    <p:sldId id="529" r:id="rId159"/>
    <p:sldId id="530" r:id="rId160"/>
    <p:sldId id="531" r:id="rId161"/>
    <p:sldId id="532" r:id="rId162"/>
    <p:sldId id="533" r:id="rId163"/>
    <p:sldId id="547" r:id="rId164"/>
    <p:sldId id="534" r:id="rId165"/>
    <p:sldId id="535" r:id="rId166"/>
    <p:sldId id="536" r:id="rId167"/>
    <p:sldId id="537" r:id="rId168"/>
    <p:sldId id="538" r:id="rId169"/>
    <p:sldId id="539" r:id="rId170"/>
    <p:sldId id="540" r:id="rId171"/>
    <p:sldId id="541" r:id="rId172"/>
    <p:sldId id="543" r:id="rId173"/>
    <p:sldId id="544" r:id="rId1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3690A29-C273-457A-9BAA-A3D2747E2CF5}">
          <p14:sldIdLst/>
        </p14:section>
        <p14:section name="1" id="{69BB61D0-19F0-49E7-8CC7-8F713F287D00}">
          <p14:sldIdLst>
            <p14:sldId id="256"/>
            <p14:sldId id="257"/>
            <p14:sldId id="258"/>
            <p14:sldId id="259"/>
            <p14:sldId id="260"/>
          </p14:sldIdLst>
        </p14:section>
        <p14:section name="15" id="{F0633C18-52B5-4FC7-AC13-4B58D59755A5}">
          <p14:sldIdLst>
            <p14:sldId id="261"/>
          </p14:sldIdLst>
        </p14:section>
        <p14:section name="2.1" id="{2E16C28B-8F06-40C1-8604-5B1202C508FF}">
          <p14:sldIdLst>
            <p14:sldId id="262"/>
          </p14:sldIdLst>
        </p14:section>
        <p14:section name="2.2" id="{1DBF35E4-341D-4139-9FB5-D0E8394BA5C3}">
          <p14:sldIdLst>
            <p14:sldId id="264"/>
            <p14:sldId id="265"/>
            <p14:sldId id="266"/>
            <p14:sldId id="268"/>
            <p14:sldId id="269"/>
            <p14:sldId id="270"/>
            <p14:sldId id="271"/>
          </p14:sldIdLst>
        </p14:section>
        <p14:section name="2.6" id="{6ED9D8B3-3535-48F6-8E5A-70D0706D9A8B}">
          <p14:sldIdLst>
            <p14:sldId id="267"/>
          </p14:sldIdLst>
        </p14:section>
        <p14:section name="2.3" id="{B18D8078-2584-4F5E-AEB8-A72F65FF9908}">
          <p14:sldIdLst>
            <p14:sldId id="272"/>
          </p14:sldIdLst>
        </p14:section>
        <p14:section name="2.4" id="{3D7352D2-833A-4B91-89EA-165EF091BFDE}">
          <p14:sldIdLst>
            <p14:sldId id="273"/>
            <p14:sldId id="274"/>
            <p14:sldId id="275"/>
            <p14:sldId id="276"/>
            <p14:sldId id="277"/>
          </p14:sldIdLst>
        </p14:section>
        <p14:section name="2.5" id="{B44933EB-7F6C-4461-AB7B-41A61FA1A059}">
          <p14:sldIdLst>
            <p14:sldId id="279"/>
          </p14:sldIdLst>
        </p14:section>
        <p14:section name="3.1" id="{048C2AF9-6F48-47C2-AB8D-B924BA8372D4}">
          <p14:sldIdLst>
            <p14:sldId id="280"/>
          </p14:sldIdLst>
        </p14:section>
        <p14:section name="3.2" id="{7CA95EF6-38E7-4F1F-9C7A-463E201FBE74}">
          <p14:sldIdLst>
            <p14:sldId id="281"/>
          </p14:sldIdLst>
        </p14:section>
        <p14:section name="3.3+3.5" id="{8DCCAB75-2A5A-4D8F-BF12-F0CD784320AD}">
          <p14:sldIdLst>
            <p14:sldId id="282"/>
          </p14:sldIdLst>
        </p14:section>
        <p14:section name="3.4" id="{8B38B21C-A22E-4E22-AE00-2B4C0270810B}">
          <p14:sldIdLst>
            <p14:sldId id="283"/>
          </p14:sldIdLst>
        </p14:section>
        <p14:section name="4.1-4.2" id="{DECACD4B-8B28-48F3-BE78-6564A57245CE}">
          <p14:sldIdLst>
            <p14:sldId id="489"/>
            <p14:sldId id="488"/>
            <p14:sldId id="490"/>
            <p14:sldId id="491"/>
            <p14:sldId id="492"/>
            <p14:sldId id="493"/>
            <p14:sldId id="494"/>
            <p14:sldId id="495"/>
            <p14:sldId id="496"/>
            <p14:sldId id="497"/>
            <p14:sldId id="498"/>
            <p14:sldId id="499"/>
            <p14:sldId id="500"/>
            <p14:sldId id="501"/>
            <p14:sldId id="502"/>
            <p14:sldId id="503"/>
            <p14:sldId id="504"/>
            <p14:sldId id="505"/>
          </p14:sldIdLst>
        </p14:section>
        <p14:section name="4.3-4.6" id="{D2EB2B82-2728-48D8-89A5-0D5378A41FDA}">
          <p14:sldIdLst>
            <p14:sldId id="545"/>
            <p14:sldId id="506"/>
            <p14:sldId id="546"/>
          </p14:sldIdLst>
        </p14:section>
        <p14:section name="第五章" id="{C1E029E4-528B-462A-96BE-5F5A5AE8DADB}">
          <p14:sldIdLst>
            <p14:sldId id="348"/>
            <p14:sldId id="349"/>
            <p14:sldId id="350"/>
            <p14:sldId id="263"/>
            <p14:sldId id="351"/>
            <p14:sldId id="443"/>
            <p14:sldId id="320"/>
            <p14:sldId id="444"/>
            <p14:sldId id="486"/>
            <p14:sldId id="446"/>
            <p14:sldId id="447"/>
            <p14:sldId id="448"/>
            <p14:sldId id="487"/>
            <p14:sldId id="449"/>
            <p14:sldId id="450"/>
            <p14:sldId id="451"/>
            <p14:sldId id="452"/>
            <p14:sldId id="455"/>
            <p14:sldId id="456"/>
            <p14:sldId id="457"/>
            <p14:sldId id="453"/>
            <p14:sldId id="454"/>
            <p14:sldId id="462"/>
            <p14:sldId id="463"/>
          </p14:sldIdLst>
        </p14:section>
        <p14:section name="第八章" id="{26C48E9E-D8F8-497C-833E-CEFD53C750E7}">
          <p14:sldIdLst>
            <p14:sldId id="508"/>
            <p14:sldId id="509"/>
            <p14:sldId id="510"/>
            <p14:sldId id="511"/>
            <p14:sldId id="512"/>
            <p14:sldId id="513"/>
            <p14:sldId id="514"/>
            <p14:sldId id="515"/>
            <p14:sldId id="516"/>
            <p14:sldId id="517"/>
            <p14:sldId id="518"/>
            <p14:sldId id="519"/>
            <p14:sldId id="520"/>
            <p14:sldId id="521"/>
            <p14:sldId id="522"/>
          </p14:sldIdLst>
        </p14:section>
        <p14:section name="9.1" id="{B61ECFB2-B294-4263-9D6F-97B7157825CB}">
          <p14:sldIdLst>
            <p14:sldId id="284"/>
          </p14:sldIdLst>
        </p14:section>
        <p14:section name="9.2" id="{24D2CB68-5ED2-4749-BC98-96DB82B8B289}">
          <p14:sldIdLst>
            <p14:sldId id="285"/>
            <p14:sldId id="286"/>
            <p14:sldId id="287"/>
            <p14:sldId id="288"/>
            <p14:sldId id="289"/>
          </p14:sldIdLst>
        </p14:section>
        <p14:section name="9.3" id="{2290C840-C1CA-4273-A625-5FECB6561D76}">
          <p14:sldIdLst>
            <p14:sldId id="290"/>
          </p14:sldIdLst>
        </p14:section>
        <p14:section name="9.4" id="{5B295F9F-9B43-4E62-BBB6-A5580DF14D24}">
          <p14:sldIdLst>
            <p14:sldId id="292"/>
          </p14:sldIdLst>
        </p14:section>
        <p14:section name="9.5" id="{FDA9F53B-2E11-4648-B5C5-CBC2A9788C3C}">
          <p14:sldIdLst>
            <p14:sldId id="293"/>
            <p14:sldId id="294"/>
          </p14:sldIdLst>
        </p14:section>
        <p14:section name="9.6" id="{6E8F53A9-89D4-4E8E-93A0-0E749085D007}">
          <p14:sldIdLst>
            <p14:sldId id="296"/>
            <p14:sldId id="458"/>
            <p14:sldId id="459"/>
            <p14:sldId id="460"/>
            <p14:sldId id="461"/>
            <p14:sldId id="464"/>
            <p14:sldId id="465"/>
            <p14:sldId id="466"/>
            <p14:sldId id="467"/>
            <p14:sldId id="468"/>
            <p14:sldId id="469"/>
            <p14:sldId id="470"/>
            <p14:sldId id="471"/>
            <p14:sldId id="472"/>
            <p14:sldId id="473"/>
            <p14:sldId id="474"/>
            <p14:sldId id="475"/>
            <p14:sldId id="476"/>
          </p14:sldIdLst>
        </p14:section>
        <p14:section name="11.1" id="{9054B185-C5BF-4934-B067-15CF0F0A36E1}">
          <p14:sldIdLst>
            <p14:sldId id="328"/>
            <p14:sldId id="329"/>
            <p14:sldId id="330"/>
            <p14:sldId id="331"/>
          </p14:sldIdLst>
        </p14:section>
        <p14:section name="11.2" id="{8FB70F51-0160-4048-AD84-C9A352CF1E17}">
          <p14:sldIdLst>
            <p14:sldId id="332"/>
            <p14:sldId id="333"/>
          </p14:sldIdLst>
        </p14:section>
        <p14:section name="11.3" id="{8A29338A-1B3D-4CFD-ADB5-191F7E1DD80A}">
          <p14:sldIdLst>
            <p14:sldId id="335"/>
            <p14:sldId id="336"/>
            <p14:sldId id="337"/>
          </p14:sldIdLst>
        </p14:section>
        <p14:section name="11，4" id="{A04B8DA5-8E64-41A9-96CA-BBC37ACD8187}">
          <p14:sldIdLst>
            <p14:sldId id="338"/>
            <p14:sldId id="339"/>
          </p14:sldIdLst>
        </p14:section>
        <p14:section name="11.5" id="{57B07FF7-F58D-4FBA-9323-90221B1A36CA}">
          <p14:sldIdLst>
            <p14:sldId id="340"/>
          </p14:sldIdLst>
        </p14:section>
        <p14:section name="11.6" id="{FF60041B-64E0-4EE8-A3B7-4D7D7DB60398}">
          <p14:sldIdLst>
            <p14:sldId id="341"/>
          </p14:sldIdLst>
        </p14:section>
        <p14:section name="11.7" id="{B9DA0918-4F1C-4ED9-B41E-611AF7B6CDCC}">
          <p14:sldIdLst>
            <p14:sldId id="342"/>
          </p14:sldIdLst>
        </p14:section>
        <p14:section name="11.8" id="{FF0F23F0-CBD7-462A-A39D-7AABF38D8A58}">
          <p14:sldIdLst>
            <p14:sldId id="343"/>
            <p14:sldId id="344"/>
            <p14:sldId id="345"/>
            <p14:sldId id="346"/>
            <p14:sldId id="347"/>
            <p14:sldId id="477"/>
            <p14:sldId id="478"/>
            <p14:sldId id="479"/>
            <p14:sldId id="480"/>
            <p14:sldId id="481"/>
            <p14:sldId id="482"/>
            <p14:sldId id="483"/>
            <p14:sldId id="484"/>
            <p14:sldId id="485"/>
          </p14:sldIdLst>
        </p14:section>
        <p14:section name="第13章" id="{8046977C-0080-4F6E-966D-3EFE5300463B}">
          <p14:sldIdLst>
            <p14:sldId id="523"/>
            <p14:sldId id="524"/>
            <p14:sldId id="525"/>
            <p14:sldId id="526"/>
            <p14:sldId id="527"/>
            <p14:sldId id="528"/>
            <p14:sldId id="529"/>
            <p14:sldId id="530"/>
            <p14:sldId id="531"/>
            <p14:sldId id="532"/>
            <p14:sldId id="533"/>
            <p14:sldId id="547"/>
          </p14:sldIdLst>
        </p14:section>
        <p14:section name="第十四章" id="{9D8BE219-5F71-42F7-AB66-81ED393B8FF7}">
          <p14:sldIdLst>
            <p14:sldId id="534"/>
            <p14:sldId id="535"/>
            <p14:sldId id="536"/>
            <p14:sldId id="537"/>
            <p14:sldId id="538"/>
            <p14:sldId id="539"/>
            <p14:sldId id="540"/>
            <p14:sldId id="541"/>
            <p14:sldId id="543"/>
            <p14:sldId id="544"/>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zhiqiang" initials="z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5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94660"/>
  </p:normalViewPr>
  <p:slideViewPr>
    <p:cSldViewPr snapToGrid="0">
      <p:cViewPr varScale="1">
        <p:scale>
          <a:sx n="82" d="100"/>
          <a:sy n="82" d="100"/>
        </p:scale>
        <p:origin x="-581"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slide" Target="slides/slide144.xml"/><Relationship Id="rId159" Type="http://schemas.openxmlformats.org/officeDocument/2006/relationships/slide" Target="slides/slide149.xml"/><Relationship Id="rId175" Type="http://schemas.openxmlformats.org/officeDocument/2006/relationships/notesMaster" Target="notesMasters/notesMaster1.xml"/><Relationship Id="rId170" Type="http://schemas.openxmlformats.org/officeDocument/2006/relationships/slide" Target="slides/slide160.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commentAuthors" Target="commentAuthor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slide" Target="slides/slide141.xml"/><Relationship Id="rId156" Type="http://schemas.openxmlformats.org/officeDocument/2006/relationships/slide" Target="slides/slide146.xml"/><Relationship Id="rId164" Type="http://schemas.openxmlformats.org/officeDocument/2006/relationships/slide" Target="slides/slide154.xml"/><Relationship Id="rId169" Type="http://schemas.openxmlformats.org/officeDocument/2006/relationships/slide" Target="slides/slide159.xml"/><Relationship Id="rId177"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slide" Target="slides/slide162.xml"/><Relationship Id="rId180"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viewProps" Target="viewProps.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theme" Target="theme/theme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s>
</file>

<file path=ppt/diagrams/_rels/data3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 Target="../slides/slide4.xml"/></Relationships>
</file>

<file path=ppt/diagrams/_rels/data32.xml.rels><?xml version="1.0" encoding="UTF-8" standalone="yes"?>
<Relationships xmlns="http://schemas.openxmlformats.org/package/2006/relationships"><Relationship Id="rId1" Type="http://schemas.openxmlformats.org/officeDocument/2006/relationships/slide" Target="../slides/slide6.xml"/></Relationships>
</file>

<file path=ppt/diagrams/_rels/data33.xml.rels><?xml version="1.0" encoding="UTF-8" standalone="yes"?>
<Relationships xmlns="http://schemas.openxmlformats.org/package/2006/relationships"><Relationship Id="rId1" Type="http://schemas.openxmlformats.org/officeDocument/2006/relationships/slide" Target="../slides/slide7.xml"/></Relationships>
</file>

<file path=ppt/diagrams/_rels/data6.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2.xml"/><Relationship Id="rId1" Type="http://schemas.openxmlformats.org/officeDocument/2006/relationships/slide" Target="../slides/slide3.xml"/><Relationship Id="rId4"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2#3">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430D9-3855-4CEB-B88C-C879CE96663D}"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6F596E25-4701-44C9-A3EB-43D3EFF2D5DF}">
      <dgm:prSet phldrT="[文本]">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dirty="0"/>
            <a:t>基因</a:t>
          </a:r>
        </a:p>
      </dgm:t>
    </dgm:pt>
    <dgm:pt modelId="{29D9FCCD-C404-4249-9E94-4282B35EDEE2}" type="parTrans" cxnId="{59629FA3-B84A-4801-9ED5-F9AE71FC8B5A}">
      <dgm:prSet/>
      <dgm:spPr/>
      <dgm:t>
        <a:bodyPr/>
        <a:lstStyle/>
        <a:p>
          <a:endParaRPr lang="zh-CN" altLang="en-US"/>
        </a:p>
      </dgm:t>
    </dgm:pt>
    <dgm:pt modelId="{F534F1B7-7392-43E2-A343-C72B67E12338}" type="sibTrans" cxnId="{59629FA3-B84A-4801-9ED5-F9AE71FC8B5A}">
      <dgm:prSet/>
      <dgm:spPr/>
      <dgm:t>
        <a:bodyPr/>
        <a:lstStyle/>
        <a:p>
          <a:endParaRPr lang="zh-CN" altLang="en-US"/>
        </a:p>
      </dgm:t>
    </dgm:pt>
    <dgm:pt modelId="{5E92701B-A7E5-4A59-9C02-E271756F8603}">
      <dgm:prSet phldrT="[文本]">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en-US" dirty="0"/>
            <a:t>DNA</a:t>
          </a:r>
          <a:r>
            <a:rPr lang="zh-CN" dirty="0"/>
            <a:t>分子上的具有特定功能的核苷酸序列</a:t>
          </a:r>
          <a:endParaRPr lang="zh-CN" altLang="en-US" dirty="0"/>
        </a:p>
      </dgm:t>
    </dgm:pt>
    <dgm:pt modelId="{755390EA-A332-4380-BFE8-D6DEF9AAF442}" type="parTrans" cxnId="{0C968173-82C5-4036-AB5D-EE0CE2F3EF8A}">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16C8720B-D809-4555-AD67-B3D3CD2F4983}" type="sibTrans" cxnId="{0C968173-82C5-4036-AB5D-EE0CE2F3EF8A}">
      <dgm:prSet/>
      <dgm:spPr/>
      <dgm:t>
        <a:bodyPr/>
        <a:lstStyle/>
        <a:p>
          <a:endParaRPr lang="zh-CN" altLang="en-US"/>
        </a:p>
      </dgm:t>
    </dgm:pt>
    <dgm:pt modelId="{869910B7-1F6B-4C6D-B85F-510E4B6F0A89}">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遗传的单位</a:t>
          </a:r>
        </a:p>
      </dgm:t>
    </dgm:pt>
    <dgm:pt modelId="{6BC8DFA6-4966-4F1C-81EF-573F895BF553}" type="parTrans" cxnId="{228DF065-2212-4BC0-8DDC-B566401E3BE7}">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3D4F7800-CCAD-47EA-BC01-F7612DDEDD03}" type="sibTrans" cxnId="{228DF065-2212-4BC0-8DDC-B566401E3BE7}">
      <dgm:prSet/>
      <dgm:spPr/>
      <dgm:t>
        <a:bodyPr/>
        <a:lstStyle/>
        <a:p>
          <a:endParaRPr lang="zh-CN" altLang="en-US"/>
        </a:p>
      </dgm:t>
    </dgm:pt>
    <dgm:pt modelId="{6990B857-F8D7-4DD7-AD6B-268C8451E39A}" type="pres">
      <dgm:prSet presAssocID="{363430D9-3855-4CEB-B88C-C879CE96663D}" presName="Name0" presStyleCnt="0">
        <dgm:presLayoutVars>
          <dgm:chMax val="1"/>
          <dgm:chPref val="1"/>
          <dgm:dir/>
          <dgm:animOne val="branch"/>
          <dgm:animLvl val="lvl"/>
        </dgm:presLayoutVars>
      </dgm:prSet>
      <dgm:spPr/>
      <dgm:t>
        <a:bodyPr/>
        <a:lstStyle/>
        <a:p>
          <a:endParaRPr lang="zh-CN" altLang="en-US"/>
        </a:p>
      </dgm:t>
    </dgm:pt>
    <dgm:pt modelId="{D36C818D-2725-40AA-BEAE-4814383C6D67}" type="pres">
      <dgm:prSet presAssocID="{6F596E25-4701-44C9-A3EB-43D3EFF2D5DF}" presName="singleCycle" presStyleCnt="0"/>
      <dgm:spPr/>
    </dgm:pt>
    <dgm:pt modelId="{B144ED23-FE7B-4458-87CF-2E38729360E4}" type="pres">
      <dgm:prSet presAssocID="{6F596E25-4701-44C9-A3EB-43D3EFF2D5DF}" presName="singleCenter" presStyleLbl="node1" presStyleIdx="0" presStyleCnt="3">
        <dgm:presLayoutVars>
          <dgm:chMax val="7"/>
          <dgm:chPref val="7"/>
        </dgm:presLayoutVars>
      </dgm:prSet>
      <dgm:spPr/>
      <dgm:t>
        <a:bodyPr/>
        <a:lstStyle/>
        <a:p>
          <a:endParaRPr lang="zh-CN" altLang="en-US"/>
        </a:p>
      </dgm:t>
    </dgm:pt>
    <dgm:pt modelId="{C341F56D-F689-4C16-8230-0E17C8421267}" type="pres">
      <dgm:prSet presAssocID="{6BC8DFA6-4966-4F1C-81EF-573F895BF553}" presName="Name56" presStyleLbl="parChTrans1D2" presStyleIdx="0" presStyleCnt="2"/>
      <dgm:spPr/>
      <dgm:t>
        <a:bodyPr/>
        <a:lstStyle/>
        <a:p>
          <a:endParaRPr lang="zh-CN" altLang="en-US"/>
        </a:p>
      </dgm:t>
    </dgm:pt>
    <dgm:pt modelId="{25E8C5FC-1F00-4E61-9EA5-6F28A40A8825}" type="pres">
      <dgm:prSet presAssocID="{869910B7-1F6B-4C6D-B85F-510E4B6F0A89}" presName="text0" presStyleLbl="node1" presStyleIdx="1" presStyleCnt="3" custAng="0" custRadScaleRad="101016" custRadScaleInc="714">
        <dgm:presLayoutVars>
          <dgm:bulletEnabled val="1"/>
        </dgm:presLayoutVars>
      </dgm:prSet>
      <dgm:spPr/>
      <dgm:t>
        <a:bodyPr/>
        <a:lstStyle/>
        <a:p>
          <a:endParaRPr lang="zh-CN" altLang="en-US"/>
        </a:p>
      </dgm:t>
    </dgm:pt>
    <dgm:pt modelId="{63B6D285-A1AF-460D-AF99-182BD84A301D}" type="pres">
      <dgm:prSet presAssocID="{755390EA-A332-4380-BFE8-D6DEF9AAF442}" presName="Name56" presStyleLbl="parChTrans1D2" presStyleIdx="1" presStyleCnt="2"/>
      <dgm:spPr/>
      <dgm:t>
        <a:bodyPr/>
        <a:lstStyle/>
        <a:p>
          <a:endParaRPr lang="zh-CN" altLang="en-US"/>
        </a:p>
      </dgm:t>
    </dgm:pt>
    <dgm:pt modelId="{067C2FC7-75A4-4B21-957E-7991B28F8FD8}" type="pres">
      <dgm:prSet presAssocID="{5E92701B-A7E5-4A59-9C02-E271756F8603}" presName="text0" presStyleLbl="node1" presStyleIdx="2" presStyleCnt="3" custScaleX="634835">
        <dgm:presLayoutVars>
          <dgm:bulletEnabled val="1"/>
        </dgm:presLayoutVars>
      </dgm:prSet>
      <dgm:spPr/>
      <dgm:t>
        <a:bodyPr/>
        <a:lstStyle/>
        <a:p>
          <a:endParaRPr lang="zh-CN" altLang="en-US"/>
        </a:p>
      </dgm:t>
    </dgm:pt>
  </dgm:ptLst>
  <dgm:cxnLst>
    <dgm:cxn modelId="{64F756C9-0A59-4F3F-8439-B2D5FFA6CFD6}" type="presOf" srcId="{755390EA-A332-4380-BFE8-D6DEF9AAF442}" destId="{63B6D285-A1AF-460D-AF99-182BD84A301D}" srcOrd="0" destOrd="0" presId="urn:microsoft.com/office/officeart/2008/layout/RadialCluster"/>
    <dgm:cxn modelId="{AE16B150-832A-4C2F-8DB9-1D6323FC781A}" type="presOf" srcId="{869910B7-1F6B-4C6D-B85F-510E4B6F0A89}" destId="{25E8C5FC-1F00-4E61-9EA5-6F28A40A8825}" srcOrd="0" destOrd="0" presId="urn:microsoft.com/office/officeart/2008/layout/RadialCluster"/>
    <dgm:cxn modelId="{0C968173-82C5-4036-AB5D-EE0CE2F3EF8A}" srcId="{6F596E25-4701-44C9-A3EB-43D3EFF2D5DF}" destId="{5E92701B-A7E5-4A59-9C02-E271756F8603}" srcOrd="1" destOrd="0" parTransId="{755390EA-A332-4380-BFE8-D6DEF9AAF442}" sibTransId="{16C8720B-D809-4555-AD67-B3D3CD2F4983}"/>
    <dgm:cxn modelId="{5C66644C-8CCF-452B-8828-0C46E5E064BE}" type="presOf" srcId="{6BC8DFA6-4966-4F1C-81EF-573F895BF553}" destId="{C341F56D-F689-4C16-8230-0E17C8421267}" srcOrd="0" destOrd="0" presId="urn:microsoft.com/office/officeart/2008/layout/RadialCluster"/>
    <dgm:cxn modelId="{A1BEF666-A372-449C-A86C-2C1A4AFE83DC}" type="presOf" srcId="{6F596E25-4701-44C9-A3EB-43D3EFF2D5DF}" destId="{B144ED23-FE7B-4458-87CF-2E38729360E4}" srcOrd="0" destOrd="0" presId="urn:microsoft.com/office/officeart/2008/layout/RadialCluster"/>
    <dgm:cxn modelId="{22CD4DC2-BB70-49F6-8525-457CD28298FC}" type="presOf" srcId="{5E92701B-A7E5-4A59-9C02-E271756F8603}" destId="{067C2FC7-75A4-4B21-957E-7991B28F8FD8}" srcOrd="0" destOrd="0" presId="urn:microsoft.com/office/officeart/2008/layout/RadialCluster"/>
    <dgm:cxn modelId="{5C4A9DC0-A43E-43E7-8411-E19A99ED30F3}" type="presOf" srcId="{363430D9-3855-4CEB-B88C-C879CE96663D}" destId="{6990B857-F8D7-4DD7-AD6B-268C8451E39A}" srcOrd="0" destOrd="0" presId="urn:microsoft.com/office/officeart/2008/layout/RadialCluster"/>
    <dgm:cxn modelId="{59629FA3-B84A-4801-9ED5-F9AE71FC8B5A}" srcId="{363430D9-3855-4CEB-B88C-C879CE96663D}" destId="{6F596E25-4701-44C9-A3EB-43D3EFF2D5DF}" srcOrd="0" destOrd="0" parTransId="{29D9FCCD-C404-4249-9E94-4282B35EDEE2}" sibTransId="{F534F1B7-7392-43E2-A343-C72B67E12338}"/>
    <dgm:cxn modelId="{228DF065-2212-4BC0-8DDC-B566401E3BE7}" srcId="{6F596E25-4701-44C9-A3EB-43D3EFF2D5DF}" destId="{869910B7-1F6B-4C6D-B85F-510E4B6F0A89}" srcOrd="0" destOrd="0" parTransId="{6BC8DFA6-4966-4F1C-81EF-573F895BF553}" sibTransId="{3D4F7800-CCAD-47EA-BC01-F7612DDEDD03}"/>
    <dgm:cxn modelId="{577A2819-A4A1-429C-9309-9D0587768EE7}" type="presParOf" srcId="{6990B857-F8D7-4DD7-AD6B-268C8451E39A}" destId="{D36C818D-2725-40AA-BEAE-4814383C6D67}" srcOrd="0" destOrd="0" presId="urn:microsoft.com/office/officeart/2008/layout/RadialCluster"/>
    <dgm:cxn modelId="{446CAD55-7F42-4458-A7EF-9C94955A10CC}" type="presParOf" srcId="{D36C818D-2725-40AA-BEAE-4814383C6D67}" destId="{B144ED23-FE7B-4458-87CF-2E38729360E4}" srcOrd="0" destOrd="0" presId="urn:microsoft.com/office/officeart/2008/layout/RadialCluster"/>
    <dgm:cxn modelId="{53E30E0E-F3CC-420E-8BC3-F954ABE20BC2}" type="presParOf" srcId="{D36C818D-2725-40AA-BEAE-4814383C6D67}" destId="{C341F56D-F689-4C16-8230-0E17C8421267}" srcOrd="1" destOrd="0" presId="urn:microsoft.com/office/officeart/2008/layout/RadialCluster"/>
    <dgm:cxn modelId="{F4FD0BA4-C308-4D16-A340-B6A33D2BB1E7}" type="presParOf" srcId="{D36C818D-2725-40AA-BEAE-4814383C6D67}" destId="{25E8C5FC-1F00-4E61-9EA5-6F28A40A8825}" srcOrd="2" destOrd="0" presId="urn:microsoft.com/office/officeart/2008/layout/RadialCluster"/>
    <dgm:cxn modelId="{2D99F132-C272-4ADA-83E0-E73C79CB01FE}" type="presParOf" srcId="{D36C818D-2725-40AA-BEAE-4814383C6D67}" destId="{63B6D285-A1AF-460D-AF99-182BD84A301D}" srcOrd="3" destOrd="0" presId="urn:microsoft.com/office/officeart/2008/layout/RadialCluster"/>
    <dgm:cxn modelId="{2DECEBCD-9524-44C5-AF70-96BCD69A1717}" type="presParOf" srcId="{D36C818D-2725-40AA-BEAE-4814383C6D67}" destId="{067C2FC7-75A4-4B21-957E-7991B28F8FD8}"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55748E8-56AD-4026-AC0D-17254400BBC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zh-CN" altLang="en-US"/>
        </a:p>
      </dgm:t>
    </dgm:pt>
    <dgm:pt modelId="{20762203-51B4-4499-9FC2-2EAAECDA0744}">
      <dgm:prSet phldrT="[文本]"/>
      <dgm:spPr/>
      <dgm:t>
        <a:bodyPr/>
        <a:lstStyle/>
        <a:p>
          <a:r>
            <a:rPr lang="zh-CN" altLang="en-US" dirty="0"/>
            <a:t>萌发</a:t>
          </a:r>
        </a:p>
      </dgm:t>
    </dgm:pt>
    <dgm:pt modelId="{9E191075-6C93-41E0-8256-91B5363B373B}" type="parTrans" cxnId="{5B3C06ED-601E-46A6-8F37-68A24A697EB7}">
      <dgm:prSet/>
      <dgm:spPr/>
      <dgm:t>
        <a:bodyPr/>
        <a:lstStyle/>
        <a:p>
          <a:endParaRPr lang="zh-CN" altLang="en-US"/>
        </a:p>
      </dgm:t>
    </dgm:pt>
    <dgm:pt modelId="{BFBFBD20-91FD-41DF-AEC3-A7A96E6AA909}" type="sibTrans" cxnId="{5B3C06ED-601E-46A6-8F37-68A24A697EB7}">
      <dgm:prSet/>
      <dgm:spPr/>
      <dgm:t>
        <a:bodyPr/>
        <a:lstStyle/>
        <a:p>
          <a:endParaRPr lang="zh-CN" altLang="en-US"/>
        </a:p>
      </dgm:t>
    </dgm:pt>
    <dgm:pt modelId="{625B03FA-AFE2-46A4-97DB-D9BFDB9E19DE}">
      <dgm:prSet phldrT="[文本]"/>
      <dgm:spPr/>
      <dgm:t>
        <a:bodyPr/>
        <a:lstStyle/>
        <a:p>
          <a:r>
            <a:rPr lang="zh-CN" altLang="en-US" dirty="0"/>
            <a:t>萌发</a:t>
          </a:r>
        </a:p>
      </dgm:t>
    </dgm:pt>
    <dgm:pt modelId="{AC88F8D6-BFBE-425C-B5D6-AC9B087C49FE}" type="parTrans" cxnId="{0BEA9C2A-3337-4566-8B0E-228C89FD580E}">
      <dgm:prSet/>
      <dgm:spPr/>
      <dgm:t>
        <a:bodyPr/>
        <a:lstStyle/>
        <a:p>
          <a:endParaRPr lang="zh-CN" altLang="en-US"/>
        </a:p>
      </dgm:t>
    </dgm:pt>
    <dgm:pt modelId="{A14CC902-7057-4EC5-A85E-EC040F028FC6}" type="sibTrans" cxnId="{0BEA9C2A-3337-4566-8B0E-228C89FD580E}">
      <dgm:prSet/>
      <dgm:spPr/>
      <dgm:t>
        <a:bodyPr/>
        <a:lstStyle/>
        <a:p>
          <a:endParaRPr lang="zh-CN" altLang="en-US"/>
        </a:p>
      </dgm:t>
    </dgm:pt>
    <dgm:pt modelId="{F2FC37DC-EB67-4B42-B47A-5266AB70857A}">
      <dgm:prSet phldrT="[文本]"/>
      <dgm:spPr/>
      <dgm:t>
        <a:bodyPr/>
        <a:lstStyle/>
        <a:p>
          <a:r>
            <a:rPr lang="zh-CN" altLang="en-US" dirty="0"/>
            <a:t>单倍体子囊孢子</a:t>
          </a:r>
          <a:r>
            <a:rPr lang="en-US" altLang="zh-CN" dirty="0"/>
            <a:t>a</a:t>
          </a:r>
          <a:r>
            <a:rPr lang="zh-CN" altLang="en-US" dirty="0"/>
            <a:t>型</a:t>
          </a:r>
        </a:p>
      </dgm:t>
    </dgm:pt>
    <dgm:pt modelId="{B91EDA8E-3D5D-450A-A9BD-5CC741283777}" type="parTrans" cxnId="{1BB45E03-7EB7-4592-9D1C-1D9D7BB6FF1A}">
      <dgm:prSet/>
      <dgm:spPr/>
      <dgm:t>
        <a:bodyPr/>
        <a:lstStyle/>
        <a:p>
          <a:endParaRPr lang="zh-CN" altLang="en-US"/>
        </a:p>
      </dgm:t>
    </dgm:pt>
    <dgm:pt modelId="{5AA5D0B0-A0A9-428F-B2CD-7E1BF923603F}" type="sibTrans" cxnId="{1BB45E03-7EB7-4592-9D1C-1D9D7BB6FF1A}">
      <dgm:prSet/>
      <dgm:spPr/>
      <dgm:t>
        <a:bodyPr/>
        <a:lstStyle/>
        <a:p>
          <a:endParaRPr lang="zh-CN" altLang="en-US"/>
        </a:p>
      </dgm:t>
    </dgm:pt>
    <dgm:pt modelId="{45B20CCA-78FB-4AC0-B50A-F52A7BB4AA83}">
      <dgm:prSet phldrT="[文本]"/>
      <dgm:spPr/>
      <dgm:t>
        <a:bodyPr/>
        <a:lstStyle/>
        <a:p>
          <a:r>
            <a:rPr lang="zh-CN" altLang="en-US" dirty="0"/>
            <a:t>子囊孢子（</a:t>
          </a:r>
          <a:r>
            <a:rPr lang="en-US" altLang="zh-CN" dirty="0"/>
            <a:t>4A:4a</a:t>
          </a:r>
          <a:r>
            <a:rPr lang="zh-CN" altLang="en-US" dirty="0"/>
            <a:t>）</a:t>
          </a:r>
        </a:p>
      </dgm:t>
    </dgm:pt>
    <dgm:pt modelId="{C48D01E1-287D-4A2A-BCE7-5620B6501211}" type="parTrans" cxnId="{7D6E6854-77A9-4C28-AFCE-4CB795AE5EE2}">
      <dgm:prSet/>
      <dgm:spPr/>
      <dgm:t>
        <a:bodyPr/>
        <a:lstStyle/>
        <a:p>
          <a:endParaRPr lang="zh-CN" altLang="en-US"/>
        </a:p>
      </dgm:t>
    </dgm:pt>
    <dgm:pt modelId="{B859B221-C329-45E3-81A9-4EC3CB16A4C8}" type="sibTrans" cxnId="{7D6E6854-77A9-4C28-AFCE-4CB795AE5EE2}">
      <dgm:prSet/>
      <dgm:spPr/>
      <dgm:t>
        <a:bodyPr/>
        <a:lstStyle/>
        <a:p>
          <a:endParaRPr lang="zh-CN" altLang="en-US"/>
        </a:p>
      </dgm:t>
    </dgm:pt>
    <dgm:pt modelId="{EF654BDB-95E5-436D-9807-5D60A14DAA0D}">
      <dgm:prSet phldrT="[文本]"/>
      <dgm:spPr/>
      <dgm:t>
        <a:bodyPr/>
        <a:lstStyle/>
        <a:p>
          <a:r>
            <a:rPr lang="zh-CN" altLang="en-US" dirty="0"/>
            <a:t>单倍体子囊孢子</a:t>
          </a:r>
          <a:r>
            <a:rPr lang="en-US" altLang="zh-CN" dirty="0"/>
            <a:t>A</a:t>
          </a:r>
          <a:r>
            <a:rPr lang="zh-CN" altLang="en-US" dirty="0"/>
            <a:t>型</a:t>
          </a:r>
        </a:p>
      </dgm:t>
    </dgm:pt>
    <dgm:pt modelId="{B2672AE0-C4F0-49C6-B05A-EB1ABA467000}" type="parTrans" cxnId="{C2988BB2-6BFA-49DA-AC93-36E303490DE3}">
      <dgm:prSet/>
      <dgm:spPr/>
      <dgm:t>
        <a:bodyPr/>
        <a:lstStyle/>
        <a:p>
          <a:endParaRPr lang="zh-CN" altLang="en-US"/>
        </a:p>
      </dgm:t>
    </dgm:pt>
    <dgm:pt modelId="{2E5ED7A7-F0EA-4377-AD84-63808E8D81FB}" type="sibTrans" cxnId="{C2988BB2-6BFA-49DA-AC93-36E303490DE3}">
      <dgm:prSet/>
      <dgm:spPr/>
      <dgm:t>
        <a:bodyPr/>
        <a:lstStyle/>
        <a:p>
          <a:endParaRPr lang="zh-CN" altLang="en-US"/>
        </a:p>
      </dgm:t>
    </dgm:pt>
    <dgm:pt modelId="{35F76067-8412-478E-AFAD-6F3D43831A6C}">
      <dgm:prSet phldrT="[文本]"/>
      <dgm:spPr/>
      <dgm:t>
        <a:bodyPr/>
        <a:lstStyle/>
        <a:p>
          <a:r>
            <a:rPr lang="zh-CN" altLang="en-US" dirty="0"/>
            <a:t>营养菌丝体</a:t>
          </a:r>
          <a:r>
            <a:rPr lang="en-US" altLang="zh-CN" dirty="0"/>
            <a:t>a</a:t>
          </a:r>
          <a:r>
            <a:rPr lang="zh-CN" altLang="en-US" dirty="0"/>
            <a:t>型</a:t>
          </a:r>
        </a:p>
      </dgm:t>
    </dgm:pt>
    <dgm:pt modelId="{2730C0D5-EA87-4B66-8036-5D3BD4E7B604}" type="parTrans" cxnId="{76BE71AC-E578-4646-A57B-D1771DA39CD8}">
      <dgm:prSet/>
      <dgm:spPr/>
      <dgm:t>
        <a:bodyPr/>
        <a:lstStyle/>
        <a:p>
          <a:endParaRPr lang="zh-CN" altLang="en-US"/>
        </a:p>
      </dgm:t>
    </dgm:pt>
    <dgm:pt modelId="{C8F05F58-FE42-4C83-8A4A-DF2290C79674}" type="sibTrans" cxnId="{76BE71AC-E578-4646-A57B-D1771DA39CD8}">
      <dgm:prSet/>
      <dgm:spPr/>
      <dgm:t>
        <a:bodyPr/>
        <a:lstStyle/>
        <a:p>
          <a:endParaRPr lang="zh-CN" altLang="en-US"/>
        </a:p>
      </dgm:t>
    </dgm:pt>
    <dgm:pt modelId="{7CCD6EE1-DF74-48CC-93CF-D109C1EB57DA}">
      <dgm:prSet phldrT="[文本]"/>
      <dgm:spPr/>
      <dgm:t>
        <a:bodyPr/>
        <a:lstStyle/>
        <a:p>
          <a:r>
            <a:rPr lang="zh-CN" altLang="en-US" dirty="0"/>
            <a:t>营养菌丝体</a:t>
          </a:r>
          <a:r>
            <a:rPr lang="en-US" altLang="zh-CN" dirty="0"/>
            <a:t>A</a:t>
          </a:r>
          <a:r>
            <a:rPr lang="zh-CN" altLang="en-US" dirty="0"/>
            <a:t>型</a:t>
          </a:r>
        </a:p>
      </dgm:t>
    </dgm:pt>
    <dgm:pt modelId="{C78287B6-448A-4CB3-AC06-3E69289F2CA8}" type="parTrans" cxnId="{FAF4853F-A446-4A8F-B030-C853AB837D2A}">
      <dgm:prSet/>
      <dgm:spPr/>
      <dgm:t>
        <a:bodyPr/>
        <a:lstStyle/>
        <a:p>
          <a:endParaRPr lang="zh-CN" altLang="en-US"/>
        </a:p>
      </dgm:t>
    </dgm:pt>
    <dgm:pt modelId="{DBF247EA-B5F6-4DB3-9A39-9BC11AB4B7C4}" type="sibTrans" cxnId="{FAF4853F-A446-4A8F-B030-C853AB837D2A}">
      <dgm:prSet/>
      <dgm:spPr/>
      <dgm:t>
        <a:bodyPr/>
        <a:lstStyle/>
        <a:p>
          <a:endParaRPr lang="zh-CN" altLang="en-US"/>
        </a:p>
      </dgm:t>
    </dgm:pt>
    <dgm:pt modelId="{A318B0BA-A7DC-420D-AB53-9A2A3460B019}">
      <dgm:prSet phldrT="[文本]"/>
      <dgm:spPr/>
      <dgm:t>
        <a:bodyPr/>
        <a:lstStyle/>
        <a:p>
          <a:r>
            <a:rPr lang="zh-CN" altLang="en-US" dirty="0"/>
            <a:t>细胞融合</a:t>
          </a:r>
          <a:endParaRPr lang="en-US" altLang="zh-CN" dirty="0"/>
        </a:p>
      </dgm:t>
    </dgm:pt>
    <dgm:pt modelId="{3B21186F-54BA-4354-88B6-E0A0622FA00F}" type="parTrans" cxnId="{7C559FF3-1A5A-40DF-B163-C007E7FEA2E3}">
      <dgm:prSet/>
      <dgm:spPr/>
      <dgm:t>
        <a:bodyPr/>
        <a:lstStyle/>
        <a:p>
          <a:endParaRPr lang="zh-CN" altLang="en-US"/>
        </a:p>
      </dgm:t>
    </dgm:pt>
    <dgm:pt modelId="{8631B066-6142-485C-B78B-48701860229B}" type="sibTrans" cxnId="{7C559FF3-1A5A-40DF-B163-C007E7FEA2E3}">
      <dgm:prSet/>
      <dgm:spPr/>
      <dgm:t>
        <a:bodyPr/>
        <a:lstStyle/>
        <a:p>
          <a:endParaRPr lang="zh-CN" altLang="en-US"/>
        </a:p>
      </dgm:t>
    </dgm:pt>
    <dgm:pt modelId="{EBB9DDF0-5189-4CCB-8646-87373B3293FE}" type="pres">
      <dgm:prSet presAssocID="{255748E8-56AD-4026-AC0D-17254400BBCF}" presName="cycle" presStyleCnt="0">
        <dgm:presLayoutVars>
          <dgm:dir/>
          <dgm:resizeHandles val="exact"/>
        </dgm:presLayoutVars>
      </dgm:prSet>
      <dgm:spPr/>
      <dgm:t>
        <a:bodyPr/>
        <a:lstStyle/>
        <a:p>
          <a:endParaRPr lang="zh-CN" altLang="en-US"/>
        </a:p>
      </dgm:t>
    </dgm:pt>
    <dgm:pt modelId="{A05B0F13-AF48-4CEC-81D7-0C65EEEAC18C}" type="pres">
      <dgm:prSet presAssocID="{20762203-51B4-4499-9FC2-2EAAECDA0744}" presName="node" presStyleLbl="node1" presStyleIdx="0" presStyleCnt="8" custRadScaleRad="92986" custRadScaleInc="-32396">
        <dgm:presLayoutVars>
          <dgm:bulletEnabled val="1"/>
        </dgm:presLayoutVars>
      </dgm:prSet>
      <dgm:spPr/>
      <dgm:t>
        <a:bodyPr/>
        <a:lstStyle/>
        <a:p>
          <a:endParaRPr lang="zh-CN" altLang="en-US"/>
        </a:p>
      </dgm:t>
    </dgm:pt>
    <dgm:pt modelId="{F1ABA1CF-91B6-4770-BE86-66A2C5779362}" type="pres">
      <dgm:prSet presAssocID="{BFBFBD20-91FD-41DF-AEC3-A7A96E6AA909}" presName="sibTrans" presStyleLbl="sibTrans2D1" presStyleIdx="0" presStyleCnt="8"/>
      <dgm:spPr/>
      <dgm:t>
        <a:bodyPr/>
        <a:lstStyle/>
        <a:p>
          <a:endParaRPr lang="zh-CN" altLang="en-US"/>
        </a:p>
      </dgm:t>
    </dgm:pt>
    <dgm:pt modelId="{B75FC285-7D5A-4443-BE33-641612D502DC}" type="pres">
      <dgm:prSet presAssocID="{BFBFBD20-91FD-41DF-AEC3-A7A96E6AA909}" presName="connectorText" presStyleLbl="sibTrans2D1" presStyleIdx="0" presStyleCnt="8"/>
      <dgm:spPr/>
      <dgm:t>
        <a:bodyPr/>
        <a:lstStyle/>
        <a:p>
          <a:endParaRPr lang="zh-CN" altLang="en-US"/>
        </a:p>
      </dgm:t>
    </dgm:pt>
    <dgm:pt modelId="{98A5A421-F89E-4325-B184-42021DAB5CE4}" type="pres">
      <dgm:prSet presAssocID="{7CCD6EE1-DF74-48CC-93CF-D109C1EB57DA}" presName="node" presStyleLbl="node1" presStyleIdx="1" presStyleCnt="8" custRadScaleRad="157835" custRadScaleInc="56353">
        <dgm:presLayoutVars>
          <dgm:bulletEnabled val="1"/>
        </dgm:presLayoutVars>
      </dgm:prSet>
      <dgm:spPr/>
      <dgm:t>
        <a:bodyPr/>
        <a:lstStyle/>
        <a:p>
          <a:endParaRPr lang="zh-CN" altLang="en-US"/>
        </a:p>
      </dgm:t>
    </dgm:pt>
    <dgm:pt modelId="{EF241FCF-5062-45B5-8F80-121DB41488BE}" type="pres">
      <dgm:prSet presAssocID="{DBF247EA-B5F6-4DB3-9A39-9BC11AB4B7C4}" presName="sibTrans" presStyleLbl="sibTrans2D1" presStyleIdx="1" presStyleCnt="8"/>
      <dgm:spPr/>
      <dgm:t>
        <a:bodyPr/>
        <a:lstStyle/>
        <a:p>
          <a:endParaRPr lang="zh-CN" altLang="en-US"/>
        </a:p>
      </dgm:t>
    </dgm:pt>
    <dgm:pt modelId="{DFD459EF-7750-42A0-8D5C-1195BCE7F9CA}" type="pres">
      <dgm:prSet presAssocID="{DBF247EA-B5F6-4DB3-9A39-9BC11AB4B7C4}" presName="connectorText" presStyleLbl="sibTrans2D1" presStyleIdx="1" presStyleCnt="8"/>
      <dgm:spPr/>
      <dgm:t>
        <a:bodyPr/>
        <a:lstStyle/>
        <a:p>
          <a:endParaRPr lang="zh-CN" altLang="en-US"/>
        </a:p>
      </dgm:t>
    </dgm:pt>
    <dgm:pt modelId="{92873E75-11EA-4F13-8D42-598C18A91327}" type="pres">
      <dgm:prSet presAssocID="{A318B0BA-A7DC-420D-AB53-9A2A3460B019}" presName="node" presStyleLbl="node1" presStyleIdx="2" presStyleCnt="8" custRadScaleRad="211939" custRadScaleInc="-7104">
        <dgm:presLayoutVars>
          <dgm:bulletEnabled val="1"/>
        </dgm:presLayoutVars>
      </dgm:prSet>
      <dgm:spPr/>
      <dgm:t>
        <a:bodyPr/>
        <a:lstStyle/>
        <a:p>
          <a:endParaRPr lang="zh-CN" altLang="en-US"/>
        </a:p>
      </dgm:t>
    </dgm:pt>
    <dgm:pt modelId="{7E748DFC-952A-4109-90CA-FF0FEF044A1B}" type="pres">
      <dgm:prSet presAssocID="{8631B066-6142-485C-B78B-48701860229B}" presName="sibTrans" presStyleLbl="sibTrans2D1" presStyleIdx="2" presStyleCnt="8" custAng="10721649"/>
      <dgm:spPr/>
      <dgm:t>
        <a:bodyPr/>
        <a:lstStyle/>
        <a:p>
          <a:endParaRPr lang="zh-CN" altLang="en-US"/>
        </a:p>
      </dgm:t>
    </dgm:pt>
    <dgm:pt modelId="{F8A79AFF-A25A-412B-84A8-8547B6204696}" type="pres">
      <dgm:prSet presAssocID="{8631B066-6142-485C-B78B-48701860229B}" presName="connectorText" presStyleLbl="sibTrans2D1" presStyleIdx="2" presStyleCnt="8"/>
      <dgm:spPr/>
      <dgm:t>
        <a:bodyPr/>
        <a:lstStyle/>
        <a:p>
          <a:endParaRPr lang="zh-CN" altLang="en-US"/>
        </a:p>
      </dgm:t>
    </dgm:pt>
    <dgm:pt modelId="{2433EABF-47AE-410E-86BD-1D43A325910D}" type="pres">
      <dgm:prSet presAssocID="{35F76067-8412-478E-AFAD-6F3D43831A6C}" presName="node" presStyleLbl="node1" presStyleIdx="3" presStyleCnt="8" custRadScaleRad="164296" custRadScaleInc="-68088">
        <dgm:presLayoutVars>
          <dgm:bulletEnabled val="1"/>
        </dgm:presLayoutVars>
      </dgm:prSet>
      <dgm:spPr/>
      <dgm:t>
        <a:bodyPr/>
        <a:lstStyle/>
        <a:p>
          <a:endParaRPr lang="zh-CN" altLang="en-US"/>
        </a:p>
      </dgm:t>
    </dgm:pt>
    <dgm:pt modelId="{8B4ECEDA-A845-48CB-AFFF-758126C9C8AC}" type="pres">
      <dgm:prSet presAssocID="{C8F05F58-FE42-4C83-8A4A-DF2290C79674}" presName="sibTrans" presStyleLbl="sibTrans2D1" presStyleIdx="3" presStyleCnt="8" custAng="10667981"/>
      <dgm:spPr/>
      <dgm:t>
        <a:bodyPr/>
        <a:lstStyle/>
        <a:p>
          <a:endParaRPr lang="zh-CN" altLang="en-US"/>
        </a:p>
      </dgm:t>
    </dgm:pt>
    <dgm:pt modelId="{822EE420-01FA-48F1-85EC-F600DB94BD25}" type="pres">
      <dgm:prSet presAssocID="{C8F05F58-FE42-4C83-8A4A-DF2290C79674}" presName="connectorText" presStyleLbl="sibTrans2D1" presStyleIdx="3" presStyleCnt="8"/>
      <dgm:spPr/>
      <dgm:t>
        <a:bodyPr/>
        <a:lstStyle/>
        <a:p>
          <a:endParaRPr lang="zh-CN" altLang="en-US"/>
        </a:p>
      </dgm:t>
    </dgm:pt>
    <dgm:pt modelId="{F18CE94F-915B-49AA-9BE4-65A0C9779153}" type="pres">
      <dgm:prSet presAssocID="{625B03FA-AFE2-46A4-97DB-D9BFDB9E19DE}" presName="node" presStyleLbl="node1" presStyleIdx="4" presStyleCnt="8" custRadScaleRad="86689" custRadScaleInc="3362">
        <dgm:presLayoutVars>
          <dgm:bulletEnabled val="1"/>
        </dgm:presLayoutVars>
      </dgm:prSet>
      <dgm:spPr/>
      <dgm:t>
        <a:bodyPr/>
        <a:lstStyle/>
        <a:p>
          <a:endParaRPr lang="zh-CN" altLang="en-US"/>
        </a:p>
      </dgm:t>
    </dgm:pt>
    <dgm:pt modelId="{2883A5C8-D619-4DBD-8DA1-088C306F83DC}" type="pres">
      <dgm:prSet presAssocID="{A14CC902-7057-4EC5-A85E-EC040F028FC6}" presName="sibTrans" presStyleLbl="sibTrans2D1" presStyleIdx="4" presStyleCnt="8" custAng="11067124"/>
      <dgm:spPr/>
      <dgm:t>
        <a:bodyPr/>
        <a:lstStyle/>
        <a:p>
          <a:endParaRPr lang="zh-CN" altLang="en-US"/>
        </a:p>
      </dgm:t>
    </dgm:pt>
    <dgm:pt modelId="{3B87D5C0-D1F7-492C-9E6C-2FEF7285C734}" type="pres">
      <dgm:prSet presAssocID="{A14CC902-7057-4EC5-A85E-EC040F028FC6}" presName="connectorText" presStyleLbl="sibTrans2D1" presStyleIdx="4" presStyleCnt="8"/>
      <dgm:spPr/>
      <dgm:t>
        <a:bodyPr/>
        <a:lstStyle/>
        <a:p>
          <a:endParaRPr lang="zh-CN" altLang="en-US"/>
        </a:p>
      </dgm:t>
    </dgm:pt>
    <dgm:pt modelId="{FBBE3505-4624-4E75-896D-FDB4FC0638D2}" type="pres">
      <dgm:prSet presAssocID="{F2FC37DC-EB67-4B42-B47A-5266AB70857A}" presName="node" presStyleLbl="node1" presStyleIdx="5" presStyleCnt="8" custRadScaleRad="159047" custRadScaleInc="73091">
        <dgm:presLayoutVars>
          <dgm:bulletEnabled val="1"/>
        </dgm:presLayoutVars>
      </dgm:prSet>
      <dgm:spPr/>
      <dgm:t>
        <a:bodyPr/>
        <a:lstStyle/>
        <a:p>
          <a:endParaRPr lang="zh-CN" altLang="en-US"/>
        </a:p>
      </dgm:t>
    </dgm:pt>
    <dgm:pt modelId="{52EF4084-3E87-4EA7-A08B-380D9701B899}" type="pres">
      <dgm:prSet presAssocID="{5AA5D0B0-A0A9-428F-B2CD-7E1BF923603F}" presName="sibTrans" presStyleLbl="sibTrans2D1" presStyleIdx="5" presStyleCnt="8" custAng="10657576"/>
      <dgm:spPr/>
      <dgm:t>
        <a:bodyPr/>
        <a:lstStyle/>
        <a:p>
          <a:endParaRPr lang="zh-CN" altLang="en-US"/>
        </a:p>
      </dgm:t>
    </dgm:pt>
    <dgm:pt modelId="{32F0871C-0E3D-4A0D-A558-2B8C17C29B14}" type="pres">
      <dgm:prSet presAssocID="{5AA5D0B0-A0A9-428F-B2CD-7E1BF923603F}" presName="connectorText" presStyleLbl="sibTrans2D1" presStyleIdx="5" presStyleCnt="8"/>
      <dgm:spPr/>
      <dgm:t>
        <a:bodyPr/>
        <a:lstStyle/>
        <a:p>
          <a:endParaRPr lang="zh-CN" altLang="en-US"/>
        </a:p>
      </dgm:t>
    </dgm:pt>
    <dgm:pt modelId="{1077376A-FABA-4FB8-8455-A7E5600285E9}" type="pres">
      <dgm:prSet presAssocID="{45B20CCA-78FB-4AC0-B50A-F52A7BB4AA83}" presName="node" presStyleLbl="node1" presStyleIdx="6" presStyleCnt="8" custRadScaleRad="204071" custRadScaleInc="-2415">
        <dgm:presLayoutVars>
          <dgm:bulletEnabled val="1"/>
        </dgm:presLayoutVars>
      </dgm:prSet>
      <dgm:spPr/>
      <dgm:t>
        <a:bodyPr/>
        <a:lstStyle/>
        <a:p>
          <a:endParaRPr lang="zh-CN" altLang="en-US"/>
        </a:p>
      </dgm:t>
    </dgm:pt>
    <dgm:pt modelId="{1D4B2211-9011-47DB-9E46-72904E205413}" type="pres">
      <dgm:prSet presAssocID="{B859B221-C329-45E3-81A9-4EC3CB16A4C8}" presName="sibTrans" presStyleLbl="sibTrans2D1" presStyleIdx="6" presStyleCnt="8"/>
      <dgm:spPr/>
      <dgm:t>
        <a:bodyPr/>
        <a:lstStyle/>
        <a:p>
          <a:endParaRPr lang="zh-CN" altLang="en-US"/>
        </a:p>
      </dgm:t>
    </dgm:pt>
    <dgm:pt modelId="{B6C37402-C870-4AE1-960F-D477F804143F}" type="pres">
      <dgm:prSet presAssocID="{B859B221-C329-45E3-81A9-4EC3CB16A4C8}" presName="connectorText" presStyleLbl="sibTrans2D1" presStyleIdx="6" presStyleCnt="8"/>
      <dgm:spPr/>
      <dgm:t>
        <a:bodyPr/>
        <a:lstStyle/>
        <a:p>
          <a:endParaRPr lang="zh-CN" altLang="en-US"/>
        </a:p>
      </dgm:t>
    </dgm:pt>
    <dgm:pt modelId="{85DC37BB-9F3C-4814-A87E-30BF0AB9A753}" type="pres">
      <dgm:prSet presAssocID="{EF654BDB-95E5-436D-9807-5D60A14DAA0D}" presName="node" presStyleLbl="node1" presStyleIdx="7" presStyleCnt="8" custRadScaleRad="167525" custRadScaleInc="-66514">
        <dgm:presLayoutVars>
          <dgm:bulletEnabled val="1"/>
        </dgm:presLayoutVars>
      </dgm:prSet>
      <dgm:spPr/>
      <dgm:t>
        <a:bodyPr/>
        <a:lstStyle/>
        <a:p>
          <a:endParaRPr lang="zh-CN" altLang="en-US"/>
        </a:p>
      </dgm:t>
    </dgm:pt>
    <dgm:pt modelId="{064DE565-492F-40E5-A830-EE280EAE801C}" type="pres">
      <dgm:prSet presAssocID="{2E5ED7A7-F0EA-4377-AD84-63808E8D81FB}" presName="sibTrans" presStyleLbl="sibTrans2D1" presStyleIdx="7" presStyleCnt="8"/>
      <dgm:spPr/>
      <dgm:t>
        <a:bodyPr/>
        <a:lstStyle/>
        <a:p>
          <a:endParaRPr lang="zh-CN" altLang="en-US"/>
        </a:p>
      </dgm:t>
    </dgm:pt>
    <dgm:pt modelId="{48989CEA-553F-4251-81CF-22246CBBBBB9}" type="pres">
      <dgm:prSet presAssocID="{2E5ED7A7-F0EA-4377-AD84-63808E8D81FB}" presName="connectorText" presStyleLbl="sibTrans2D1" presStyleIdx="7" presStyleCnt="8"/>
      <dgm:spPr/>
      <dgm:t>
        <a:bodyPr/>
        <a:lstStyle/>
        <a:p>
          <a:endParaRPr lang="zh-CN" altLang="en-US"/>
        </a:p>
      </dgm:t>
    </dgm:pt>
  </dgm:ptLst>
  <dgm:cxnLst>
    <dgm:cxn modelId="{73C63148-9F4F-4E1C-8EA0-8FE10E72B5BF}" type="presOf" srcId="{A14CC902-7057-4EC5-A85E-EC040F028FC6}" destId="{3B87D5C0-D1F7-492C-9E6C-2FEF7285C734}" srcOrd="1" destOrd="0" presId="urn:microsoft.com/office/officeart/2005/8/layout/cycle2"/>
    <dgm:cxn modelId="{D7086EF3-B704-48CF-A091-FE0C270EE133}" type="presOf" srcId="{DBF247EA-B5F6-4DB3-9A39-9BC11AB4B7C4}" destId="{EF241FCF-5062-45B5-8F80-121DB41488BE}" srcOrd="0" destOrd="0" presId="urn:microsoft.com/office/officeart/2005/8/layout/cycle2"/>
    <dgm:cxn modelId="{A9910DD2-B636-451E-AF54-78648CE9E8F5}" type="presOf" srcId="{A318B0BA-A7DC-420D-AB53-9A2A3460B019}" destId="{92873E75-11EA-4F13-8D42-598C18A91327}" srcOrd="0" destOrd="0" presId="urn:microsoft.com/office/officeart/2005/8/layout/cycle2"/>
    <dgm:cxn modelId="{A7D2BBF7-1BD6-4A2A-9ED9-D3DEF7749C71}" type="presOf" srcId="{8631B066-6142-485C-B78B-48701860229B}" destId="{F8A79AFF-A25A-412B-84A8-8547B6204696}" srcOrd="1" destOrd="0" presId="urn:microsoft.com/office/officeart/2005/8/layout/cycle2"/>
    <dgm:cxn modelId="{F5C18FDE-BD41-47A3-8123-40FCF50CCD64}" type="presOf" srcId="{EF654BDB-95E5-436D-9807-5D60A14DAA0D}" destId="{85DC37BB-9F3C-4814-A87E-30BF0AB9A753}" srcOrd="0" destOrd="0" presId="urn:microsoft.com/office/officeart/2005/8/layout/cycle2"/>
    <dgm:cxn modelId="{C0741FB4-4A21-48D0-9B6E-BDBA7EDF6B30}" type="presOf" srcId="{2E5ED7A7-F0EA-4377-AD84-63808E8D81FB}" destId="{064DE565-492F-40E5-A830-EE280EAE801C}" srcOrd="0" destOrd="0" presId="urn:microsoft.com/office/officeart/2005/8/layout/cycle2"/>
    <dgm:cxn modelId="{0E9A2417-1D22-4055-95DD-3A16A4109391}" type="presOf" srcId="{BFBFBD20-91FD-41DF-AEC3-A7A96E6AA909}" destId="{F1ABA1CF-91B6-4770-BE86-66A2C5779362}" srcOrd="0" destOrd="0" presId="urn:microsoft.com/office/officeart/2005/8/layout/cycle2"/>
    <dgm:cxn modelId="{95AB7754-96E4-4158-9B63-72FF546E4583}" type="presOf" srcId="{F2FC37DC-EB67-4B42-B47A-5266AB70857A}" destId="{FBBE3505-4624-4E75-896D-FDB4FC0638D2}" srcOrd="0" destOrd="0" presId="urn:microsoft.com/office/officeart/2005/8/layout/cycle2"/>
    <dgm:cxn modelId="{68BAA9DA-D670-43D5-A602-6F550C5E0B11}" type="presOf" srcId="{2E5ED7A7-F0EA-4377-AD84-63808E8D81FB}" destId="{48989CEA-553F-4251-81CF-22246CBBBBB9}" srcOrd="1" destOrd="0" presId="urn:microsoft.com/office/officeart/2005/8/layout/cycle2"/>
    <dgm:cxn modelId="{76BE71AC-E578-4646-A57B-D1771DA39CD8}" srcId="{255748E8-56AD-4026-AC0D-17254400BBCF}" destId="{35F76067-8412-478E-AFAD-6F3D43831A6C}" srcOrd="3" destOrd="0" parTransId="{2730C0D5-EA87-4B66-8036-5D3BD4E7B604}" sibTransId="{C8F05F58-FE42-4C83-8A4A-DF2290C79674}"/>
    <dgm:cxn modelId="{7FDFDF99-7F34-4E7D-89D2-1DF066657B3E}" type="presOf" srcId="{8631B066-6142-485C-B78B-48701860229B}" destId="{7E748DFC-952A-4109-90CA-FF0FEF044A1B}" srcOrd="0" destOrd="0" presId="urn:microsoft.com/office/officeart/2005/8/layout/cycle2"/>
    <dgm:cxn modelId="{A4060099-9768-4B83-930A-7DA8BB053D70}" type="presOf" srcId="{45B20CCA-78FB-4AC0-B50A-F52A7BB4AA83}" destId="{1077376A-FABA-4FB8-8455-A7E5600285E9}" srcOrd="0" destOrd="0" presId="urn:microsoft.com/office/officeart/2005/8/layout/cycle2"/>
    <dgm:cxn modelId="{3864D94A-404F-4922-A239-E55FD881C5E6}" type="presOf" srcId="{A14CC902-7057-4EC5-A85E-EC040F028FC6}" destId="{2883A5C8-D619-4DBD-8DA1-088C306F83DC}" srcOrd="0" destOrd="0" presId="urn:microsoft.com/office/officeart/2005/8/layout/cycle2"/>
    <dgm:cxn modelId="{02B0DA1A-8422-48DC-A979-9A154AA6FC2C}" type="presOf" srcId="{C8F05F58-FE42-4C83-8A4A-DF2290C79674}" destId="{8B4ECEDA-A845-48CB-AFFF-758126C9C8AC}" srcOrd="0" destOrd="0" presId="urn:microsoft.com/office/officeart/2005/8/layout/cycle2"/>
    <dgm:cxn modelId="{8A694B40-8E05-41F8-AFB1-C2C02F06257C}" type="presOf" srcId="{5AA5D0B0-A0A9-428F-B2CD-7E1BF923603F}" destId="{52EF4084-3E87-4EA7-A08B-380D9701B899}" srcOrd="0" destOrd="0" presId="urn:microsoft.com/office/officeart/2005/8/layout/cycle2"/>
    <dgm:cxn modelId="{9C44156D-FFE6-4597-B0F0-C9888A8ED294}" type="presOf" srcId="{255748E8-56AD-4026-AC0D-17254400BBCF}" destId="{EBB9DDF0-5189-4CCB-8646-87373B3293FE}" srcOrd="0" destOrd="0" presId="urn:microsoft.com/office/officeart/2005/8/layout/cycle2"/>
    <dgm:cxn modelId="{C2988BB2-6BFA-49DA-AC93-36E303490DE3}" srcId="{255748E8-56AD-4026-AC0D-17254400BBCF}" destId="{EF654BDB-95E5-436D-9807-5D60A14DAA0D}" srcOrd="7" destOrd="0" parTransId="{B2672AE0-C4F0-49C6-B05A-EB1ABA467000}" sibTransId="{2E5ED7A7-F0EA-4377-AD84-63808E8D81FB}"/>
    <dgm:cxn modelId="{870FC5A9-A117-4249-8241-6F6921204AF6}" type="presOf" srcId="{BFBFBD20-91FD-41DF-AEC3-A7A96E6AA909}" destId="{B75FC285-7D5A-4443-BE33-641612D502DC}" srcOrd="1" destOrd="0" presId="urn:microsoft.com/office/officeart/2005/8/layout/cycle2"/>
    <dgm:cxn modelId="{7C559FF3-1A5A-40DF-B163-C007E7FEA2E3}" srcId="{255748E8-56AD-4026-AC0D-17254400BBCF}" destId="{A318B0BA-A7DC-420D-AB53-9A2A3460B019}" srcOrd="2" destOrd="0" parTransId="{3B21186F-54BA-4354-88B6-E0A0622FA00F}" sibTransId="{8631B066-6142-485C-B78B-48701860229B}"/>
    <dgm:cxn modelId="{1BB45E03-7EB7-4592-9D1C-1D9D7BB6FF1A}" srcId="{255748E8-56AD-4026-AC0D-17254400BBCF}" destId="{F2FC37DC-EB67-4B42-B47A-5266AB70857A}" srcOrd="5" destOrd="0" parTransId="{B91EDA8E-3D5D-450A-A9BD-5CC741283777}" sibTransId="{5AA5D0B0-A0A9-428F-B2CD-7E1BF923603F}"/>
    <dgm:cxn modelId="{7A1CC44D-C92F-46AF-B290-884108EC39A5}" type="presOf" srcId="{B859B221-C329-45E3-81A9-4EC3CB16A4C8}" destId="{B6C37402-C870-4AE1-960F-D477F804143F}" srcOrd="1" destOrd="0" presId="urn:microsoft.com/office/officeart/2005/8/layout/cycle2"/>
    <dgm:cxn modelId="{D9B030CC-FB4D-4D14-B85F-6FDDA3C91E3C}" type="presOf" srcId="{7CCD6EE1-DF74-48CC-93CF-D109C1EB57DA}" destId="{98A5A421-F89E-4325-B184-42021DAB5CE4}" srcOrd="0" destOrd="0" presId="urn:microsoft.com/office/officeart/2005/8/layout/cycle2"/>
    <dgm:cxn modelId="{1C17551C-E640-4046-895E-249FE9279CBE}" type="presOf" srcId="{C8F05F58-FE42-4C83-8A4A-DF2290C79674}" destId="{822EE420-01FA-48F1-85EC-F600DB94BD25}" srcOrd="1" destOrd="0" presId="urn:microsoft.com/office/officeart/2005/8/layout/cycle2"/>
    <dgm:cxn modelId="{B2AE124C-AF8F-4A07-A491-9F9FD6D61901}" type="presOf" srcId="{B859B221-C329-45E3-81A9-4EC3CB16A4C8}" destId="{1D4B2211-9011-47DB-9E46-72904E205413}" srcOrd="0" destOrd="0" presId="urn:microsoft.com/office/officeart/2005/8/layout/cycle2"/>
    <dgm:cxn modelId="{D2E9C28A-53C7-4EF8-9511-1954FD1C7C96}" type="presOf" srcId="{625B03FA-AFE2-46A4-97DB-D9BFDB9E19DE}" destId="{F18CE94F-915B-49AA-9BE4-65A0C9779153}" srcOrd="0" destOrd="0" presId="urn:microsoft.com/office/officeart/2005/8/layout/cycle2"/>
    <dgm:cxn modelId="{5B3C06ED-601E-46A6-8F37-68A24A697EB7}" srcId="{255748E8-56AD-4026-AC0D-17254400BBCF}" destId="{20762203-51B4-4499-9FC2-2EAAECDA0744}" srcOrd="0" destOrd="0" parTransId="{9E191075-6C93-41E0-8256-91B5363B373B}" sibTransId="{BFBFBD20-91FD-41DF-AEC3-A7A96E6AA909}"/>
    <dgm:cxn modelId="{2EC71F9A-2A5C-426D-AF51-A00CE2D8C174}" type="presOf" srcId="{DBF247EA-B5F6-4DB3-9A39-9BC11AB4B7C4}" destId="{DFD459EF-7750-42A0-8D5C-1195BCE7F9CA}" srcOrd="1" destOrd="0" presId="urn:microsoft.com/office/officeart/2005/8/layout/cycle2"/>
    <dgm:cxn modelId="{7D6E6854-77A9-4C28-AFCE-4CB795AE5EE2}" srcId="{255748E8-56AD-4026-AC0D-17254400BBCF}" destId="{45B20CCA-78FB-4AC0-B50A-F52A7BB4AA83}" srcOrd="6" destOrd="0" parTransId="{C48D01E1-287D-4A2A-BCE7-5620B6501211}" sibTransId="{B859B221-C329-45E3-81A9-4EC3CB16A4C8}"/>
    <dgm:cxn modelId="{0BEA9C2A-3337-4566-8B0E-228C89FD580E}" srcId="{255748E8-56AD-4026-AC0D-17254400BBCF}" destId="{625B03FA-AFE2-46A4-97DB-D9BFDB9E19DE}" srcOrd="4" destOrd="0" parTransId="{AC88F8D6-BFBE-425C-B5D6-AC9B087C49FE}" sibTransId="{A14CC902-7057-4EC5-A85E-EC040F028FC6}"/>
    <dgm:cxn modelId="{48100C9C-E593-4597-A073-9DFAED569F5D}" type="presOf" srcId="{20762203-51B4-4499-9FC2-2EAAECDA0744}" destId="{A05B0F13-AF48-4CEC-81D7-0C65EEEAC18C}" srcOrd="0" destOrd="0" presId="urn:microsoft.com/office/officeart/2005/8/layout/cycle2"/>
    <dgm:cxn modelId="{90A11EEE-A0E1-4217-B8A4-D53560E3C317}" type="presOf" srcId="{5AA5D0B0-A0A9-428F-B2CD-7E1BF923603F}" destId="{32F0871C-0E3D-4A0D-A558-2B8C17C29B14}" srcOrd="1" destOrd="0" presId="urn:microsoft.com/office/officeart/2005/8/layout/cycle2"/>
    <dgm:cxn modelId="{FAF4853F-A446-4A8F-B030-C853AB837D2A}" srcId="{255748E8-56AD-4026-AC0D-17254400BBCF}" destId="{7CCD6EE1-DF74-48CC-93CF-D109C1EB57DA}" srcOrd="1" destOrd="0" parTransId="{C78287B6-448A-4CB3-AC06-3E69289F2CA8}" sibTransId="{DBF247EA-B5F6-4DB3-9A39-9BC11AB4B7C4}"/>
    <dgm:cxn modelId="{90B5E2C9-203E-48A6-81F3-7FDDF2D9616F}" type="presOf" srcId="{35F76067-8412-478E-AFAD-6F3D43831A6C}" destId="{2433EABF-47AE-410E-86BD-1D43A325910D}" srcOrd="0" destOrd="0" presId="urn:microsoft.com/office/officeart/2005/8/layout/cycle2"/>
    <dgm:cxn modelId="{6819AA33-5BDB-4384-9376-B541FCF2C32E}" type="presParOf" srcId="{EBB9DDF0-5189-4CCB-8646-87373B3293FE}" destId="{A05B0F13-AF48-4CEC-81D7-0C65EEEAC18C}" srcOrd="0" destOrd="0" presId="urn:microsoft.com/office/officeart/2005/8/layout/cycle2"/>
    <dgm:cxn modelId="{4B0EB03D-8805-4C38-ACA6-EA8B669F7822}" type="presParOf" srcId="{EBB9DDF0-5189-4CCB-8646-87373B3293FE}" destId="{F1ABA1CF-91B6-4770-BE86-66A2C5779362}" srcOrd="1" destOrd="0" presId="urn:microsoft.com/office/officeart/2005/8/layout/cycle2"/>
    <dgm:cxn modelId="{EDF27FEC-0E75-40E5-8D5E-E2E0C7691CCA}" type="presParOf" srcId="{F1ABA1CF-91B6-4770-BE86-66A2C5779362}" destId="{B75FC285-7D5A-4443-BE33-641612D502DC}" srcOrd="0" destOrd="0" presId="urn:microsoft.com/office/officeart/2005/8/layout/cycle2"/>
    <dgm:cxn modelId="{9F22F8D2-52A6-4178-A4DD-AB8B10F76953}" type="presParOf" srcId="{EBB9DDF0-5189-4CCB-8646-87373B3293FE}" destId="{98A5A421-F89E-4325-B184-42021DAB5CE4}" srcOrd="2" destOrd="0" presId="urn:microsoft.com/office/officeart/2005/8/layout/cycle2"/>
    <dgm:cxn modelId="{51580EB9-CB53-4828-9548-7D8655C7F5DD}" type="presParOf" srcId="{EBB9DDF0-5189-4CCB-8646-87373B3293FE}" destId="{EF241FCF-5062-45B5-8F80-121DB41488BE}" srcOrd="3" destOrd="0" presId="urn:microsoft.com/office/officeart/2005/8/layout/cycle2"/>
    <dgm:cxn modelId="{D59C5BD5-3914-46D8-9155-3AC9D1872248}" type="presParOf" srcId="{EF241FCF-5062-45B5-8F80-121DB41488BE}" destId="{DFD459EF-7750-42A0-8D5C-1195BCE7F9CA}" srcOrd="0" destOrd="0" presId="urn:microsoft.com/office/officeart/2005/8/layout/cycle2"/>
    <dgm:cxn modelId="{3D492BBA-3369-48C4-B485-0B28EC849F7D}" type="presParOf" srcId="{EBB9DDF0-5189-4CCB-8646-87373B3293FE}" destId="{92873E75-11EA-4F13-8D42-598C18A91327}" srcOrd="4" destOrd="0" presId="urn:microsoft.com/office/officeart/2005/8/layout/cycle2"/>
    <dgm:cxn modelId="{35EBA77A-BC42-4AE1-9DF1-EE3A49492464}" type="presParOf" srcId="{EBB9DDF0-5189-4CCB-8646-87373B3293FE}" destId="{7E748DFC-952A-4109-90CA-FF0FEF044A1B}" srcOrd="5" destOrd="0" presId="urn:microsoft.com/office/officeart/2005/8/layout/cycle2"/>
    <dgm:cxn modelId="{11903EBA-AD5F-4E56-BBA8-9EED3939AD41}" type="presParOf" srcId="{7E748DFC-952A-4109-90CA-FF0FEF044A1B}" destId="{F8A79AFF-A25A-412B-84A8-8547B6204696}" srcOrd="0" destOrd="0" presId="urn:microsoft.com/office/officeart/2005/8/layout/cycle2"/>
    <dgm:cxn modelId="{CB503934-90DE-44AA-BB52-444094A7748A}" type="presParOf" srcId="{EBB9DDF0-5189-4CCB-8646-87373B3293FE}" destId="{2433EABF-47AE-410E-86BD-1D43A325910D}" srcOrd="6" destOrd="0" presId="urn:microsoft.com/office/officeart/2005/8/layout/cycle2"/>
    <dgm:cxn modelId="{B8EEAAD4-66BF-4C5A-A59F-DB73EA186EC7}" type="presParOf" srcId="{EBB9DDF0-5189-4CCB-8646-87373B3293FE}" destId="{8B4ECEDA-A845-48CB-AFFF-758126C9C8AC}" srcOrd="7" destOrd="0" presId="urn:microsoft.com/office/officeart/2005/8/layout/cycle2"/>
    <dgm:cxn modelId="{59FBFB92-9919-4F39-B904-89176C87C5AA}" type="presParOf" srcId="{8B4ECEDA-A845-48CB-AFFF-758126C9C8AC}" destId="{822EE420-01FA-48F1-85EC-F600DB94BD25}" srcOrd="0" destOrd="0" presId="urn:microsoft.com/office/officeart/2005/8/layout/cycle2"/>
    <dgm:cxn modelId="{D6C286BC-705A-4F47-AA1B-363008B7BAFC}" type="presParOf" srcId="{EBB9DDF0-5189-4CCB-8646-87373B3293FE}" destId="{F18CE94F-915B-49AA-9BE4-65A0C9779153}" srcOrd="8" destOrd="0" presId="urn:microsoft.com/office/officeart/2005/8/layout/cycle2"/>
    <dgm:cxn modelId="{B78EFB9A-E967-404A-9C71-B94564BBBD1C}" type="presParOf" srcId="{EBB9DDF0-5189-4CCB-8646-87373B3293FE}" destId="{2883A5C8-D619-4DBD-8DA1-088C306F83DC}" srcOrd="9" destOrd="0" presId="urn:microsoft.com/office/officeart/2005/8/layout/cycle2"/>
    <dgm:cxn modelId="{794D39C4-147F-4468-9002-9EB7BDD69254}" type="presParOf" srcId="{2883A5C8-D619-4DBD-8DA1-088C306F83DC}" destId="{3B87D5C0-D1F7-492C-9E6C-2FEF7285C734}" srcOrd="0" destOrd="0" presId="urn:microsoft.com/office/officeart/2005/8/layout/cycle2"/>
    <dgm:cxn modelId="{84CAE801-C5A5-4574-8100-75B6F6197CE8}" type="presParOf" srcId="{EBB9DDF0-5189-4CCB-8646-87373B3293FE}" destId="{FBBE3505-4624-4E75-896D-FDB4FC0638D2}" srcOrd="10" destOrd="0" presId="urn:microsoft.com/office/officeart/2005/8/layout/cycle2"/>
    <dgm:cxn modelId="{2283212C-DE0A-4047-9DE2-57DAB8D58934}" type="presParOf" srcId="{EBB9DDF0-5189-4CCB-8646-87373B3293FE}" destId="{52EF4084-3E87-4EA7-A08B-380D9701B899}" srcOrd="11" destOrd="0" presId="urn:microsoft.com/office/officeart/2005/8/layout/cycle2"/>
    <dgm:cxn modelId="{10E8C7CE-DD4E-43EF-A92B-D43FCA85C8DA}" type="presParOf" srcId="{52EF4084-3E87-4EA7-A08B-380D9701B899}" destId="{32F0871C-0E3D-4A0D-A558-2B8C17C29B14}" srcOrd="0" destOrd="0" presId="urn:microsoft.com/office/officeart/2005/8/layout/cycle2"/>
    <dgm:cxn modelId="{3B906CF8-3A47-4501-89EB-846CBCDFACCC}" type="presParOf" srcId="{EBB9DDF0-5189-4CCB-8646-87373B3293FE}" destId="{1077376A-FABA-4FB8-8455-A7E5600285E9}" srcOrd="12" destOrd="0" presId="urn:microsoft.com/office/officeart/2005/8/layout/cycle2"/>
    <dgm:cxn modelId="{8F1A13D0-0B9C-4CCC-AC85-91FDFC3763C8}" type="presParOf" srcId="{EBB9DDF0-5189-4CCB-8646-87373B3293FE}" destId="{1D4B2211-9011-47DB-9E46-72904E205413}" srcOrd="13" destOrd="0" presId="urn:microsoft.com/office/officeart/2005/8/layout/cycle2"/>
    <dgm:cxn modelId="{24843DB9-B7B9-47AF-9371-8DAC02F33FB3}" type="presParOf" srcId="{1D4B2211-9011-47DB-9E46-72904E205413}" destId="{B6C37402-C870-4AE1-960F-D477F804143F}" srcOrd="0" destOrd="0" presId="urn:microsoft.com/office/officeart/2005/8/layout/cycle2"/>
    <dgm:cxn modelId="{B383880E-CEFD-44DF-BA30-78DFADD08470}" type="presParOf" srcId="{EBB9DDF0-5189-4CCB-8646-87373B3293FE}" destId="{85DC37BB-9F3C-4814-A87E-30BF0AB9A753}" srcOrd="14" destOrd="0" presId="urn:microsoft.com/office/officeart/2005/8/layout/cycle2"/>
    <dgm:cxn modelId="{05C1323F-6477-4BAC-8DFD-C25300EEC88A}" type="presParOf" srcId="{EBB9DDF0-5189-4CCB-8646-87373B3293FE}" destId="{064DE565-492F-40E5-A830-EE280EAE801C}" srcOrd="15" destOrd="0" presId="urn:microsoft.com/office/officeart/2005/8/layout/cycle2"/>
    <dgm:cxn modelId="{716C05E8-E396-4779-A81E-7075917CD23D}" type="presParOf" srcId="{064DE565-492F-40E5-A830-EE280EAE801C}" destId="{48989CEA-553F-4251-81CF-22246CBBBBB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24E5EE-B027-44F8-8DE2-E72463B4C579}" type="doc">
      <dgm:prSet loTypeId="urn:microsoft.com/office/officeart/2005/8/layout/process1" loCatId="process" qsTypeId="urn:microsoft.com/office/officeart/2005/8/quickstyle/simple1" qsCatId="simple" csTypeId="urn:microsoft.com/office/officeart/2005/8/colors/accent2_2" csCatId="accent2" phldr="1"/>
      <dgm:spPr/>
    </dgm:pt>
    <dgm:pt modelId="{01407DAE-2371-4114-9970-FA73D7B8E572}">
      <dgm:prSet phldrT="[文本]"/>
      <dgm:spPr/>
      <dgm:t>
        <a:bodyPr/>
        <a:lstStyle/>
        <a:p>
          <a:r>
            <a:rPr lang="zh-CN" altLang="en-US" dirty="0"/>
            <a:t>合子（</a:t>
          </a:r>
          <a:r>
            <a:rPr lang="en-US" altLang="zh-CN" dirty="0"/>
            <a:t>2n</a:t>
          </a:r>
          <a:r>
            <a:rPr lang="zh-CN" altLang="en-US" dirty="0"/>
            <a:t>）</a:t>
          </a:r>
        </a:p>
      </dgm:t>
    </dgm:pt>
    <dgm:pt modelId="{1AA668D7-86B6-4458-8ED6-6B990F283BCC}" type="parTrans" cxnId="{B00909CE-BF27-460C-91DB-7E641DB2D52C}">
      <dgm:prSet/>
      <dgm:spPr/>
      <dgm:t>
        <a:bodyPr/>
        <a:lstStyle/>
        <a:p>
          <a:endParaRPr lang="zh-CN" altLang="en-US"/>
        </a:p>
      </dgm:t>
    </dgm:pt>
    <dgm:pt modelId="{F46B4FD1-957D-460E-82FB-1FE7D672AA45}" type="sibTrans" cxnId="{B00909CE-BF27-460C-91DB-7E641DB2D52C}">
      <dgm:prSet/>
      <dgm:spPr/>
      <dgm:t>
        <a:bodyPr/>
        <a:lstStyle/>
        <a:p>
          <a:endParaRPr lang="zh-CN" altLang="en-US"/>
        </a:p>
      </dgm:t>
    </dgm:pt>
    <dgm:pt modelId="{DF5CA65F-F0B5-4D29-B1E9-13CBD17E24D9}">
      <dgm:prSet phldrT="[文本]"/>
      <dgm:spPr/>
      <dgm:t>
        <a:bodyPr/>
        <a:lstStyle/>
        <a:p>
          <a:r>
            <a:rPr lang="zh-CN" altLang="en-US" dirty="0"/>
            <a:t>子囊开始形成</a:t>
          </a:r>
        </a:p>
      </dgm:t>
    </dgm:pt>
    <dgm:pt modelId="{AB74E609-A16D-4DEE-9015-8F6F9AF1C4E1}" type="parTrans" cxnId="{C4DFE999-7B78-4B8A-82BA-913721E2C685}">
      <dgm:prSet/>
      <dgm:spPr/>
      <dgm:t>
        <a:bodyPr/>
        <a:lstStyle/>
        <a:p>
          <a:endParaRPr lang="zh-CN" altLang="en-US"/>
        </a:p>
      </dgm:t>
    </dgm:pt>
    <dgm:pt modelId="{9D43E218-F15B-4617-A533-339FA11BE86A}" type="sibTrans" cxnId="{C4DFE999-7B78-4B8A-82BA-913721E2C685}">
      <dgm:prSet/>
      <dgm:spPr/>
      <dgm:t>
        <a:bodyPr/>
        <a:lstStyle/>
        <a:p>
          <a:endParaRPr lang="zh-CN" altLang="en-US"/>
        </a:p>
      </dgm:t>
    </dgm:pt>
    <dgm:pt modelId="{EBE51D1F-9E19-48B1-9998-F46FC134E08C}">
      <dgm:prSet phldrT="[文本]"/>
      <dgm:spPr/>
      <dgm:t>
        <a:bodyPr/>
        <a:lstStyle/>
        <a:p>
          <a:r>
            <a:rPr lang="zh-CN" altLang="en-US" dirty="0"/>
            <a:t>减数分裂</a:t>
          </a:r>
          <a:endParaRPr lang="en-US" altLang="zh-CN" dirty="0"/>
        </a:p>
      </dgm:t>
    </dgm:pt>
    <dgm:pt modelId="{856DA451-423A-40A8-9AA6-591851142227}" type="parTrans" cxnId="{B515D4DB-813A-452F-A743-CCE792599088}">
      <dgm:prSet/>
      <dgm:spPr/>
      <dgm:t>
        <a:bodyPr/>
        <a:lstStyle/>
        <a:p>
          <a:endParaRPr lang="zh-CN" altLang="en-US"/>
        </a:p>
      </dgm:t>
    </dgm:pt>
    <dgm:pt modelId="{B482E991-C446-42E7-903B-0FE3A19977AE}" type="sibTrans" cxnId="{B515D4DB-813A-452F-A743-CCE792599088}">
      <dgm:prSet/>
      <dgm:spPr/>
      <dgm:t>
        <a:bodyPr/>
        <a:lstStyle/>
        <a:p>
          <a:endParaRPr lang="zh-CN" altLang="en-US"/>
        </a:p>
      </dgm:t>
    </dgm:pt>
    <dgm:pt modelId="{AFD68750-F673-42EF-A176-448A4C3045C0}">
      <dgm:prSet phldrT="[文本]"/>
      <dgm:spPr/>
      <dgm:t>
        <a:bodyPr/>
        <a:lstStyle/>
        <a:p>
          <a:r>
            <a:rPr lang="zh-CN" altLang="en-US" dirty="0"/>
            <a:t>有丝分裂</a:t>
          </a:r>
          <a:endParaRPr lang="en-US" altLang="zh-CN" dirty="0"/>
        </a:p>
      </dgm:t>
    </dgm:pt>
    <dgm:pt modelId="{3E3BD72A-312C-4679-86C1-33552D16F38C}" type="parTrans" cxnId="{20FBA7A8-BCCE-41BB-92D9-ACC02AF379F7}">
      <dgm:prSet/>
      <dgm:spPr/>
      <dgm:t>
        <a:bodyPr/>
        <a:lstStyle/>
        <a:p>
          <a:endParaRPr lang="zh-CN" altLang="en-US"/>
        </a:p>
      </dgm:t>
    </dgm:pt>
    <dgm:pt modelId="{C6879A1A-1E84-4C34-B112-415948E4AAA8}" type="sibTrans" cxnId="{20FBA7A8-BCCE-41BB-92D9-ACC02AF379F7}">
      <dgm:prSet/>
      <dgm:spPr/>
      <dgm:t>
        <a:bodyPr/>
        <a:lstStyle/>
        <a:p>
          <a:endParaRPr lang="zh-CN" altLang="en-US"/>
        </a:p>
      </dgm:t>
    </dgm:pt>
    <dgm:pt modelId="{B5E52EC4-6114-455D-9E8E-2B162CA1526B}" type="pres">
      <dgm:prSet presAssocID="{2A24E5EE-B027-44F8-8DE2-E72463B4C579}" presName="Name0" presStyleCnt="0">
        <dgm:presLayoutVars>
          <dgm:dir val="rev"/>
          <dgm:resizeHandles val="exact"/>
        </dgm:presLayoutVars>
      </dgm:prSet>
      <dgm:spPr/>
    </dgm:pt>
    <dgm:pt modelId="{080B97ED-7357-4B7D-B407-E4357A66CC23}" type="pres">
      <dgm:prSet presAssocID="{01407DAE-2371-4114-9970-FA73D7B8E572}" presName="node" presStyleLbl="node1" presStyleIdx="0" presStyleCnt="4">
        <dgm:presLayoutVars>
          <dgm:bulletEnabled val="1"/>
        </dgm:presLayoutVars>
      </dgm:prSet>
      <dgm:spPr/>
      <dgm:t>
        <a:bodyPr/>
        <a:lstStyle/>
        <a:p>
          <a:endParaRPr lang="zh-CN" altLang="en-US"/>
        </a:p>
      </dgm:t>
    </dgm:pt>
    <dgm:pt modelId="{C8584229-6E77-411F-9E93-3DCA176B7D18}" type="pres">
      <dgm:prSet presAssocID="{F46B4FD1-957D-460E-82FB-1FE7D672AA45}" presName="sibTrans" presStyleLbl="sibTrans2D1" presStyleIdx="0" presStyleCnt="3"/>
      <dgm:spPr/>
      <dgm:t>
        <a:bodyPr/>
        <a:lstStyle/>
        <a:p>
          <a:endParaRPr lang="zh-CN" altLang="en-US"/>
        </a:p>
      </dgm:t>
    </dgm:pt>
    <dgm:pt modelId="{C92D92CE-2A19-47CE-A987-5A5CA9DCF68F}" type="pres">
      <dgm:prSet presAssocID="{F46B4FD1-957D-460E-82FB-1FE7D672AA45}" presName="connectorText" presStyleLbl="sibTrans2D1" presStyleIdx="0" presStyleCnt="3"/>
      <dgm:spPr/>
      <dgm:t>
        <a:bodyPr/>
        <a:lstStyle/>
        <a:p>
          <a:endParaRPr lang="zh-CN" altLang="en-US"/>
        </a:p>
      </dgm:t>
    </dgm:pt>
    <dgm:pt modelId="{B28CD2A9-F127-48E2-BB02-6E7697C76307}" type="pres">
      <dgm:prSet presAssocID="{DF5CA65F-F0B5-4D29-B1E9-13CBD17E24D9}" presName="node" presStyleLbl="node1" presStyleIdx="1" presStyleCnt="4">
        <dgm:presLayoutVars>
          <dgm:bulletEnabled val="1"/>
        </dgm:presLayoutVars>
      </dgm:prSet>
      <dgm:spPr/>
      <dgm:t>
        <a:bodyPr/>
        <a:lstStyle/>
        <a:p>
          <a:endParaRPr lang="zh-CN" altLang="en-US"/>
        </a:p>
      </dgm:t>
    </dgm:pt>
    <dgm:pt modelId="{457BFA03-B1B6-4389-830D-4022CB4DCFC4}" type="pres">
      <dgm:prSet presAssocID="{9D43E218-F15B-4617-A533-339FA11BE86A}" presName="sibTrans" presStyleLbl="sibTrans2D1" presStyleIdx="1" presStyleCnt="3"/>
      <dgm:spPr/>
      <dgm:t>
        <a:bodyPr/>
        <a:lstStyle/>
        <a:p>
          <a:endParaRPr lang="zh-CN" altLang="en-US"/>
        </a:p>
      </dgm:t>
    </dgm:pt>
    <dgm:pt modelId="{4B2AE3BC-4073-4CAC-AEED-B466FAD0C2C0}" type="pres">
      <dgm:prSet presAssocID="{9D43E218-F15B-4617-A533-339FA11BE86A}" presName="connectorText" presStyleLbl="sibTrans2D1" presStyleIdx="1" presStyleCnt="3"/>
      <dgm:spPr/>
      <dgm:t>
        <a:bodyPr/>
        <a:lstStyle/>
        <a:p>
          <a:endParaRPr lang="zh-CN" altLang="en-US"/>
        </a:p>
      </dgm:t>
    </dgm:pt>
    <dgm:pt modelId="{E4760763-CBD0-4BB7-A37F-A29697B74070}" type="pres">
      <dgm:prSet presAssocID="{EBE51D1F-9E19-48B1-9998-F46FC134E08C}" presName="node" presStyleLbl="node1" presStyleIdx="2" presStyleCnt="4">
        <dgm:presLayoutVars>
          <dgm:bulletEnabled val="1"/>
        </dgm:presLayoutVars>
      </dgm:prSet>
      <dgm:spPr/>
      <dgm:t>
        <a:bodyPr/>
        <a:lstStyle/>
        <a:p>
          <a:endParaRPr lang="zh-CN" altLang="en-US"/>
        </a:p>
      </dgm:t>
    </dgm:pt>
    <dgm:pt modelId="{37172767-64C3-412A-936E-1EE5537A5220}" type="pres">
      <dgm:prSet presAssocID="{B482E991-C446-42E7-903B-0FE3A19977AE}" presName="sibTrans" presStyleLbl="sibTrans2D1" presStyleIdx="2" presStyleCnt="3"/>
      <dgm:spPr/>
      <dgm:t>
        <a:bodyPr/>
        <a:lstStyle/>
        <a:p>
          <a:endParaRPr lang="zh-CN" altLang="en-US"/>
        </a:p>
      </dgm:t>
    </dgm:pt>
    <dgm:pt modelId="{37943130-F402-46C1-B5EE-2C9900DF5826}" type="pres">
      <dgm:prSet presAssocID="{B482E991-C446-42E7-903B-0FE3A19977AE}" presName="connectorText" presStyleLbl="sibTrans2D1" presStyleIdx="2" presStyleCnt="3"/>
      <dgm:spPr/>
      <dgm:t>
        <a:bodyPr/>
        <a:lstStyle/>
        <a:p>
          <a:endParaRPr lang="zh-CN" altLang="en-US"/>
        </a:p>
      </dgm:t>
    </dgm:pt>
    <dgm:pt modelId="{6E043F3C-2AC0-4AC7-A6BB-87AFE641D868}" type="pres">
      <dgm:prSet presAssocID="{AFD68750-F673-42EF-A176-448A4C3045C0}" presName="node" presStyleLbl="node1" presStyleIdx="3" presStyleCnt="4">
        <dgm:presLayoutVars>
          <dgm:bulletEnabled val="1"/>
        </dgm:presLayoutVars>
      </dgm:prSet>
      <dgm:spPr/>
      <dgm:t>
        <a:bodyPr/>
        <a:lstStyle/>
        <a:p>
          <a:endParaRPr lang="zh-CN" altLang="en-US"/>
        </a:p>
      </dgm:t>
    </dgm:pt>
  </dgm:ptLst>
  <dgm:cxnLst>
    <dgm:cxn modelId="{30236988-CDD6-49DD-BC69-3D7DF1F72492}" type="presOf" srcId="{AFD68750-F673-42EF-A176-448A4C3045C0}" destId="{6E043F3C-2AC0-4AC7-A6BB-87AFE641D868}" srcOrd="0" destOrd="0" presId="urn:microsoft.com/office/officeart/2005/8/layout/process1"/>
    <dgm:cxn modelId="{6FBAE622-4FA8-4664-AB2C-FAC9D20E0F9F}" type="presOf" srcId="{B482E991-C446-42E7-903B-0FE3A19977AE}" destId="{37943130-F402-46C1-B5EE-2C9900DF5826}" srcOrd="1" destOrd="0" presId="urn:microsoft.com/office/officeart/2005/8/layout/process1"/>
    <dgm:cxn modelId="{0E9379F7-13F5-43C5-ACB8-7169B15610F4}" type="presOf" srcId="{B482E991-C446-42E7-903B-0FE3A19977AE}" destId="{37172767-64C3-412A-936E-1EE5537A5220}" srcOrd="0" destOrd="0" presId="urn:microsoft.com/office/officeart/2005/8/layout/process1"/>
    <dgm:cxn modelId="{8A9EEB94-64BF-4B32-B484-1B428FEF856D}" type="presOf" srcId="{9D43E218-F15B-4617-A533-339FA11BE86A}" destId="{4B2AE3BC-4073-4CAC-AEED-B466FAD0C2C0}" srcOrd="1" destOrd="0" presId="urn:microsoft.com/office/officeart/2005/8/layout/process1"/>
    <dgm:cxn modelId="{C4DFE999-7B78-4B8A-82BA-913721E2C685}" srcId="{2A24E5EE-B027-44F8-8DE2-E72463B4C579}" destId="{DF5CA65F-F0B5-4D29-B1E9-13CBD17E24D9}" srcOrd="1" destOrd="0" parTransId="{AB74E609-A16D-4DEE-9015-8F6F9AF1C4E1}" sibTransId="{9D43E218-F15B-4617-A533-339FA11BE86A}"/>
    <dgm:cxn modelId="{F62C1A6D-7B11-4AFC-ACDC-2266FEAFFD7F}" type="presOf" srcId="{01407DAE-2371-4114-9970-FA73D7B8E572}" destId="{080B97ED-7357-4B7D-B407-E4357A66CC23}" srcOrd="0" destOrd="0" presId="urn:microsoft.com/office/officeart/2005/8/layout/process1"/>
    <dgm:cxn modelId="{20FBA7A8-BCCE-41BB-92D9-ACC02AF379F7}" srcId="{2A24E5EE-B027-44F8-8DE2-E72463B4C579}" destId="{AFD68750-F673-42EF-A176-448A4C3045C0}" srcOrd="3" destOrd="0" parTransId="{3E3BD72A-312C-4679-86C1-33552D16F38C}" sibTransId="{C6879A1A-1E84-4C34-B112-415948E4AAA8}"/>
    <dgm:cxn modelId="{B00909CE-BF27-460C-91DB-7E641DB2D52C}" srcId="{2A24E5EE-B027-44F8-8DE2-E72463B4C579}" destId="{01407DAE-2371-4114-9970-FA73D7B8E572}" srcOrd="0" destOrd="0" parTransId="{1AA668D7-86B6-4458-8ED6-6B990F283BCC}" sibTransId="{F46B4FD1-957D-460E-82FB-1FE7D672AA45}"/>
    <dgm:cxn modelId="{F8EBAAA9-4782-40D9-8AE0-4082110E18D7}" type="presOf" srcId="{2A24E5EE-B027-44F8-8DE2-E72463B4C579}" destId="{B5E52EC4-6114-455D-9E8E-2B162CA1526B}" srcOrd="0" destOrd="0" presId="urn:microsoft.com/office/officeart/2005/8/layout/process1"/>
    <dgm:cxn modelId="{2A8246AB-B513-42CA-A226-7E9814F707E6}" type="presOf" srcId="{F46B4FD1-957D-460E-82FB-1FE7D672AA45}" destId="{C92D92CE-2A19-47CE-A987-5A5CA9DCF68F}" srcOrd="1" destOrd="0" presId="urn:microsoft.com/office/officeart/2005/8/layout/process1"/>
    <dgm:cxn modelId="{A31E2880-AD95-4EFC-A6C3-E29B410CFBD3}" type="presOf" srcId="{9D43E218-F15B-4617-A533-339FA11BE86A}" destId="{457BFA03-B1B6-4389-830D-4022CB4DCFC4}" srcOrd="0" destOrd="0" presId="urn:microsoft.com/office/officeart/2005/8/layout/process1"/>
    <dgm:cxn modelId="{DEF517C0-51AA-4D27-812C-1677F9EB5489}" type="presOf" srcId="{EBE51D1F-9E19-48B1-9998-F46FC134E08C}" destId="{E4760763-CBD0-4BB7-A37F-A29697B74070}" srcOrd="0" destOrd="0" presId="urn:microsoft.com/office/officeart/2005/8/layout/process1"/>
    <dgm:cxn modelId="{B515D4DB-813A-452F-A743-CCE792599088}" srcId="{2A24E5EE-B027-44F8-8DE2-E72463B4C579}" destId="{EBE51D1F-9E19-48B1-9998-F46FC134E08C}" srcOrd="2" destOrd="0" parTransId="{856DA451-423A-40A8-9AA6-591851142227}" sibTransId="{B482E991-C446-42E7-903B-0FE3A19977AE}"/>
    <dgm:cxn modelId="{E15EAB32-28AC-4F5A-9030-6DDEA2D2B037}" type="presOf" srcId="{DF5CA65F-F0B5-4D29-B1E9-13CBD17E24D9}" destId="{B28CD2A9-F127-48E2-BB02-6E7697C76307}" srcOrd="0" destOrd="0" presId="urn:microsoft.com/office/officeart/2005/8/layout/process1"/>
    <dgm:cxn modelId="{C1FA2771-F564-484B-82FA-0E435D7B5611}" type="presOf" srcId="{F46B4FD1-957D-460E-82FB-1FE7D672AA45}" destId="{C8584229-6E77-411F-9E93-3DCA176B7D18}" srcOrd="0" destOrd="0" presId="urn:microsoft.com/office/officeart/2005/8/layout/process1"/>
    <dgm:cxn modelId="{5D2C850F-0541-4A4A-BD91-0572BC6023B1}" type="presParOf" srcId="{B5E52EC4-6114-455D-9E8E-2B162CA1526B}" destId="{080B97ED-7357-4B7D-B407-E4357A66CC23}" srcOrd="0" destOrd="0" presId="urn:microsoft.com/office/officeart/2005/8/layout/process1"/>
    <dgm:cxn modelId="{9CB5A8C6-3B1A-4460-850F-45F6BF71DB14}" type="presParOf" srcId="{B5E52EC4-6114-455D-9E8E-2B162CA1526B}" destId="{C8584229-6E77-411F-9E93-3DCA176B7D18}" srcOrd="1" destOrd="0" presId="urn:microsoft.com/office/officeart/2005/8/layout/process1"/>
    <dgm:cxn modelId="{3D06D5BF-AB53-448E-96F3-96E59391BF5C}" type="presParOf" srcId="{C8584229-6E77-411F-9E93-3DCA176B7D18}" destId="{C92D92CE-2A19-47CE-A987-5A5CA9DCF68F}" srcOrd="0" destOrd="0" presId="urn:microsoft.com/office/officeart/2005/8/layout/process1"/>
    <dgm:cxn modelId="{A7232B40-4CB2-48A1-82F8-628997A11396}" type="presParOf" srcId="{B5E52EC4-6114-455D-9E8E-2B162CA1526B}" destId="{B28CD2A9-F127-48E2-BB02-6E7697C76307}" srcOrd="2" destOrd="0" presId="urn:microsoft.com/office/officeart/2005/8/layout/process1"/>
    <dgm:cxn modelId="{B68E2C9D-F058-48F0-9B8E-D3DE8EBE1258}" type="presParOf" srcId="{B5E52EC4-6114-455D-9E8E-2B162CA1526B}" destId="{457BFA03-B1B6-4389-830D-4022CB4DCFC4}" srcOrd="3" destOrd="0" presId="urn:microsoft.com/office/officeart/2005/8/layout/process1"/>
    <dgm:cxn modelId="{57AB2D8E-262A-44CA-BCB3-2353BF89ED06}" type="presParOf" srcId="{457BFA03-B1B6-4389-830D-4022CB4DCFC4}" destId="{4B2AE3BC-4073-4CAC-AEED-B466FAD0C2C0}" srcOrd="0" destOrd="0" presId="urn:microsoft.com/office/officeart/2005/8/layout/process1"/>
    <dgm:cxn modelId="{18AD106C-B643-4AD4-A4C6-E388042AE807}" type="presParOf" srcId="{B5E52EC4-6114-455D-9E8E-2B162CA1526B}" destId="{E4760763-CBD0-4BB7-A37F-A29697B74070}" srcOrd="4" destOrd="0" presId="urn:microsoft.com/office/officeart/2005/8/layout/process1"/>
    <dgm:cxn modelId="{49C1FE85-16BE-45CC-B17D-D070803E6081}" type="presParOf" srcId="{B5E52EC4-6114-455D-9E8E-2B162CA1526B}" destId="{37172767-64C3-412A-936E-1EE5537A5220}" srcOrd="5" destOrd="0" presId="urn:microsoft.com/office/officeart/2005/8/layout/process1"/>
    <dgm:cxn modelId="{6AA3E04A-4A5E-4875-B274-2414C21EEB97}" type="presParOf" srcId="{37172767-64C3-412A-936E-1EE5537A5220}" destId="{37943130-F402-46C1-B5EE-2C9900DF5826}" srcOrd="0" destOrd="0" presId="urn:microsoft.com/office/officeart/2005/8/layout/process1"/>
    <dgm:cxn modelId="{3D03D04C-E790-40BD-8653-F1D051E07DBF}" type="presParOf" srcId="{B5E52EC4-6114-455D-9E8E-2B162CA1526B}" destId="{6E043F3C-2AC0-4AC7-A6BB-87AFE641D868}"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631F69-D1AF-42A0-BB5D-37155D6D44F1}"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zh-CN" altLang="en-US"/>
        </a:p>
      </dgm:t>
    </dgm:pt>
    <dgm:pt modelId="{7F48F0A3-33A4-4225-AE86-4F6552463A5C}">
      <dgm:prSet phldrT="[文本]"/>
      <dgm:spPr/>
      <dgm:t>
        <a:bodyPr/>
        <a:lstStyle/>
        <a:p>
          <a:r>
            <a:rPr lang="zh-CN" altLang="en-US" dirty="0"/>
            <a:t>白眼雄果蝇</a:t>
          </a:r>
          <a:r>
            <a:rPr lang="en-US" altLang="zh-CN" dirty="0"/>
            <a:t>X</a:t>
          </a:r>
          <a:r>
            <a:rPr lang="zh-CN" altLang="en-US" dirty="0"/>
            <a:t>红眼雌果蝇</a:t>
          </a:r>
        </a:p>
      </dgm:t>
    </dgm:pt>
    <dgm:pt modelId="{39365AC3-9C12-4E18-889B-B641478140D8}" type="parTrans" cxnId="{F2DD5392-1013-41DF-B1EC-7A2E907A7D3C}">
      <dgm:prSet/>
      <dgm:spPr/>
      <dgm:t>
        <a:bodyPr/>
        <a:lstStyle/>
        <a:p>
          <a:endParaRPr lang="zh-CN" altLang="en-US"/>
        </a:p>
      </dgm:t>
    </dgm:pt>
    <dgm:pt modelId="{D95EECDB-C537-4561-A877-F048D92E0515}" type="sibTrans" cxnId="{F2DD5392-1013-41DF-B1EC-7A2E907A7D3C}">
      <dgm:prSet/>
      <dgm:spPr/>
      <dgm:t>
        <a:bodyPr/>
        <a:lstStyle/>
        <a:p>
          <a:endParaRPr lang="zh-CN" altLang="en-US"/>
        </a:p>
      </dgm:t>
    </dgm:pt>
    <dgm:pt modelId="{DFB42CE6-CA65-48F6-8B53-DDD41320A05D}">
      <dgm:prSet phldrT="[文本]"/>
      <dgm:spPr/>
      <dgm:t>
        <a:bodyPr/>
        <a:lstStyle/>
        <a:p>
          <a:r>
            <a:rPr lang="zh-CN" altLang="en-US" dirty="0"/>
            <a:t>在</a:t>
          </a:r>
          <a:r>
            <a:rPr lang="en-US" altLang="zh-CN" dirty="0"/>
            <a:t>F1</a:t>
          </a:r>
          <a:r>
            <a:rPr lang="zh-CN" altLang="en-US" dirty="0"/>
            <a:t>中无论雌雄都是红眼，</a:t>
          </a:r>
          <a:r>
            <a:rPr lang="en-US" altLang="zh-CN" dirty="0"/>
            <a:t>F2</a:t>
          </a:r>
          <a:r>
            <a:rPr lang="zh-CN" altLang="en-US" dirty="0"/>
            <a:t>中，红眼：白眼</a:t>
          </a:r>
          <a:r>
            <a:rPr lang="en-US" altLang="zh-CN" dirty="0"/>
            <a:t>=3:1</a:t>
          </a:r>
          <a:r>
            <a:rPr lang="zh-CN" altLang="en-US" dirty="0"/>
            <a:t>，但是白眼都是雄果蝇</a:t>
          </a:r>
        </a:p>
      </dgm:t>
    </dgm:pt>
    <dgm:pt modelId="{4B0B4B84-FD2A-4069-8F7D-8CEE1CBEB73B}" type="parTrans" cxnId="{E4B36C14-C448-46F3-8307-73DD8A094F40}">
      <dgm:prSet/>
      <dgm:spPr/>
      <dgm:t>
        <a:bodyPr/>
        <a:lstStyle/>
        <a:p>
          <a:endParaRPr lang="zh-CN" altLang="en-US"/>
        </a:p>
      </dgm:t>
    </dgm:pt>
    <dgm:pt modelId="{C683CF00-CD43-4565-B086-6F585D874122}" type="sibTrans" cxnId="{E4B36C14-C448-46F3-8307-73DD8A094F40}">
      <dgm:prSet/>
      <dgm:spPr/>
      <dgm:t>
        <a:bodyPr/>
        <a:lstStyle/>
        <a:p>
          <a:endParaRPr lang="zh-CN" altLang="en-US"/>
        </a:p>
      </dgm:t>
    </dgm:pt>
    <dgm:pt modelId="{C0888B6D-061F-4048-8917-B7205E1C79E9}">
      <dgm:prSet phldrT="[文本]"/>
      <dgm:spPr/>
      <dgm:t>
        <a:bodyPr/>
        <a:lstStyle/>
        <a:p>
          <a:r>
            <a:rPr lang="zh-CN" altLang="en-US" dirty="0"/>
            <a:t>进行两组杂交</a:t>
          </a:r>
        </a:p>
      </dgm:t>
    </dgm:pt>
    <dgm:pt modelId="{106F172A-639C-4309-B12B-CAD1F087687E}" type="parTrans" cxnId="{87E32EDA-4788-4EAF-8D13-CDE087F7F72E}">
      <dgm:prSet/>
      <dgm:spPr/>
      <dgm:t>
        <a:bodyPr/>
        <a:lstStyle/>
        <a:p>
          <a:endParaRPr lang="zh-CN" altLang="en-US"/>
        </a:p>
      </dgm:t>
    </dgm:pt>
    <dgm:pt modelId="{D04FE05F-3187-49C1-A521-E043AEFE83B0}" type="sibTrans" cxnId="{87E32EDA-4788-4EAF-8D13-CDE087F7F72E}">
      <dgm:prSet/>
      <dgm:spPr/>
      <dgm:t>
        <a:bodyPr/>
        <a:lstStyle/>
        <a:p>
          <a:endParaRPr lang="zh-CN" altLang="en-US"/>
        </a:p>
      </dgm:t>
    </dgm:pt>
    <dgm:pt modelId="{AF87CF43-2E37-48F3-88C6-C47DE88EF019}">
      <dgm:prSet phldrT="[文本]"/>
      <dgm:spPr/>
      <dgm:t>
        <a:bodyPr/>
        <a:lstStyle/>
        <a:p>
          <a:r>
            <a:rPr lang="zh-CN" altLang="en-US" dirty="0"/>
            <a:t>①白眼雄果蝇和红眼雌果蝇杂交②白眼雌果蝇和红眼雄果蝇杂交。</a:t>
          </a:r>
          <a:endParaRPr lang="en-US" altLang="zh-CN" dirty="0"/>
        </a:p>
        <a:p>
          <a:r>
            <a:rPr lang="zh-CN" altLang="en-US" dirty="0"/>
            <a:t>结论：控制果蝇眼色的基因位于</a:t>
          </a:r>
          <a:r>
            <a:rPr lang="en-US" altLang="zh-CN" dirty="0"/>
            <a:t>X</a:t>
          </a:r>
          <a:r>
            <a:rPr lang="zh-CN" altLang="en-US" dirty="0"/>
            <a:t>染色体上</a:t>
          </a:r>
        </a:p>
      </dgm:t>
    </dgm:pt>
    <dgm:pt modelId="{D74A1B21-A3FD-4F60-88D3-74C2B73377D1}" type="parTrans" cxnId="{8F0C9964-2AC3-4FEE-B9FA-412AA6D5A095}">
      <dgm:prSet/>
      <dgm:spPr/>
      <dgm:t>
        <a:bodyPr/>
        <a:lstStyle/>
        <a:p>
          <a:endParaRPr lang="zh-CN" altLang="en-US"/>
        </a:p>
      </dgm:t>
    </dgm:pt>
    <dgm:pt modelId="{55FAA0E8-CD4F-4F50-8806-1F1C999E4A19}" type="sibTrans" cxnId="{8F0C9964-2AC3-4FEE-B9FA-412AA6D5A095}">
      <dgm:prSet/>
      <dgm:spPr/>
      <dgm:t>
        <a:bodyPr/>
        <a:lstStyle/>
        <a:p>
          <a:endParaRPr lang="zh-CN" altLang="en-US"/>
        </a:p>
      </dgm:t>
    </dgm:pt>
    <dgm:pt modelId="{5ECF3099-B9B4-4342-A59B-EB388E5FA824}">
      <dgm:prSet phldrT="[文本]"/>
      <dgm:spPr/>
      <dgm:t>
        <a:bodyPr/>
        <a:lstStyle/>
        <a:p>
          <a:r>
            <a:rPr lang="zh-CN" altLang="en-US" dirty="0"/>
            <a:t>意义</a:t>
          </a:r>
        </a:p>
      </dgm:t>
    </dgm:pt>
    <dgm:pt modelId="{8BDB6F10-4F20-4349-8B31-7BE5908E8CCA}" type="parTrans" cxnId="{6E453821-4B08-44DA-A08D-E291DE0DA44B}">
      <dgm:prSet/>
      <dgm:spPr/>
      <dgm:t>
        <a:bodyPr/>
        <a:lstStyle/>
        <a:p>
          <a:endParaRPr lang="zh-CN" altLang="en-US"/>
        </a:p>
      </dgm:t>
    </dgm:pt>
    <dgm:pt modelId="{9B86E264-92B5-4F22-B711-44AC6C1ADCD5}" type="sibTrans" cxnId="{6E453821-4B08-44DA-A08D-E291DE0DA44B}">
      <dgm:prSet/>
      <dgm:spPr/>
      <dgm:t>
        <a:bodyPr/>
        <a:lstStyle/>
        <a:p>
          <a:endParaRPr lang="zh-CN" altLang="en-US"/>
        </a:p>
      </dgm:t>
    </dgm:pt>
    <dgm:pt modelId="{BE5F67F5-17C5-49E4-AEDA-E6ACCF2665C2}">
      <dgm:prSet phldrT="[文本]"/>
      <dgm:spPr/>
      <dgm:t>
        <a:bodyPr/>
        <a:lstStyle/>
        <a:p>
          <a:r>
            <a:rPr lang="zh-CN" altLang="en-US" dirty="0"/>
            <a:t>第一次将一个特定基因定位在一个特定染色体上，使染色体学说获得实验证据</a:t>
          </a:r>
        </a:p>
      </dgm:t>
    </dgm:pt>
    <dgm:pt modelId="{7E8040D3-C7AA-41A4-B58B-41DE03881355}" type="sibTrans" cxnId="{B4F1137B-6B4C-4F58-8CB2-C3D78C702CE2}">
      <dgm:prSet/>
      <dgm:spPr/>
      <dgm:t>
        <a:bodyPr/>
        <a:lstStyle/>
        <a:p>
          <a:endParaRPr lang="zh-CN" altLang="en-US"/>
        </a:p>
      </dgm:t>
    </dgm:pt>
    <dgm:pt modelId="{5FF21B63-7E77-48B8-BAEE-13EC063BEFC8}" type="parTrans" cxnId="{B4F1137B-6B4C-4F58-8CB2-C3D78C702CE2}">
      <dgm:prSet/>
      <dgm:spPr/>
      <dgm:t>
        <a:bodyPr/>
        <a:lstStyle/>
        <a:p>
          <a:endParaRPr lang="zh-CN" altLang="en-US"/>
        </a:p>
      </dgm:t>
    </dgm:pt>
    <dgm:pt modelId="{B8539D94-FBC9-4C92-8E0C-D5B6E166193D}">
      <dgm:prSet phldrT="[文本]"/>
      <dgm:spPr/>
      <dgm:t>
        <a:bodyPr/>
        <a:lstStyle/>
        <a:p>
          <a:r>
            <a:rPr lang="en-US" altLang="zh-CN" dirty="0"/>
            <a:t>Bridge</a:t>
          </a:r>
          <a:r>
            <a:rPr lang="zh-CN" altLang="en-US" dirty="0"/>
            <a:t>的细胞学方法证明</a:t>
          </a:r>
        </a:p>
      </dgm:t>
    </dgm:pt>
    <dgm:pt modelId="{10CB73FE-47EB-4B95-B78A-30D8727106D4}" type="parTrans" cxnId="{3F3C6FE0-A991-43FB-8C8D-803356613A26}">
      <dgm:prSet/>
      <dgm:spPr/>
      <dgm:t>
        <a:bodyPr/>
        <a:lstStyle/>
        <a:p>
          <a:endParaRPr lang="zh-CN" altLang="en-US"/>
        </a:p>
      </dgm:t>
    </dgm:pt>
    <dgm:pt modelId="{09680A2D-D4CB-4604-8D5B-61C878952FC2}" type="sibTrans" cxnId="{3F3C6FE0-A991-43FB-8C8D-803356613A26}">
      <dgm:prSet/>
      <dgm:spPr/>
      <dgm:t>
        <a:bodyPr/>
        <a:lstStyle/>
        <a:p>
          <a:endParaRPr lang="zh-CN" altLang="en-US"/>
        </a:p>
      </dgm:t>
    </dgm:pt>
    <dgm:pt modelId="{4D0480BF-1BF4-44C5-8339-495314217151}">
      <dgm:prSet phldrT="[文本]" custT="1"/>
      <dgm:spPr/>
      <dgm:t>
        <a:bodyPr/>
        <a:lstStyle/>
        <a:p>
          <a:r>
            <a:rPr lang="zh-CN" altLang="en-US" sz="700" dirty="0"/>
            <a:t>         </a:t>
          </a:r>
          <a:r>
            <a:rPr lang="zh-CN" altLang="en-US" sz="900" dirty="0"/>
            <a:t>他</a:t>
          </a:r>
          <a:r>
            <a:rPr lang="zh-CN" altLang="en-US" sz="1050" dirty="0"/>
            <a:t>在重复白眼雌蝇与红眼雄蝇的交配时，发现了约</a:t>
          </a:r>
          <a:r>
            <a:rPr lang="en-US" altLang="en-US" sz="1050" dirty="0"/>
            <a:t>1/2000</a:t>
          </a:r>
          <a:r>
            <a:rPr lang="zh-CN" altLang="en-US" sz="1050" dirty="0"/>
            <a:t>的初级例外子代，即女偏母、子偏父的“性状直传”；再将初级例外中白眼雌蝇与正常红眼雄蝇交配，发现了更高频率</a:t>
          </a:r>
          <a:r>
            <a:rPr lang="en-US" altLang="en-US" sz="1050" dirty="0"/>
            <a:t>(4%)</a:t>
          </a:r>
          <a:r>
            <a:rPr lang="zh-CN" altLang="en-US" sz="1050" dirty="0"/>
            <a:t>的次级例外。便假设初级例外的白眼雌蝇具有</a:t>
          </a:r>
          <a:r>
            <a:rPr lang="en-US" altLang="en-US" sz="1050" dirty="0"/>
            <a:t>XXY</a:t>
          </a:r>
          <a:r>
            <a:rPr lang="zh-CN" altLang="en-US" sz="1050" dirty="0"/>
            <a:t>的异常性染色体</a:t>
          </a:r>
          <a:r>
            <a:rPr lang="en-US" altLang="en-US" sz="1050" dirty="0"/>
            <a:t>(</a:t>
          </a:r>
          <a:r>
            <a:rPr lang="zh-CN" altLang="en-US" sz="1050" dirty="0"/>
            <a:t>即母本减数</a:t>
          </a:r>
          <a:r>
            <a:rPr lang="en-US" altLang="en-US" sz="1050" dirty="0"/>
            <a:t>Ⅰ</a:t>
          </a:r>
          <a:r>
            <a:rPr lang="zh-CN" altLang="en-US" sz="1050" dirty="0"/>
            <a:t>过程中</a:t>
          </a:r>
          <a:r>
            <a:rPr lang="en-US" altLang="en-US" sz="1050" dirty="0"/>
            <a:t>X</a:t>
          </a:r>
          <a:r>
            <a:rPr lang="zh-CN" altLang="en-US" sz="1050" dirty="0"/>
            <a:t>染色体不分离，共同进入受精卵所致</a:t>
          </a:r>
          <a:r>
            <a:rPr lang="en-US" altLang="en-US" sz="1050" dirty="0"/>
            <a:t>)</a:t>
          </a:r>
          <a:r>
            <a:rPr lang="zh-CN" altLang="en-US" sz="1050" dirty="0"/>
            <a:t>，它形成的</a:t>
          </a:r>
          <a:r>
            <a:rPr lang="en-US" altLang="en-US" sz="1050" dirty="0"/>
            <a:t>4</a:t>
          </a:r>
          <a:r>
            <a:rPr lang="zh-CN" altLang="en-US" sz="1050" dirty="0"/>
            <a:t>种配子与正常父本的</a:t>
          </a:r>
          <a:r>
            <a:rPr lang="en-US" altLang="en-US" sz="1050" dirty="0"/>
            <a:t>2</a:t>
          </a:r>
          <a:r>
            <a:rPr lang="zh-CN" altLang="en-US" sz="1050" dirty="0"/>
            <a:t>种配子结合，即形成</a:t>
          </a:r>
          <a:r>
            <a:rPr lang="en-US" altLang="en-US" sz="1050" dirty="0"/>
            <a:t>8</a:t>
          </a:r>
          <a:r>
            <a:rPr lang="zh-CN" altLang="en-US" sz="1050" dirty="0"/>
            <a:t>种眼色、性别、育性、生活力不同的后代，其中</a:t>
          </a:r>
          <a:r>
            <a:rPr lang="en-US" altLang="en-US" sz="1050" dirty="0"/>
            <a:t>4%</a:t>
          </a:r>
          <a:r>
            <a:rPr lang="zh-CN" altLang="en-US" sz="1050" dirty="0"/>
            <a:t>为直传性状的次级例外，之后还逐一镜检了这些果蝇的性染色体，结果完全证实了他的假说，同时还提出了性别平衡理论。这项研究直观地、令人信服地证实了染色体就是基因的载体。</a:t>
          </a:r>
        </a:p>
      </dgm:t>
    </dgm:pt>
    <dgm:pt modelId="{CE236BA7-EEDD-49BE-872A-0FBBD19CF16C}" type="parTrans" cxnId="{EDA7B4CA-9D30-4A9A-8268-B88F0AE3E100}">
      <dgm:prSet/>
      <dgm:spPr/>
      <dgm:t>
        <a:bodyPr/>
        <a:lstStyle/>
        <a:p>
          <a:endParaRPr lang="zh-CN" altLang="en-US"/>
        </a:p>
      </dgm:t>
    </dgm:pt>
    <dgm:pt modelId="{C4AB67F3-EC17-42E7-8120-82A8EC76392A}" type="sibTrans" cxnId="{EDA7B4CA-9D30-4A9A-8268-B88F0AE3E100}">
      <dgm:prSet/>
      <dgm:spPr/>
      <dgm:t>
        <a:bodyPr/>
        <a:lstStyle/>
        <a:p>
          <a:endParaRPr lang="zh-CN" altLang="en-US"/>
        </a:p>
      </dgm:t>
    </dgm:pt>
    <dgm:pt modelId="{93E8EEDB-3406-42A5-A889-CEFD3EB2965E}" type="pres">
      <dgm:prSet presAssocID="{8A631F69-D1AF-42A0-BB5D-37155D6D44F1}" presName="Name0" presStyleCnt="0">
        <dgm:presLayoutVars>
          <dgm:chMax val="5"/>
          <dgm:chPref val="5"/>
          <dgm:dir/>
          <dgm:animLvl val="lvl"/>
        </dgm:presLayoutVars>
      </dgm:prSet>
      <dgm:spPr/>
      <dgm:t>
        <a:bodyPr/>
        <a:lstStyle/>
        <a:p>
          <a:endParaRPr lang="zh-CN" altLang="en-US"/>
        </a:p>
      </dgm:t>
    </dgm:pt>
    <dgm:pt modelId="{6CCB7E2A-4583-49FD-B8E2-209E25793DE5}" type="pres">
      <dgm:prSet presAssocID="{7F48F0A3-33A4-4225-AE86-4F6552463A5C}" presName="parentText1" presStyleLbl="node1" presStyleIdx="0" presStyleCnt="4">
        <dgm:presLayoutVars>
          <dgm:chMax/>
          <dgm:chPref val="3"/>
          <dgm:bulletEnabled val="1"/>
        </dgm:presLayoutVars>
      </dgm:prSet>
      <dgm:spPr/>
      <dgm:t>
        <a:bodyPr/>
        <a:lstStyle/>
        <a:p>
          <a:endParaRPr lang="zh-CN" altLang="en-US"/>
        </a:p>
      </dgm:t>
    </dgm:pt>
    <dgm:pt modelId="{B322475C-CD87-4D50-A4E3-53C7D81A35AF}" type="pres">
      <dgm:prSet presAssocID="{7F48F0A3-33A4-4225-AE86-4F6552463A5C}" presName="childText1" presStyleLbl="solidAlignAcc1" presStyleIdx="0" presStyleCnt="4">
        <dgm:presLayoutVars>
          <dgm:chMax val="0"/>
          <dgm:chPref val="0"/>
          <dgm:bulletEnabled val="1"/>
        </dgm:presLayoutVars>
      </dgm:prSet>
      <dgm:spPr/>
      <dgm:t>
        <a:bodyPr/>
        <a:lstStyle/>
        <a:p>
          <a:endParaRPr lang="zh-CN" altLang="en-US"/>
        </a:p>
      </dgm:t>
    </dgm:pt>
    <dgm:pt modelId="{9EAAA95B-F912-4243-98E1-BE24B73EFBDA}" type="pres">
      <dgm:prSet presAssocID="{C0888B6D-061F-4048-8917-B7205E1C79E9}" presName="parentText2" presStyleLbl="node1" presStyleIdx="1" presStyleCnt="4">
        <dgm:presLayoutVars>
          <dgm:chMax/>
          <dgm:chPref val="3"/>
          <dgm:bulletEnabled val="1"/>
        </dgm:presLayoutVars>
      </dgm:prSet>
      <dgm:spPr/>
      <dgm:t>
        <a:bodyPr/>
        <a:lstStyle/>
        <a:p>
          <a:endParaRPr lang="zh-CN" altLang="en-US"/>
        </a:p>
      </dgm:t>
    </dgm:pt>
    <dgm:pt modelId="{3DFC48B1-A39B-439C-93B7-7F7C3E0DAB39}" type="pres">
      <dgm:prSet presAssocID="{C0888B6D-061F-4048-8917-B7205E1C79E9}" presName="childText2" presStyleLbl="solidAlignAcc1" presStyleIdx="1" presStyleCnt="4">
        <dgm:presLayoutVars>
          <dgm:chMax val="0"/>
          <dgm:chPref val="0"/>
          <dgm:bulletEnabled val="1"/>
        </dgm:presLayoutVars>
      </dgm:prSet>
      <dgm:spPr/>
      <dgm:t>
        <a:bodyPr/>
        <a:lstStyle/>
        <a:p>
          <a:endParaRPr lang="zh-CN" altLang="en-US"/>
        </a:p>
      </dgm:t>
    </dgm:pt>
    <dgm:pt modelId="{97276604-CE98-44CA-BB81-0102DD672F81}" type="pres">
      <dgm:prSet presAssocID="{5ECF3099-B9B4-4342-A59B-EB388E5FA824}" presName="parentText3" presStyleLbl="node1" presStyleIdx="2" presStyleCnt="4">
        <dgm:presLayoutVars>
          <dgm:chMax/>
          <dgm:chPref val="3"/>
          <dgm:bulletEnabled val="1"/>
        </dgm:presLayoutVars>
      </dgm:prSet>
      <dgm:spPr/>
      <dgm:t>
        <a:bodyPr/>
        <a:lstStyle/>
        <a:p>
          <a:endParaRPr lang="zh-CN" altLang="en-US"/>
        </a:p>
      </dgm:t>
    </dgm:pt>
    <dgm:pt modelId="{74BC2BE5-7D94-4A3D-94B6-D9B094E658A5}" type="pres">
      <dgm:prSet presAssocID="{5ECF3099-B9B4-4342-A59B-EB388E5FA824}" presName="childText3" presStyleLbl="solidAlignAcc1" presStyleIdx="2" presStyleCnt="4" custLinFactNeighborX="-679" custLinFactNeighborY="-1057">
        <dgm:presLayoutVars>
          <dgm:chMax val="0"/>
          <dgm:chPref val="0"/>
          <dgm:bulletEnabled val="1"/>
        </dgm:presLayoutVars>
      </dgm:prSet>
      <dgm:spPr/>
      <dgm:t>
        <a:bodyPr/>
        <a:lstStyle/>
        <a:p>
          <a:endParaRPr lang="zh-CN" altLang="en-US"/>
        </a:p>
      </dgm:t>
    </dgm:pt>
    <dgm:pt modelId="{A62EEF13-89AB-4189-BD3C-8C5428DF3626}" type="pres">
      <dgm:prSet presAssocID="{B8539D94-FBC9-4C92-8E0C-D5B6E166193D}" presName="parentText4" presStyleLbl="node1" presStyleIdx="3" presStyleCnt="4">
        <dgm:presLayoutVars>
          <dgm:chMax/>
          <dgm:chPref val="3"/>
          <dgm:bulletEnabled val="1"/>
        </dgm:presLayoutVars>
      </dgm:prSet>
      <dgm:spPr/>
      <dgm:t>
        <a:bodyPr/>
        <a:lstStyle/>
        <a:p>
          <a:endParaRPr lang="zh-CN" altLang="en-US"/>
        </a:p>
      </dgm:t>
    </dgm:pt>
    <dgm:pt modelId="{756EA876-43B9-45F6-BF28-0C9F4CA9BD7E}" type="pres">
      <dgm:prSet presAssocID="{B8539D94-FBC9-4C92-8E0C-D5B6E166193D}" presName="childText4" presStyleLbl="solidAlignAcc1" presStyleIdx="3" presStyleCnt="4" custScaleX="164472">
        <dgm:presLayoutVars>
          <dgm:chMax val="0"/>
          <dgm:chPref val="0"/>
          <dgm:bulletEnabled val="1"/>
        </dgm:presLayoutVars>
      </dgm:prSet>
      <dgm:spPr/>
      <dgm:t>
        <a:bodyPr/>
        <a:lstStyle/>
        <a:p>
          <a:endParaRPr lang="zh-CN" altLang="en-US"/>
        </a:p>
      </dgm:t>
    </dgm:pt>
  </dgm:ptLst>
  <dgm:cxnLst>
    <dgm:cxn modelId="{F625DE1C-D2ED-4C11-AF88-90966DBB0E12}" type="presOf" srcId="{AF87CF43-2E37-48F3-88C6-C47DE88EF019}" destId="{3DFC48B1-A39B-439C-93B7-7F7C3E0DAB39}" srcOrd="0" destOrd="0" presId="urn:microsoft.com/office/officeart/2009/3/layout/IncreasingArrowsProcess"/>
    <dgm:cxn modelId="{179E2235-6304-46C5-B8C4-8CB8CA8AE6AD}" type="presOf" srcId="{8A631F69-D1AF-42A0-BB5D-37155D6D44F1}" destId="{93E8EEDB-3406-42A5-A889-CEFD3EB2965E}" srcOrd="0" destOrd="0" presId="urn:microsoft.com/office/officeart/2009/3/layout/IncreasingArrowsProcess"/>
    <dgm:cxn modelId="{F2DD5392-1013-41DF-B1EC-7A2E907A7D3C}" srcId="{8A631F69-D1AF-42A0-BB5D-37155D6D44F1}" destId="{7F48F0A3-33A4-4225-AE86-4F6552463A5C}" srcOrd="0" destOrd="0" parTransId="{39365AC3-9C12-4E18-889B-B641478140D8}" sibTransId="{D95EECDB-C537-4561-A877-F048D92E0515}"/>
    <dgm:cxn modelId="{12CEBB2A-90A1-4E2C-B160-DA7125BF6E23}" type="presOf" srcId="{DFB42CE6-CA65-48F6-8B53-DDD41320A05D}" destId="{B322475C-CD87-4D50-A4E3-53C7D81A35AF}" srcOrd="0" destOrd="0" presId="urn:microsoft.com/office/officeart/2009/3/layout/IncreasingArrowsProcess"/>
    <dgm:cxn modelId="{E4A429B3-EF16-4CFE-A9AB-7D8FBAB62CFF}" type="presOf" srcId="{B8539D94-FBC9-4C92-8E0C-D5B6E166193D}" destId="{A62EEF13-89AB-4189-BD3C-8C5428DF3626}" srcOrd="0" destOrd="0" presId="urn:microsoft.com/office/officeart/2009/3/layout/IncreasingArrowsProcess"/>
    <dgm:cxn modelId="{6E453821-4B08-44DA-A08D-E291DE0DA44B}" srcId="{8A631F69-D1AF-42A0-BB5D-37155D6D44F1}" destId="{5ECF3099-B9B4-4342-A59B-EB388E5FA824}" srcOrd="2" destOrd="0" parTransId="{8BDB6F10-4F20-4349-8B31-7BE5908E8CCA}" sibTransId="{9B86E264-92B5-4F22-B711-44AC6C1ADCD5}"/>
    <dgm:cxn modelId="{2C1E1AA4-965C-41CC-95D6-05F2CD6E2018}" type="presOf" srcId="{7F48F0A3-33A4-4225-AE86-4F6552463A5C}" destId="{6CCB7E2A-4583-49FD-B8E2-209E25793DE5}" srcOrd="0" destOrd="0" presId="urn:microsoft.com/office/officeart/2009/3/layout/IncreasingArrowsProcess"/>
    <dgm:cxn modelId="{E4B36C14-C448-46F3-8307-73DD8A094F40}" srcId="{7F48F0A3-33A4-4225-AE86-4F6552463A5C}" destId="{DFB42CE6-CA65-48F6-8B53-DDD41320A05D}" srcOrd="0" destOrd="0" parTransId="{4B0B4B84-FD2A-4069-8F7D-8CEE1CBEB73B}" sibTransId="{C683CF00-CD43-4565-B086-6F585D874122}"/>
    <dgm:cxn modelId="{8F0C9964-2AC3-4FEE-B9FA-412AA6D5A095}" srcId="{C0888B6D-061F-4048-8917-B7205E1C79E9}" destId="{AF87CF43-2E37-48F3-88C6-C47DE88EF019}" srcOrd="0" destOrd="0" parTransId="{D74A1B21-A3FD-4F60-88D3-74C2B73377D1}" sibTransId="{55FAA0E8-CD4F-4F50-8806-1F1C999E4A19}"/>
    <dgm:cxn modelId="{BCE210E9-B903-4D11-A592-3713D4EDED07}" type="presOf" srcId="{BE5F67F5-17C5-49E4-AEDA-E6ACCF2665C2}" destId="{74BC2BE5-7D94-4A3D-94B6-D9B094E658A5}" srcOrd="0" destOrd="0" presId="urn:microsoft.com/office/officeart/2009/3/layout/IncreasingArrowsProcess"/>
    <dgm:cxn modelId="{EDA7B4CA-9D30-4A9A-8268-B88F0AE3E100}" srcId="{B8539D94-FBC9-4C92-8E0C-D5B6E166193D}" destId="{4D0480BF-1BF4-44C5-8339-495314217151}" srcOrd="0" destOrd="0" parTransId="{CE236BA7-EEDD-49BE-872A-0FBBD19CF16C}" sibTransId="{C4AB67F3-EC17-42E7-8120-82A8EC76392A}"/>
    <dgm:cxn modelId="{E69F1AB1-9E75-45B9-A59D-3300B811FD02}" type="presOf" srcId="{5ECF3099-B9B4-4342-A59B-EB388E5FA824}" destId="{97276604-CE98-44CA-BB81-0102DD672F81}" srcOrd="0" destOrd="0" presId="urn:microsoft.com/office/officeart/2009/3/layout/IncreasingArrowsProcess"/>
    <dgm:cxn modelId="{B4F1137B-6B4C-4F58-8CB2-C3D78C702CE2}" srcId="{5ECF3099-B9B4-4342-A59B-EB388E5FA824}" destId="{BE5F67F5-17C5-49E4-AEDA-E6ACCF2665C2}" srcOrd="0" destOrd="0" parTransId="{5FF21B63-7E77-48B8-BAEE-13EC063BEFC8}" sibTransId="{7E8040D3-C7AA-41A4-B58B-41DE03881355}"/>
    <dgm:cxn modelId="{3F3C6FE0-A991-43FB-8C8D-803356613A26}" srcId="{8A631F69-D1AF-42A0-BB5D-37155D6D44F1}" destId="{B8539D94-FBC9-4C92-8E0C-D5B6E166193D}" srcOrd="3" destOrd="0" parTransId="{10CB73FE-47EB-4B95-B78A-30D8727106D4}" sibTransId="{09680A2D-D4CB-4604-8D5B-61C878952FC2}"/>
    <dgm:cxn modelId="{9D7F61FA-3549-4FC8-9B2C-D50B53CF6F0D}" type="presOf" srcId="{4D0480BF-1BF4-44C5-8339-495314217151}" destId="{756EA876-43B9-45F6-BF28-0C9F4CA9BD7E}" srcOrd="0" destOrd="0" presId="urn:microsoft.com/office/officeart/2009/3/layout/IncreasingArrowsProcess"/>
    <dgm:cxn modelId="{87E32EDA-4788-4EAF-8D13-CDE087F7F72E}" srcId="{8A631F69-D1AF-42A0-BB5D-37155D6D44F1}" destId="{C0888B6D-061F-4048-8917-B7205E1C79E9}" srcOrd="1" destOrd="0" parTransId="{106F172A-639C-4309-B12B-CAD1F087687E}" sibTransId="{D04FE05F-3187-49C1-A521-E043AEFE83B0}"/>
    <dgm:cxn modelId="{8094CE9A-48AA-4FAE-9FDB-8337745B1FB7}" type="presOf" srcId="{C0888B6D-061F-4048-8917-B7205E1C79E9}" destId="{9EAAA95B-F912-4243-98E1-BE24B73EFBDA}" srcOrd="0" destOrd="0" presId="urn:microsoft.com/office/officeart/2009/3/layout/IncreasingArrowsProcess"/>
    <dgm:cxn modelId="{F0555399-8377-42D1-94B6-315AF0AA4A16}" type="presParOf" srcId="{93E8EEDB-3406-42A5-A889-CEFD3EB2965E}" destId="{6CCB7E2A-4583-49FD-B8E2-209E25793DE5}" srcOrd="0" destOrd="0" presId="urn:microsoft.com/office/officeart/2009/3/layout/IncreasingArrowsProcess"/>
    <dgm:cxn modelId="{719F7F75-7ADE-4855-9801-AA1034D03EAA}" type="presParOf" srcId="{93E8EEDB-3406-42A5-A889-CEFD3EB2965E}" destId="{B322475C-CD87-4D50-A4E3-53C7D81A35AF}" srcOrd="1" destOrd="0" presId="urn:microsoft.com/office/officeart/2009/3/layout/IncreasingArrowsProcess"/>
    <dgm:cxn modelId="{210EE31D-C85B-46DC-A25B-585B369ADA70}" type="presParOf" srcId="{93E8EEDB-3406-42A5-A889-CEFD3EB2965E}" destId="{9EAAA95B-F912-4243-98E1-BE24B73EFBDA}" srcOrd="2" destOrd="0" presId="urn:microsoft.com/office/officeart/2009/3/layout/IncreasingArrowsProcess"/>
    <dgm:cxn modelId="{F009E0DB-680F-4D63-B468-6B79E89E40E7}" type="presParOf" srcId="{93E8EEDB-3406-42A5-A889-CEFD3EB2965E}" destId="{3DFC48B1-A39B-439C-93B7-7F7C3E0DAB39}" srcOrd="3" destOrd="0" presId="urn:microsoft.com/office/officeart/2009/3/layout/IncreasingArrowsProcess"/>
    <dgm:cxn modelId="{42B9E379-5DA3-4E97-96B6-460CE7E321F2}" type="presParOf" srcId="{93E8EEDB-3406-42A5-A889-CEFD3EB2965E}" destId="{97276604-CE98-44CA-BB81-0102DD672F81}" srcOrd="4" destOrd="0" presId="urn:microsoft.com/office/officeart/2009/3/layout/IncreasingArrowsProcess"/>
    <dgm:cxn modelId="{3EE0FEF7-A709-4413-A312-A26F78F745B8}" type="presParOf" srcId="{93E8EEDB-3406-42A5-A889-CEFD3EB2965E}" destId="{74BC2BE5-7D94-4A3D-94B6-D9B094E658A5}" srcOrd="5" destOrd="0" presId="urn:microsoft.com/office/officeart/2009/3/layout/IncreasingArrowsProcess"/>
    <dgm:cxn modelId="{A5B344ED-75C8-493D-ACD1-79B76EA5634A}" type="presParOf" srcId="{93E8EEDB-3406-42A5-A889-CEFD3EB2965E}" destId="{A62EEF13-89AB-4189-BD3C-8C5428DF3626}" srcOrd="6" destOrd="0" presId="urn:microsoft.com/office/officeart/2009/3/layout/IncreasingArrowsProcess"/>
    <dgm:cxn modelId="{A370625E-F48D-415E-9528-5BF1FD9D472C}" type="presParOf" srcId="{93E8EEDB-3406-42A5-A889-CEFD3EB2965E}" destId="{756EA876-43B9-45F6-BF28-0C9F4CA9BD7E}"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F244FBB-3103-417B-B1EF-A2D9A697D6C0}" type="doc">
      <dgm:prSet loTypeId="urn:microsoft.com/office/officeart/2005/8/layout/hierarchy5" loCatId="hierarchy" qsTypeId="urn:microsoft.com/office/officeart/2005/8/quickstyle/simple3" qsCatId="simple" csTypeId="urn:microsoft.com/office/officeart/2005/8/colors/colorful3" csCatId="colorful" phldr="1"/>
      <dgm:spPr/>
      <dgm:t>
        <a:bodyPr/>
        <a:lstStyle/>
        <a:p>
          <a:endParaRPr lang="zh-CN" altLang="en-US"/>
        </a:p>
      </dgm:t>
    </dgm:pt>
    <dgm:pt modelId="{3E2D22F3-8D84-401F-9072-6A6485D29C23}">
      <dgm:prSet phldrT="[文本]"/>
      <dgm:spPr/>
      <dgm:t>
        <a:bodyPr/>
        <a:lstStyle/>
        <a:p>
          <a:r>
            <a:rPr lang="zh-CN" altLang="en-US" b="0" dirty="0">
              <a:latin typeface="华文楷体" pitchFamily="2" charset="-122"/>
              <a:ea typeface="华文楷体" pitchFamily="2" charset="-122"/>
            </a:rPr>
            <a:t>遗传学第三定律</a:t>
          </a:r>
        </a:p>
      </dgm:t>
    </dgm:pt>
    <dgm:pt modelId="{6007B854-4BCF-4D66-85FA-831C2E29E009}" type="parTrans" cxnId="{9F0ABDF7-669C-4346-8392-2FE40CD2CFA1}">
      <dgm:prSet/>
      <dgm:spPr/>
      <dgm:t>
        <a:bodyPr/>
        <a:lstStyle/>
        <a:p>
          <a:endParaRPr lang="zh-CN" altLang="en-US" b="0">
            <a:latin typeface="华文楷体" pitchFamily="2" charset="-122"/>
            <a:ea typeface="华文楷体" pitchFamily="2" charset="-122"/>
          </a:endParaRPr>
        </a:p>
      </dgm:t>
    </dgm:pt>
    <dgm:pt modelId="{A9B94858-F139-4E09-AA12-78468F860D42}" type="sibTrans" cxnId="{9F0ABDF7-669C-4346-8392-2FE40CD2CFA1}">
      <dgm:prSet/>
      <dgm:spPr/>
      <dgm:t>
        <a:bodyPr/>
        <a:lstStyle/>
        <a:p>
          <a:endParaRPr lang="zh-CN" altLang="en-US" b="0">
            <a:latin typeface="华文楷体" pitchFamily="2" charset="-122"/>
            <a:ea typeface="华文楷体" pitchFamily="2" charset="-122"/>
          </a:endParaRPr>
        </a:p>
      </dgm:t>
    </dgm:pt>
    <dgm:pt modelId="{5A3B642B-D949-4A26-84AD-F3DDB301A366}">
      <dgm:prSet phldrT="[文本]"/>
      <dgm:spPr/>
      <dgm:t>
        <a:bodyPr/>
        <a:lstStyle/>
        <a:p>
          <a:r>
            <a:rPr lang="zh-CN" altLang="en-US" b="0" dirty="0">
              <a:latin typeface="华文楷体" pitchFamily="2" charset="-122"/>
              <a:ea typeface="华文楷体" pitchFamily="2" charset="-122"/>
            </a:rPr>
            <a:t>连锁遗传现象的发现</a:t>
          </a:r>
        </a:p>
      </dgm:t>
    </dgm:pt>
    <dgm:pt modelId="{56028B85-D14D-4963-98A1-4BC609F80A77}" type="parTrans" cxnId="{D7054B0A-AC34-4017-B9DD-1148D96F4849}">
      <dgm:prSet/>
      <dgm:spPr/>
      <dgm:t>
        <a:bodyPr/>
        <a:lstStyle/>
        <a:p>
          <a:endParaRPr lang="zh-CN" altLang="en-US" b="0">
            <a:latin typeface="华文楷体" pitchFamily="2" charset="-122"/>
            <a:ea typeface="华文楷体" pitchFamily="2" charset="-122"/>
          </a:endParaRPr>
        </a:p>
      </dgm:t>
    </dgm:pt>
    <dgm:pt modelId="{21EB40BC-0038-45D1-A0AF-406303ED8045}" type="sibTrans" cxnId="{D7054B0A-AC34-4017-B9DD-1148D96F4849}">
      <dgm:prSet/>
      <dgm:spPr/>
      <dgm:t>
        <a:bodyPr/>
        <a:lstStyle/>
        <a:p>
          <a:endParaRPr lang="zh-CN" altLang="en-US" b="0">
            <a:latin typeface="华文楷体" pitchFamily="2" charset="-122"/>
            <a:ea typeface="华文楷体" pitchFamily="2" charset="-122"/>
          </a:endParaRPr>
        </a:p>
      </dgm:t>
    </dgm:pt>
    <dgm:pt modelId="{2C4C7DB8-5994-4C0D-913D-5198B81175DB}">
      <dgm:prSet phldrT="[文本]"/>
      <dgm:spPr/>
      <dgm:t>
        <a:bodyPr/>
        <a:lstStyle/>
        <a:p>
          <a:r>
            <a:rPr lang="zh-CN" altLang="en-US" b="0" dirty="0">
              <a:latin typeface="华文楷体" pitchFamily="2" charset="-122"/>
              <a:ea typeface="华文楷体" pitchFamily="2" charset="-122"/>
            </a:rPr>
            <a:t>完全连锁</a:t>
          </a:r>
        </a:p>
      </dgm:t>
    </dgm:pt>
    <dgm:pt modelId="{64FFB506-9D83-46A1-8ADE-947169826D5C}" type="parTrans" cxnId="{1D55AE8B-58C8-4B6B-ACDF-080834F7D4FC}">
      <dgm:prSet/>
      <dgm:spPr/>
      <dgm:t>
        <a:bodyPr/>
        <a:lstStyle/>
        <a:p>
          <a:endParaRPr lang="zh-CN" altLang="en-US" b="0">
            <a:latin typeface="华文楷体" pitchFamily="2" charset="-122"/>
            <a:ea typeface="华文楷体" pitchFamily="2" charset="-122"/>
          </a:endParaRPr>
        </a:p>
      </dgm:t>
    </dgm:pt>
    <dgm:pt modelId="{9124A1B7-33FE-4E46-B8C3-F321120353F1}" type="sibTrans" cxnId="{1D55AE8B-58C8-4B6B-ACDF-080834F7D4FC}">
      <dgm:prSet/>
      <dgm:spPr/>
      <dgm:t>
        <a:bodyPr/>
        <a:lstStyle/>
        <a:p>
          <a:endParaRPr lang="zh-CN" altLang="en-US" b="0">
            <a:latin typeface="华文楷体" pitchFamily="2" charset="-122"/>
            <a:ea typeface="华文楷体" pitchFamily="2" charset="-122"/>
          </a:endParaRPr>
        </a:p>
      </dgm:t>
    </dgm:pt>
    <dgm:pt modelId="{1710C200-B443-487F-96D2-5AE7844E5601}">
      <dgm:prSet phldrT="[文本]"/>
      <dgm:spPr/>
      <dgm:t>
        <a:bodyPr/>
        <a:lstStyle/>
        <a:p>
          <a:r>
            <a:rPr lang="zh-CN" altLang="en-US" b="0" dirty="0">
              <a:latin typeface="华文楷体" pitchFamily="2" charset="-122"/>
              <a:ea typeface="华文楷体" pitchFamily="2" charset="-122"/>
            </a:rPr>
            <a:t>交换和重组值</a:t>
          </a:r>
          <a:endParaRPr lang="en-US" altLang="zh-CN" b="0" dirty="0">
            <a:latin typeface="华文楷体" pitchFamily="2" charset="-122"/>
            <a:ea typeface="华文楷体" pitchFamily="2" charset="-122"/>
          </a:endParaRPr>
        </a:p>
        <a:p>
          <a:r>
            <a:rPr lang="zh-CN" altLang="en-US" b="0" dirty="0">
              <a:latin typeface="华文楷体" pitchFamily="2" charset="-122"/>
              <a:ea typeface="华文楷体" pitchFamily="2" charset="-122"/>
            </a:rPr>
            <a:t>（不完全连锁）</a:t>
          </a:r>
        </a:p>
      </dgm:t>
    </dgm:pt>
    <dgm:pt modelId="{674EE1D8-C7CB-4F10-8811-E0A4F3A4E7A1}" type="parTrans" cxnId="{3BAF703A-5149-41D7-94A7-CB996AC35369}">
      <dgm:prSet/>
      <dgm:spPr/>
      <dgm:t>
        <a:bodyPr/>
        <a:lstStyle/>
        <a:p>
          <a:endParaRPr lang="zh-CN" altLang="en-US" b="0">
            <a:latin typeface="华文楷体" pitchFamily="2" charset="-122"/>
            <a:ea typeface="华文楷体" pitchFamily="2" charset="-122"/>
          </a:endParaRPr>
        </a:p>
      </dgm:t>
    </dgm:pt>
    <dgm:pt modelId="{EF7DD653-4C40-458F-8152-6F0D504FF517}" type="sibTrans" cxnId="{3BAF703A-5149-41D7-94A7-CB996AC35369}">
      <dgm:prSet/>
      <dgm:spPr/>
      <dgm:t>
        <a:bodyPr/>
        <a:lstStyle/>
        <a:p>
          <a:endParaRPr lang="zh-CN" altLang="en-US" b="0">
            <a:latin typeface="华文楷体" pitchFamily="2" charset="-122"/>
            <a:ea typeface="华文楷体" pitchFamily="2" charset="-122"/>
          </a:endParaRPr>
        </a:p>
      </dgm:t>
    </dgm:pt>
    <dgm:pt modelId="{01E5856D-2A46-425E-AB9D-8A81A4E8C815}">
      <dgm:prSet phldrT="[文本]"/>
      <dgm:spPr/>
      <dgm:t>
        <a:bodyPr/>
        <a:lstStyle/>
        <a:p>
          <a:r>
            <a:rPr lang="zh-CN" altLang="en-US" b="0" dirty="0">
              <a:latin typeface="华文楷体" pitchFamily="2" charset="-122"/>
              <a:ea typeface="华文楷体" pitchFamily="2" charset="-122"/>
            </a:rPr>
            <a:t>交换</a:t>
          </a:r>
        </a:p>
      </dgm:t>
    </dgm:pt>
    <dgm:pt modelId="{CE844F34-ED51-4068-BD82-DC1AA4185ACD}" type="parTrans" cxnId="{B4225B80-405A-4604-9A91-0891A1428D45}">
      <dgm:prSet/>
      <dgm:spPr/>
      <dgm:t>
        <a:bodyPr/>
        <a:lstStyle/>
        <a:p>
          <a:endParaRPr lang="zh-CN" altLang="en-US" b="0">
            <a:latin typeface="华文楷体" pitchFamily="2" charset="-122"/>
            <a:ea typeface="华文楷体" pitchFamily="2" charset="-122"/>
          </a:endParaRPr>
        </a:p>
      </dgm:t>
    </dgm:pt>
    <dgm:pt modelId="{2CFBA9A9-0671-4912-A8CE-499507DE08F5}" type="sibTrans" cxnId="{B4225B80-405A-4604-9A91-0891A1428D45}">
      <dgm:prSet/>
      <dgm:spPr/>
      <dgm:t>
        <a:bodyPr/>
        <a:lstStyle/>
        <a:p>
          <a:endParaRPr lang="zh-CN" altLang="en-US" b="0">
            <a:latin typeface="华文楷体" pitchFamily="2" charset="-122"/>
            <a:ea typeface="华文楷体" pitchFamily="2" charset="-122"/>
          </a:endParaRPr>
        </a:p>
      </dgm:t>
    </dgm:pt>
    <dgm:pt modelId="{FEAF2DEB-2157-468A-936F-AE394FD1EEB6}">
      <dgm:prSet phldrT="[文本]"/>
      <dgm:spPr/>
      <dgm:t>
        <a:bodyPr/>
        <a:lstStyle/>
        <a:p>
          <a:r>
            <a:rPr lang="zh-CN" altLang="en-US" b="0" dirty="0">
              <a:latin typeface="华文楷体" pitchFamily="2" charset="-122"/>
              <a:ea typeface="华文楷体" pitchFamily="2" charset="-122"/>
            </a:rPr>
            <a:t>不完全连锁</a:t>
          </a:r>
        </a:p>
      </dgm:t>
    </dgm:pt>
    <dgm:pt modelId="{A7E563F0-DA4E-47F6-99C7-86EE96D0B426}" type="parTrans" cxnId="{3F233CB1-0169-49C2-B3BF-B8500E81212C}">
      <dgm:prSet/>
      <dgm:spPr/>
      <dgm:t>
        <a:bodyPr/>
        <a:lstStyle/>
        <a:p>
          <a:endParaRPr lang="zh-CN" altLang="en-US" b="0">
            <a:latin typeface="华文楷体" pitchFamily="2" charset="-122"/>
            <a:ea typeface="华文楷体" pitchFamily="2" charset="-122"/>
          </a:endParaRPr>
        </a:p>
      </dgm:t>
    </dgm:pt>
    <dgm:pt modelId="{DFF65D4A-21CB-41DB-A481-307B858FB657}" type="sibTrans" cxnId="{3F233CB1-0169-49C2-B3BF-B8500E81212C}">
      <dgm:prSet/>
      <dgm:spPr/>
      <dgm:t>
        <a:bodyPr/>
        <a:lstStyle/>
        <a:p>
          <a:endParaRPr lang="zh-CN" altLang="en-US" b="0">
            <a:latin typeface="华文楷体" pitchFamily="2" charset="-122"/>
            <a:ea typeface="华文楷体" pitchFamily="2" charset="-122"/>
          </a:endParaRPr>
        </a:p>
      </dgm:t>
    </dgm:pt>
    <dgm:pt modelId="{45CF2F19-7502-40FE-8449-6736C9F15409}">
      <dgm:prSet phldrT="[文本]"/>
      <dgm:spPr/>
      <dgm:t>
        <a:bodyPr/>
        <a:lstStyle/>
        <a:p>
          <a:r>
            <a:rPr lang="zh-CN" altLang="en-US" b="0" dirty="0">
              <a:latin typeface="华文楷体" pitchFamily="2" charset="-122"/>
              <a:ea typeface="华文楷体" pitchFamily="2" charset="-122"/>
            </a:rPr>
            <a:t>重组值</a:t>
          </a:r>
        </a:p>
      </dgm:t>
    </dgm:pt>
    <dgm:pt modelId="{1080DAA5-DB46-4EDE-B6AC-C02971BA7F93}" type="parTrans" cxnId="{37934169-2B2D-42E2-A3C1-542F8A8A1B6B}">
      <dgm:prSet/>
      <dgm:spPr/>
      <dgm:t>
        <a:bodyPr/>
        <a:lstStyle/>
        <a:p>
          <a:endParaRPr lang="zh-CN" altLang="en-US" b="0">
            <a:latin typeface="华文楷体" pitchFamily="2" charset="-122"/>
            <a:ea typeface="华文楷体" pitchFamily="2" charset="-122"/>
          </a:endParaRPr>
        </a:p>
      </dgm:t>
    </dgm:pt>
    <dgm:pt modelId="{0150E1DE-7A8E-4BFF-8515-B81544A8CB26}" type="sibTrans" cxnId="{37934169-2B2D-42E2-A3C1-542F8A8A1B6B}">
      <dgm:prSet/>
      <dgm:spPr/>
      <dgm:t>
        <a:bodyPr/>
        <a:lstStyle/>
        <a:p>
          <a:endParaRPr lang="zh-CN" altLang="en-US" b="0">
            <a:latin typeface="华文楷体" pitchFamily="2" charset="-122"/>
            <a:ea typeface="华文楷体" pitchFamily="2" charset="-122"/>
          </a:endParaRPr>
        </a:p>
      </dgm:t>
    </dgm:pt>
    <dgm:pt modelId="{F2A7F16C-A038-4A41-A20F-6344679B04F8}">
      <dgm:prSet phldrT="[文本]"/>
      <dgm:spPr/>
      <dgm:t>
        <a:bodyPr/>
        <a:lstStyle/>
        <a:p>
          <a:r>
            <a:rPr lang="en-US" altLang="zh-CN" b="0" dirty="0">
              <a:latin typeface="华文楷体" pitchFamily="2" charset="-122"/>
              <a:ea typeface="华文楷体" pitchFamily="2" charset="-122"/>
            </a:rPr>
            <a:t>1906</a:t>
          </a:r>
          <a:r>
            <a:rPr lang="zh-CN" altLang="en-US" b="0" dirty="0">
              <a:latin typeface="华文楷体" pitchFamily="2" charset="-122"/>
              <a:ea typeface="华文楷体" pitchFamily="2" charset="-122"/>
            </a:rPr>
            <a:t>年</a:t>
          </a:r>
          <a:r>
            <a:rPr lang="en-US" altLang="zh-CN" b="0" dirty="0" err="1">
              <a:latin typeface="华文楷体" pitchFamily="2" charset="-122"/>
              <a:ea typeface="华文楷体" pitchFamily="2" charset="-122"/>
            </a:rPr>
            <a:t>W.Bateson</a:t>
          </a:r>
          <a:r>
            <a:rPr lang="zh-CN" altLang="en-US" b="0" dirty="0">
              <a:latin typeface="华文楷体" pitchFamily="2" charset="-122"/>
              <a:ea typeface="华文楷体" pitchFamily="2" charset="-122"/>
            </a:rPr>
            <a:t>和</a:t>
          </a:r>
          <a:r>
            <a:rPr lang="en-US" altLang="zh-CN" b="0" dirty="0" err="1">
              <a:latin typeface="华文楷体" pitchFamily="2" charset="-122"/>
              <a:ea typeface="华文楷体" pitchFamily="2" charset="-122"/>
            </a:rPr>
            <a:t>R.C.Punnett</a:t>
          </a:r>
          <a:endParaRPr lang="en-US" altLang="zh-CN" b="0" dirty="0">
            <a:latin typeface="华文楷体" pitchFamily="2" charset="-122"/>
            <a:ea typeface="华文楷体" pitchFamily="2" charset="-122"/>
          </a:endParaRPr>
        </a:p>
        <a:p>
          <a:r>
            <a:rPr lang="zh-CN" altLang="en-US" b="0" dirty="0">
              <a:latin typeface="华文楷体" pitchFamily="2" charset="-122"/>
              <a:ea typeface="华文楷体" pitchFamily="2" charset="-122"/>
            </a:rPr>
            <a:t>香豌豆实验</a:t>
          </a:r>
        </a:p>
      </dgm:t>
    </dgm:pt>
    <dgm:pt modelId="{916BAEFE-B496-4D82-9919-7476C5A4D3F3}" type="parTrans" cxnId="{1B613B19-BEC8-4717-B4E2-A977B96EA092}">
      <dgm:prSet/>
      <dgm:spPr/>
      <dgm:t>
        <a:bodyPr/>
        <a:lstStyle/>
        <a:p>
          <a:endParaRPr lang="zh-CN" altLang="en-US" b="0">
            <a:latin typeface="华文楷体" pitchFamily="2" charset="-122"/>
            <a:ea typeface="华文楷体" pitchFamily="2" charset="-122"/>
          </a:endParaRPr>
        </a:p>
      </dgm:t>
    </dgm:pt>
    <dgm:pt modelId="{90536AB4-173D-4A42-A134-1699B6F01C88}" type="sibTrans" cxnId="{1B613B19-BEC8-4717-B4E2-A977B96EA092}">
      <dgm:prSet/>
      <dgm:spPr/>
      <dgm:t>
        <a:bodyPr/>
        <a:lstStyle/>
        <a:p>
          <a:endParaRPr lang="zh-CN" altLang="en-US" b="0">
            <a:latin typeface="华文楷体" pitchFamily="2" charset="-122"/>
            <a:ea typeface="华文楷体" pitchFamily="2" charset="-122"/>
          </a:endParaRPr>
        </a:p>
      </dgm:t>
    </dgm:pt>
    <dgm:pt modelId="{B1C88153-718A-4CC3-8D4E-5BAF70BFF5EA}">
      <dgm:prSet phldrT="[文本]"/>
      <dgm:spPr/>
      <dgm:t>
        <a:bodyPr/>
        <a:lstStyle/>
        <a:p>
          <a:r>
            <a:rPr lang="zh-CN" altLang="en-US" b="0" dirty="0">
              <a:latin typeface="华文楷体" pitchFamily="2" charset="-122"/>
              <a:ea typeface="华文楷体" pitchFamily="2" charset="-122"/>
            </a:rPr>
            <a:t>连锁类型</a:t>
          </a:r>
          <a:endParaRPr lang="en-US" altLang="zh-CN" b="0" dirty="0">
            <a:latin typeface="华文楷体" pitchFamily="2" charset="-122"/>
            <a:ea typeface="华文楷体" pitchFamily="2" charset="-122"/>
          </a:endParaRPr>
        </a:p>
        <a:p>
          <a:r>
            <a:rPr lang="en-US" altLang="zh-CN" b="0" dirty="0">
              <a:latin typeface="华文楷体" pitchFamily="2" charset="-122"/>
              <a:ea typeface="华文楷体" pitchFamily="2" charset="-122"/>
            </a:rPr>
            <a:t>(</a:t>
          </a:r>
          <a:r>
            <a:rPr lang="zh-CN" altLang="en-US" b="0" dirty="0">
              <a:latin typeface="华文楷体" pitchFamily="2" charset="-122"/>
              <a:ea typeface="华文楷体" pitchFamily="2" charset="-122"/>
            </a:rPr>
            <a:t>摩尔根）</a:t>
          </a:r>
        </a:p>
      </dgm:t>
    </dgm:pt>
    <dgm:pt modelId="{83E335DB-6545-41FD-A1C7-0ECA40E0CD08}" type="sibTrans" cxnId="{FC6A3341-3612-437D-9C70-DD4583EA1A42}">
      <dgm:prSet/>
      <dgm:spPr/>
      <dgm:t>
        <a:bodyPr/>
        <a:lstStyle/>
        <a:p>
          <a:endParaRPr lang="zh-CN" altLang="en-US" b="0">
            <a:latin typeface="华文楷体" pitchFamily="2" charset="-122"/>
            <a:ea typeface="华文楷体" pitchFamily="2" charset="-122"/>
          </a:endParaRPr>
        </a:p>
      </dgm:t>
    </dgm:pt>
    <dgm:pt modelId="{A1D3C1D5-0555-4BEA-814D-B33A83A78BC5}" type="parTrans" cxnId="{FC6A3341-3612-437D-9C70-DD4583EA1A42}">
      <dgm:prSet/>
      <dgm:spPr/>
      <dgm:t>
        <a:bodyPr/>
        <a:lstStyle/>
        <a:p>
          <a:endParaRPr lang="zh-CN" altLang="en-US" b="0">
            <a:latin typeface="华文楷体" pitchFamily="2" charset="-122"/>
            <a:ea typeface="华文楷体" pitchFamily="2" charset="-122"/>
          </a:endParaRPr>
        </a:p>
      </dgm:t>
    </dgm:pt>
    <dgm:pt modelId="{68DFA842-38EA-4622-AA53-8C37DDE835D3}">
      <dgm:prSet phldrT="[文本]"/>
      <dgm:spPr/>
      <dgm:t>
        <a:bodyPr/>
        <a:lstStyle/>
        <a:p>
          <a:r>
            <a:rPr lang="zh-CN" altLang="en-US" b="0" dirty="0">
              <a:latin typeface="华文楷体" pitchFamily="2" charset="-122"/>
              <a:ea typeface="华文楷体" pitchFamily="2" charset="-122"/>
            </a:rPr>
            <a:t>第一次发现连锁遗传现象</a:t>
          </a:r>
        </a:p>
      </dgm:t>
    </dgm:pt>
    <dgm:pt modelId="{4AA898CE-A0EC-4F83-8093-4F32AA58D884}" type="parTrans" cxnId="{4AB4A796-2EE4-4E48-B744-F18B6EF4CC24}">
      <dgm:prSet/>
      <dgm:spPr/>
      <dgm:t>
        <a:bodyPr/>
        <a:lstStyle/>
        <a:p>
          <a:endParaRPr lang="zh-CN" altLang="en-US" b="0">
            <a:latin typeface="华文楷体" pitchFamily="2" charset="-122"/>
            <a:ea typeface="华文楷体" pitchFamily="2" charset="-122"/>
          </a:endParaRPr>
        </a:p>
      </dgm:t>
    </dgm:pt>
    <dgm:pt modelId="{29F9A68C-682C-4CF4-A131-6A1343CCFF49}" type="sibTrans" cxnId="{4AB4A796-2EE4-4E48-B744-F18B6EF4CC24}">
      <dgm:prSet/>
      <dgm:spPr/>
      <dgm:t>
        <a:bodyPr/>
        <a:lstStyle/>
        <a:p>
          <a:endParaRPr lang="zh-CN" altLang="en-US" b="0">
            <a:latin typeface="华文楷体" pitchFamily="2" charset="-122"/>
            <a:ea typeface="华文楷体" pitchFamily="2" charset="-122"/>
          </a:endParaRPr>
        </a:p>
      </dgm:t>
    </dgm:pt>
    <dgm:pt modelId="{65E4F9B1-21D2-48EC-9F37-C4A4CDB13D0A}">
      <dgm:prSet phldrT="[文本]"/>
      <dgm:spPr/>
      <dgm:t>
        <a:bodyPr/>
        <a:lstStyle/>
        <a:p>
          <a:r>
            <a:rPr lang="zh-CN" altLang="en-US" b="0" dirty="0">
              <a:latin typeface="华文楷体" pitchFamily="2" charset="-122"/>
              <a:ea typeface="华文楷体" pitchFamily="2" charset="-122"/>
            </a:rPr>
            <a:t>并未做出正确的解释</a:t>
          </a:r>
        </a:p>
      </dgm:t>
    </dgm:pt>
    <dgm:pt modelId="{DF4DE516-B15D-4FEA-B16B-A7E74F044ADF}" type="parTrans" cxnId="{94EBD91F-72C7-4CE4-AEA0-E044024B1FCC}">
      <dgm:prSet/>
      <dgm:spPr/>
      <dgm:t>
        <a:bodyPr/>
        <a:lstStyle/>
        <a:p>
          <a:endParaRPr lang="zh-CN" altLang="en-US" b="0">
            <a:latin typeface="华文楷体" pitchFamily="2" charset="-122"/>
            <a:ea typeface="华文楷体" pitchFamily="2" charset="-122"/>
          </a:endParaRPr>
        </a:p>
      </dgm:t>
    </dgm:pt>
    <dgm:pt modelId="{9DAED387-9F0D-4794-9E39-66CBF00DB0F7}" type="sibTrans" cxnId="{94EBD91F-72C7-4CE4-AEA0-E044024B1FCC}">
      <dgm:prSet/>
      <dgm:spPr/>
      <dgm:t>
        <a:bodyPr/>
        <a:lstStyle/>
        <a:p>
          <a:endParaRPr lang="zh-CN" altLang="en-US" b="0">
            <a:latin typeface="华文楷体" pitchFamily="2" charset="-122"/>
            <a:ea typeface="华文楷体" pitchFamily="2" charset="-122"/>
          </a:endParaRPr>
        </a:p>
      </dgm:t>
    </dgm:pt>
    <dgm:pt modelId="{97B00BAA-6F2D-4F53-84D3-E446E67B5640}">
      <dgm:prSet phldrT="[文本]"/>
      <dgm:spPr/>
      <dgm:t>
        <a:bodyPr/>
        <a:lstStyle/>
        <a:p>
          <a:r>
            <a:rPr lang="zh-CN" altLang="en-US" b="0" dirty="0">
              <a:latin typeface="华文楷体" pitchFamily="2" charset="-122"/>
              <a:ea typeface="华文楷体" pitchFamily="2" charset="-122"/>
            </a:rPr>
            <a:t>交换率为</a:t>
          </a:r>
          <a:r>
            <a:rPr lang="en-US" altLang="zh-CN" b="0" dirty="0">
              <a:latin typeface="华文楷体" pitchFamily="2" charset="-122"/>
              <a:ea typeface="华文楷体" pitchFamily="2" charset="-122"/>
            </a:rPr>
            <a:t>0</a:t>
          </a:r>
          <a:r>
            <a:rPr lang="zh-CN" altLang="en-US" b="0" dirty="0">
              <a:latin typeface="华文楷体" pitchFamily="2" charset="-122"/>
              <a:ea typeface="华文楷体" pitchFamily="2" charset="-122"/>
            </a:rPr>
            <a:t>时</a:t>
          </a:r>
        </a:p>
      </dgm:t>
    </dgm:pt>
    <dgm:pt modelId="{EE3A8DCB-A394-4A5C-93C0-AA542EE0CEA1}" type="parTrans" cxnId="{E9AA1252-7C12-41BA-9AED-5EF419E84AD9}">
      <dgm:prSet/>
      <dgm:spPr/>
      <dgm:t>
        <a:bodyPr/>
        <a:lstStyle/>
        <a:p>
          <a:endParaRPr lang="zh-CN" altLang="en-US" b="0">
            <a:latin typeface="华文楷体" pitchFamily="2" charset="-122"/>
            <a:ea typeface="华文楷体" pitchFamily="2" charset="-122"/>
          </a:endParaRPr>
        </a:p>
      </dgm:t>
    </dgm:pt>
    <dgm:pt modelId="{E40DB88D-470B-4216-A226-3DDD94E3452B}" type="sibTrans" cxnId="{E9AA1252-7C12-41BA-9AED-5EF419E84AD9}">
      <dgm:prSet/>
      <dgm:spPr/>
      <dgm:t>
        <a:bodyPr/>
        <a:lstStyle/>
        <a:p>
          <a:endParaRPr lang="zh-CN" altLang="en-US" b="0">
            <a:latin typeface="华文楷体" pitchFamily="2" charset="-122"/>
            <a:ea typeface="华文楷体" pitchFamily="2" charset="-122"/>
          </a:endParaRPr>
        </a:p>
      </dgm:t>
    </dgm:pt>
    <dgm:pt modelId="{2F28AE5C-CCC5-476E-AD8E-EC70B071C72A}">
      <dgm:prSet phldrT="[文本]"/>
      <dgm:spPr/>
      <dgm:t>
        <a:bodyPr/>
        <a:lstStyle/>
        <a:p>
          <a:r>
            <a:rPr lang="zh-CN" altLang="en-US" b="0" dirty="0">
              <a:latin typeface="华文楷体" pitchFamily="2" charset="-122"/>
              <a:ea typeface="华文楷体" pitchFamily="2" charset="-122"/>
            </a:rPr>
            <a:t>位于同一染色体</a:t>
          </a:r>
        </a:p>
      </dgm:t>
    </dgm:pt>
    <dgm:pt modelId="{853AF338-E87A-4131-B03B-26FE3CC174D9}" type="parTrans" cxnId="{CB23EF68-2D48-412A-8483-9C30CF593BC8}">
      <dgm:prSet/>
      <dgm:spPr/>
      <dgm:t>
        <a:bodyPr/>
        <a:lstStyle/>
        <a:p>
          <a:endParaRPr lang="zh-CN" altLang="en-US" b="0">
            <a:latin typeface="华文楷体" pitchFamily="2" charset="-122"/>
            <a:ea typeface="华文楷体" pitchFamily="2" charset="-122"/>
          </a:endParaRPr>
        </a:p>
      </dgm:t>
    </dgm:pt>
    <dgm:pt modelId="{D6C27EA3-FEBC-40A6-8BF6-5FEA5971FB29}" type="sibTrans" cxnId="{CB23EF68-2D48-412A-8483-9C30CF593BC8}">
      <dgm:prSet/>
      <dgm:spPr/>
      <dgm:t>
        <a:bodyPr/>
        <a:lstStyle/>
        <a:p>
          <a:endParaRPr lang="zh-CN" altLang="en-US" b="0">
            <a:latin typeface="华文楷体" pitchFamily="2" charset="-122"/>
            <a:ea typeface="华文楷体" pitchFamily="2" charset="-122"/>
          </a:endParaRPr>
        </a:p>
      </dgm:t>
    </dgm:pt>
    <dgm:pt modelId="{A68424EA-C1F9-43EF-89DC-8C0EE08C4C42}">
      <dgm:prSet phldrT="[文本]"/>
      <dgm:spPr/>
      <dgm:t>
        <a:bodyPr/>
        <a:lstStyle/>
        <a:p>
          <a:r>
            <a:rPr lang="zh-CN" altLang="en-US" b="0" dirty="0">
              <a:latin typeface="华文楷体" pitchFamily="2" charset="-122"/>
              <a:ea typeface="华文楷体" pitchFamily="2" charset="-122"/>
            </a:rPr>
            <a:t>杂合</a:t>
          </a:r>
          <a:r>
            <a:rPr lang="en-US" altLang="zh-CN" b="0" dirty="0">
              <a:latin typeface="华文楷体" pitchFamily="2" charset="-122"/>
              <a:ea typeface="华文楷体" pitchFamily="2" charset="-122"/>
            </a:rPr>
            <a:t>F1</a:t>
          </a:r>
          <a:r>
            <a:rPr lang="zh-CN" altLang="en-US" b="0" dirty="0">
              <a:latin typeface="华文楷体" pitchFamily="2" charset="-122"/>
              <a:ea typeface="华文楷体" pitchFamily="2" charset="-122"/>
            </a:rPr>
            <a:t>形成配子时同源染色体等位基因发生了交换</a:t>
          </a:r>
        </a:p>
      </dgm:t>
    </dgm:pt>
    <dgm:pt modelId="{BCF648CD-4E4B-438D-8A0A-FCEC1AAFB06E}" type="parTrans" cxnId="{DBFE116B-E209-4028-AA8F-5C82DB09817A}">
      <dgm:prSet/>
      <dgm:spPr/>
      <dgm:t>
        <a:bodyPr/>
        <a:lstStyle/>
        <a:p>
          <a:endParaRPr lang="zh-CN" altLang="en-US" b="0">
            <a:latin typeface="华文楷体" pitchFamily="2" charset="-122"/>
            <a:ea typeface="华文楷体" pitchFamily="2" charset="-122"/>
          </a:endParaRPr>
        </a:p>
      </dgm:t>
    </dgm:pt>
    <dgm:pt modelId="{13FC7704-6EC6-4D37-9F14-6C4F51212A80}" type="sibTrans" cxnId="{DBFE116B-E209-4028-AA8F-5C82DB09817A}">
      <dgm:prSet/>
      <dgm:spPr/>
      <dgm:t>
        <a:bodyPr/>
        <a:lstStyle/>
        <a:p>
          <a:endParaRPr lang="zh-CN" altLang="en-US" b="0">
            <a:latin typeface="华文楷体" pitchFamily="2" charset="-122"/>
            <a:ea typeface="华文楷体" pitchFamily="2" charset="-122"/>
          </a:endParaRPr>
        </a:p>
      </dgm:t>
    </dgm:pt>
    <dgm:pt modelId="{5F4F21BE-AE74-4EA5-98F2-5F7A89B9C826}">
      <dgm:prSet phldrT="[文本]"/>
      <dgm:spPr/>
      <dgm:t>
        <a:bodyPr/>
        <a:lstStyle/>
        <a:p>
          <a:r>
            <a:rPr lang="zh-CN" altLang="en-US" b="0" dirty="0">
              <a:latin typeface="华文楷体" pitchFamily="2" charset="-122"/>
              <a:ea typeface="华文楷体" pitchFamily="2" charset="-122"/>
            </a:rPr>
            <a:t>交换值</a:t>
          </a:r>
        </a:p>
      </dgm:t>
    </dgm:pt>
    <dgm:pt modelId="{F61992EE-8467-460C-B9C2-3A78CB17E9EC}" type="parTrans" cxnId="{4ECB2684-D637-4454-9DDA-E746C2BE0E2C}">
      <dgm:prSet/>
      <dgm:spPr/>
      <dgm:t>
        <a:bodyPr/>
        <a:lstStyle/>
        <a:p>
          <a:endParaRPr lang="zh-CN" altLang="en-US" b="0">
            <a:latin typeface="华文楷体" pitchFamily="2" charset="-122"/>
            <a:ea typeface="华文楷体" pitchFamily="2" charset="-122"/>
          </a:endParaRPr>
        </a:p>
      </dgm:t>
    </dgm:pt>
    <dgm:pt modelId="{D2B1270F-8B2E-4587-BDA7-BF9DCB47B1EB}" type="sibTrans" cxnId="{4ECB2684-D637-4454-9DDA-E746C2BE0E2C}">
      <dgm:prSet/>
      <dgm:spPr/>
      <dgm:t>
        <a:bodyPr/>
        <a:lstStyle/>
        <a:p>
          <a:endParaRPr lang="zh-CN" altLang="en-US" b="0">
            <a:latin typeface="华文楷体" pitchFamily="2" charset="-122"/>
            <a:ea typeface="华文楷体" pitchFamily="2" charset="-122"/>
          </a:endParaRPr>
        </a:p>
      </dgm:t>
    </dgm:pt>
    <dgm:pt modelId="{5CD9EC57-A615-4193-AD31-14878E3E85D5}">
      <dgm:prSet phldrT="[文本]"/>
      <dgm:spPr/>
      <dgm:t>
        <a:bodyPr/>
        <a:lstStyle/>
        <a:p>
          <a:r>
            <a:rPr lang="zh-CN" altLang="en-US" b="0" dirty="0">
              <a:latin typeface="华文楷体" pitchFamily="2" charset="-122"/>
              <a:ea typeface="华文楷体" pitchFamily="2" charset="-122"/>
            </a:rPr>
            <a:t>重组值的计算公式</a:t>
          </a:r>
        </a:p>
      </dgm:t>
    </dgm:pt>
    <dgm:pt modelId="{00CF630C-6552-405F-B890-8D2C6A497340}" type="parTrans" cxnId="{B906DC23-C6CC-49CA-9E1B-F6513345B6F7}">
      <dgm:prSet/>
      <dgm:spPr/>
      <dgm:t>
        <a:bodyPr/>
        <a:lstStyle/>
        <a:p>
          <a:endParaRPr lang="zh-CN" altLang="en-US" b="0">
            <a:latin typeface="华文楷体" pitchFamily="2" charset="-122"/>
            <a:ea typeface="华文楷体" pitchFamily="2" charset="-122"/>
          </a:endParaRPr>
        </a:p>
      </dgm:t>
    </dgm:pt>
    <dgm:pt modelId="{66F489B5-B50C-4F79-A898-65A3AFFC0B4D}" type="sibTrans" cxnId="{B906DC23-C6CC-49CA-9E1B-F6513345B6F7}">
      <dgm:prSet/>
      <dgm:spPr/>
      <dgm:t>
        <a:bodyPr/>
        <a:lstStyle/>
        <a:p>
          <a:endParaRPr lang="zh-CN" altLang="en-US" b="0">
            <a:latin typeface="华文楷体" pitchFamily="2" charset="-122"/>
            <a:ea typeface="华文楷体" pitchFamily="2" charset="-122"/>
          </a:endParaRPr>
        </a:p>
      </dgm:t>
    </dgm:pt>
    <dgm:pt modelId="{DB252E0D-A658-4CED-978E-CAFF12F8B46B}">
      <dgm:prSet phldrT="[文本]"/>
      <dgm:spPr/>
      <dgm:t>
        <a:bodyPr/>
        <a:lstStyle/>
        <a:p>
          <a:r>
            <a:rPr lang="zh-CN" altLang="en-US" b="0" dirty="0">
              <a:latin typeface="华文楷体" pitchFamily="2" charset="-122"/>
              <a:ea typeface="华文楷体" pitchFamily="2" charset="-122"/>
            </a:rPr>
            <a:t>重组的概念</a:t>
          </a:r>
        </a:p>
      </dgm:t>
    </dgm:pt>
    <dgm:pt modelId="{6D0DDFD4-91F8-45FE-9F68-C783330101E6}" type="parTrans" cxnId="{AD162371-1CA7-4980-AACC-30C98884C744}">
      <dgm:prSet/>
      <dgm:spPr/>
      <dgm:t>
        <a:bodyPr/>
        <a:lstStyle/>
        <a:p>
          <a:endParaRPr lang="zh-CN" altLang="en-US" b="0">
            <a:latin typeface="华文楷体" pitchFamily="2" charset="-122"/>
            <a:ea typeface="华文楷体" pitchFamily="2" charset="-122"/>
          </a:endParaRPr>
        </a:p>
      </dgm:t>
    </dgm:pt>
    <dgm:pt modelId="{7A853D89-DA5C-4FEA-BBA6-A55DDE19ACD0}" type="sibTrans" cxnId="{AD162371-1CA7-4980-AACC-30C98884C744}">
      <dgm:prSet/>
      <dgm:spPr/>
      <dgm:t>
        <a:bodyPr/>
        <a:lstStyle/>
        <a:p>
          <a:endParaRPr lang="zh-CN" altLang="en-US" b="0">
            <a:latin typeface="华文楷体" pitchFamily="2" charset="-122"/>
            <a:ea typeface="华文楷体" pitchFamily="2" charset="-122"/>
          </a:endParaRPr>
        </a:p>
      </dgm:t>
    </dgm:pt>
    <dgm:pt modelId="{04D9C939-DF2B-42B1-BAC3-9E0EB6BB1761}">
      <dgm:prSet phldrT="[文本]"/>
      <dgm:spPr/>
      <dgm:t>
        <a:bodyPr/>
        <a:lstStyle/>
        <a:p>
          <a:r>
            <a:rPr lang="zh-CN" altLang="en-US" b="0" dirty="0">
              <a:latin typeface="华文楷体" pitchFamily="2" charset="-122"/>
              <a:ea typeface="华文楷体" pitchFamily="2" charset="-122"/>
            </a:rPr>
            <a:t>重组值</a:t>
          </a:r>
          <a:r>
            <a:rPr lang="en-US" altLang="zh-CN" b="0" dirty="0">
              <a:latin typeface="华文楷体" pitchFamily="2" charset="-122"/>
              <a:ea typeface="华文楷体" pitchFamily="2" charset="-122"/>
            </a:rPr>
            <a:t>=【</a:t>
          </a:r>
          <a:r>
            <a:rPr lang="zh-CN" altLang="en-US" b="0" dirty="0">
              <a:latin typeface="华文楷体" pitchFamily="2" charset="-122"/>
              <a:ea typeface="华文楷体" pitchFamily="2" charset="-122"/>
            </a:rPr>
            <a:t>重组合</a:t>
          </a:r>
          <a:r>
            <a:rPr lang="en-US" altLang="zh-CN" b="0" dirty="0">
              <a:latin typeface="华文楷体" pitchFamily="2" charset="-122"/>
              <a:ea typeface="华文楷体" pitchFamily="2" charset="-122"/>
            </a:rPr>
            <a:t>/(</a:t>
          </a:r>
          <a:r>
            <a:rPr lang="zh-CN" altLang="en-US" b="0" dirty="0">
              <a:latin typeface="华文楷体" pitchFamily="2" charset="-122"/>
              <a:ea typeface="华文楷体" pitchFamily="2" charset="-122"/>
            </a:rPr>
            <a:t>亲本组合</a:t>
          </a:r>
          <a:r>
            <a:rPr lang="en-US" altLang="zh-CN" b="0" dirty="0">
              <a:latin typeface="华文楷体" pitchFamily="2" charset="-122"/>
              <a:ea typeface="华文楷体" pitchFamily="2" charset="-122"/>
            </a:rPr>
            <a:t>+</a:t>
          </a:r>
          <a:r>
            <a:rPr lang="zh-CN" altLang="en-US" b="0" dirty="0">
              <a:latin typeface="华文楷体" pitchFamily="2" charset="-122"/>
              <a:ea typeface="华文楷体" pitchFamily="2" charset="-122"/>
            </a:rPr>
            <a:t>重组合）</a:t>
          </a:r>
          <a:r>
            <a:rPr lang="en-US" altLang="zh-CN" b="0" dirty="0">
              <a:latin typeface="华文楷体" pitchFamily="2" charset="-122"/>
              <a:ea typeface="华文楷体" pitchFamily="2" charset="-122"/>
            </a:rPr>
            <a:t>】x 100%</a:t>
          </a:r>
          <a:endParaRPr lang="zh-CN" altLang="en-US" b="0" dirty="0">
            <a:latin typeface="华文楷体" pitchFamily="2" charset="-122"/>
            <a:ea typeface="华文楷体" pitchFamily="2" charset="-122"/>
          </a:endParaRPr>
        </a:p>
      </dgm:t>
    </dgm:pt>
    <dgm:pt modelId="{0B023399-CCE2-46EA-9686-CAF9229313FC}" type="parTrans" cxnId="{56993680-7BC4-4D74-9968-AD026CC10E6D}">
      <dgm:prSet/>
      <dgm:spPr/>
      <dgm:t>
        <a:bodyPr/>
        <a:lstStyle/>
        <a:p>
          <a:endParaRPr lang="zh-CN" altLang="en-US" b="0">
            <a:latin typeface="华文楷体" pitchFamily="2" charset="-122"/>
            <a:ea typeface="华文楷体" pitchFamily="2" charset="-122"/>
          </a:endParaRPr>
        </a:p>
      </dgm:t>
    </dgm:pt>
    <dgm:pt modelId="{1A3C21DE-7472-49C5-BD4C-8E90D81127F5}" type="sibTrans" cxnId="{56993680-7BC4-4D74-9968-AD026CC10E6D}">
      <dgm:prSet/>
      <dgm:spPr/>
      <dgm:t>
        <a:bodyPr/>
        <a:lstStyle/>
        <a:p>
          <a:endParaRPr lang="zh-CN" altLang="en-US" b="0">
            <a:latin typeface="华文楷体" pitchFamily="2" charset="-122"/>
            <a:ea typeface="华文楷体" pitchFamily="2" charset="-122"/>
          </a:endParaRPr>
        </a:p>
      </dgm:t>
    </dgm:pt>
    <dgm:pt modelId="{048D06A5-4D0C-46E0-9A34-645D3475CA6E}">
      <dgm:prSet phldrT="[文本]"/>
      <dgm:spPr/>
      <dgm:t>
        <a:bodyPr/>
        <a:lstStyle/>
        <a:p>
          <a:r>
            <a:rPr lang="zh-CN" altLang="en-US" b="0" dirty="0">
              <a:latin typeface="华文楷体" pitchFamily="2" charset="-122"/>
              <a:ea typeface="华文楷体" pitchFamily="2" charset="-122"/>
            </a:rPr>
            <a:t>同源染色体不同等位基因重新组合的结果</a:t>
          </a:r>
        </a:p>
      </dgm:t>
    </dgm:pt>
    <dgm:pt modelId="{3A7FD5F9-A6C6-4BD8-A5F4-87505EA60C44}" type="parTrans" cxnId="{32AF287B-B878-4FC8-BFD8-43F9097A7EBA}">
      <dgm:prSet/>
      <dgm:spPr/>
      <dgm:t>
        <a:bodyPr/>
        <a:lstStyle/>
        <a:p>
          <a:endParaRPr lang="zh-CN" altLang="en-US" b="0">
            <a:latin typeface="华文楷体" pitchFamily="2" charset="-122"/>
            <a:ea typeface="华文楷体" pitchFamily="2" charset="-122"/>
          </a:endParaRPr>
        </a:p>
      </dgm:t>
    </dgm:pt>
    <dgm:pt modelId="{BA18DA3C-C8DD-4E2F-B899-8D5BFE69C8CF}" type="sibTrans" cxnId="{32AF287B-B878-4FC8-BFD8-43F9097A7EBA}">
      <dgm:prSet/>
      <dgm:spPr/>
      <dgm:t>
        <a:bodyPr/>
        <a:lstStyle/>
        <a:p>
          <a:endParaRPr lang="zh-CN" altLang="en-US" b="0">
            <a:latin typeface="华文楷体" pitchFamily="2" charset="-122"/>
            <a:ea typeface="华文楷体" pitchFamily="2" charset="-122"/>
          </a:endParaRPr>
        </a:p>
      </dgm:t>
    </dgm:pt>
    <dgm:pt modelId="{283B6418-B074-433C-9417-0C3615348EF2}">
      <dgm:prSet phldrT="[文本]"/>
      <dgm:spPr/>
      <dgm:t>
        <a:bodyPr/>
        <a:lstStyle/>
        <a:p>
          <a:r>
            <a:rPr lang="zh-CN" altLang="en-US" b="0" dirty="0">
              <a:latin typeface="华文楷体" pitchFamily="2" charset="-122"/>
              <a:ea typeface="华文楷体" pitchFamily="2" charset="-122"/>
            </a:rPr>
            <a:t>可用来表示基因间距离的长短</a:t>
          </a:r>
        </a:p>
      </dgm:t>
    </dgm:pt>
    <dgm:pt modelId="{EDBEAEE5-1ADB-4D64-8721-73C0B20A0ABB}" type="parTrans" cxnId="{0A07A05C-D5CE-4534-BF49-F9F526ACFE75}">
      <dgm:prSet/>
      <dgm:spPr/>
      <dgm:t>
        <a:bodyPr/>
        <a:lstStyle/>
        <a:p>
          <a:endParaRPr lang="zh-CN" altLang="en-US" b="0">
            <a:latin typeface="华文楷体" pitchFamily="2" charset="-122"/>
            <a:ea typeface="华文楷体" pitchFamily="2" charset="-122"/>
          </a:endParaRPr>
        </a:p>
      </dgm:t>
    </dgm:pt>
    <dgm:pt modelId="{CF65A87C-025F-410F-9DE1-44414E7A3BF2}" type="sibTrans" cxnId="{0A07A05C-D5CE-4534-BF49-F9F526ACFE75}">
      <dgm:prSet/>
      <dgm:spPr/>
      <dgm:t>
        <a:bodyPr/>
        <a:lstStyle/>
        <a:p>
          <a:endParaRPr lang="zh-CN" altLang="en-US" b="0">
            <a:latin typeface="华文楷体" pitchFamily="2" charset="-122"/>
            <a:ea typeface="华文楷体" pitchFamily="2" charset="-122"/>
          </a:endParaRPr>
        </a:p>
      </dgm:t>
    </dgm:pt>
    <dgm:pt modelId="{B2C28128-C326-42B6-A94C-BC7A9767FFDE}">
      <dgm:prSet phldrT="[文本]"/>
      <dgm:spPr/>
      <dgm:t>
        <a:bodyPr/>
        <a:lstStyle/>
        <a:p>
          <a:r>
            <a:rPr lang="zh-CN" altLang="en-US" b="0" dirty="0">
              <a:latin typeface="华文楷体" pitchFamily="2" charset="-122"/>
              <a:ea typeface="华文楷体" pitchFamily="2" charset="-122"/>
            </a:rPr>
            <a:t>图距</a:t>
          </a:r>
        </a:p>
      </dgm:t>
    </dgm:pt>
    <dgm:pt modelId="{31A20B2F-399F-40F3-AE0D-274C75E345A1}" type="parTrans" cxnId="{05724CEB-EBB8-414A-B102-9BB6A396B8C2}">
      <dgm:prSet/>
      <dgm:spPr/>
      <dgm:t>
        <a:bodyPr/>
        <a:lstStyle/>
        <a:p>
          <a:endParaRPr lang="zh-CN" altLang="en-US" b="0">
            <a:latin typeface="华文楷体" pitchFamily="2" charset="-122"/>
            <a:ea typeface="华文楷体" pitchFamily="2" charset="-122"/>
          </a:endParaRPr>
        </a:p>
      </dgm:t>
    </dgm:pt>
    <dgm:pt modelId="{7D391731-4556-4A46-AB73-CA7FD8CE9C90}" type="sibTrans" cxnId="{05724CEB-EBB8-414A-B102-9BB6A396B8C2}">
      <dgm:prSet/>
      <dgm:spPr/>
      <dgm:t>
        <a:bodyPr/>
        <a:lstStyle/>
        <a:p>
          <a:endParaRPr lang="zh-CN" altLang="en-US" b="0">
            <a:latin typeface="华文楷体" pitchFamily="2" charset="-122"/>
            <a:ea typeface="华文楷体" pitchFamily="2" charset="-122"/>
          </a:endParaRPr>
        </a:p>
      </dgm:t>
    </dgm:pt>
    <dgm:pt modelId="{CE245763-0A40-4D82-ABC0-F3B4F098AF3F}">
      <dgm:prSet phldrT="[文本]"/>
      <dgm:spPr/>
      <dgm:t>
        <a:bodyPr/>
        <a:lstStyle/>
        <a:p>
          <a:r>
            <a:rPr lang="zh-CN" altLang="en-US" b="0" dirty="0">
              <a:latin typeface="华文楷体" pitchFamily="2" charset="-122"/>
              <a:ea typeface="华文楷体" pitchFamily="2" charset="-122"/>
            </a:rPr>
            <a:t>产生</a:t>
          </a:r>
        </a:p>
      </dgm:t>
    </dgm:pt>
    <dgm:pt modelId="{433F71D0-409F-4600-A960-C3CDD43F1CDB}" type="parTrans" cxnId="{F97D768A-138A-431B-941F-1689AC19680C}">
      <dgm:prSet/>
      <dgm:spPr/>
      <dgm:t>
        <a:bodyPr/>
        <a:lstStyle/>
        <a:p>
          <a:endParaRPr lang="zh-CN" altLang="en-US" b="0">
            <a:latin typeface="华文楷体" pitchFamily="2" charset="-122"/>
            <a:ea typeface="华文楷体" pitchFamily="2" charset="-122"/>
          </a:endParaRPr>
        </a:p>
      </dgm:t>
    </dgm:pt>
    <dgm:pt modelId="{F9E10977-A4B3-4495-BB75-570DDF973619}" type="sibTrans" cxnId="{F97D768A-138A-431B-941F-1689AC19680C}">
      <dgm:prSet/>
      <dgm:spPr/>
      <dgm:t>
        <a:bodyPr/>
        <a:lstStyle/>
        <a:p>
          <a:endParaRPr lang="zh-CN" altLang="en-US" b="0">
            <a:latin typeface="华文楷体" pitchFamily="2" charset="-122"/>
            <a:ea typeface="华文楷体" pitchFamily="2" charset="-122"/>
          </a:endParaRPr>
        </a:p>
      </dgm:t>
    </dgm:pt>
    <dgm:pt modelId="{6BE9D263-2D9C-4793-AEC0-5FF7D4A491DE}">
      <dgm:prSet phldrT="[文本]"/>
      <dgm:spPr/>
      <dgm:t>
        <a:bodyPr/>
        <a:lstStyle/>
        <a:p>
          <a:r>
            <a:rPr lang="zh-CN" altLang="en-US" b="0" dirty="0">
              <a:latin typeface="华文楷体" pitchFamily="2" charset="-122"/>
              <a:ea typeface="华文楷体" pitchFamily="2" charset="-122"/>
            </a:rPr>
            <a:t>概念</a:t>
          </a:r>
        </a:p>
      </dgm:t>
    </dgm:pt>
    <dgm:pt modelId="{2DF49665-5184-4173-B109-2A8B555F23BD}" type="parTrans" cxnId="{554354DA-5A1A-42B6-855D-DA8F207F2A59}">
      <dgm:prSet/>
      <dgm:spPr/>
      <dgm:t>
        <a:bodyPr/>
        <a:lstStyle/>
        <a:p>
          <a:endParaRPr lang="zh-CN" altLang="en-US" b="0">
            <a:latin typeface="华文楷体" pitchFamily="2" charset="-122"/>
            <a:ea typeface="华文楷体" pitchFamily="2" charset="-122"/>
          </a:endParaRPr>
        </a:p>
      </dgm:t>
    </dgm:pt>
    <dgm:pt modelId="{74C61801-6169-41A0-A530-6D4336B050AC}" type="sibTrans" cxnId="{554354DA-5A1A-42B6-855D-DA8F207F2A59}">
      <dgm:prSet/>
      <dgm:spPr/>
      <dgm:t>
        <a:bodyPr/>
        <a:lstStyle/>
        <a:p>
          <a:endParaRPr lang="zh-CN" altLang="en-US" b="0">
            <a:latin typeface="华文楷体" pitchFamily="2" charset="-122"/>
            <a:ea typeface="华文楷体" pitchFamily="2" charset="-122"/>
          </a:endParaRPr>
        </a:p>
      </dgm:t>
    </dgm:pt>
    <dgm:pt modelId="{88CBCEC0-F03E-4C04-A4D4-E7B293677BA4}">
      <dgm:prSet phldrT="[文本]"/>
      <dgm:spPr/>
      <dgm:t>
        <a:bodyPr/>
        <a:lstStyle/>
        <a:p>
          <a:r>
            <a:rPr lang="zh-CN" altLang="en-US" b="0" dirty="0">
              <a:latin typeface="华文楷体" pitchFamily="2" charset="-122"/>
              <a:ea typeface="华文楷体" pitchFamily="2" charset="-122"/>
            </a:rPr>
            <a:t>摩尔根提出设想：重组值的大小反映基因座在染色体上距离的远近</a:t>
          </a:r>
        </a:p>
      </dgm:t>
    </dgm:pt>
    <dgm:pt modelId="{9286985D-AEC2-47E1-AC4F-CA826817B2BD}" type="parTrans" cxnId="{C04D917B-9743-441B-9D77-628648D7611A}">
      <dgm:prSet/>
      <dgm:spPr/>
      <dgm:t>
        <a:bodyPr/>
        <a:lstStyle/>
        <a:p>
          <a:endParaRPr lang="zh-CN" altLang="en-US" b="0">
            <a:latin typeface="华文楷体" pitchFamily="2" charset="-122"/>
            <a:ea typeface="华文楷体" pitchFamily="2" charset="-122"/>
          </a:endParaRPr>
        </a:p>
      </dgm:t>
    </dgm:pt>
    <dgm:pt modelId="{7BF9E0F5-6C0A-4235-9AFC-E0000933A328}" type="sibTrans" cxnId="{C04D917B-9743-441B-9D77-628648D7611A}">
      <dgm:prSet/>
      <dgm:spPr/>
      <dgm:t>
        <a:bodyPr/>
        <a:lstStyle/>
        <a:p>
          <a:endParaRPr lang="zh-CN" altLang="en-US" b="0">
            <a:latin typeface="华文楷体" pitchFamily="2" charset="-122"/>
            <a:ea typeface="华文楷体" pitchFamily="2" charset="-122"/>
          </a:endParaRPr>
        </a:p>
      </dgm:t>
    </dgm:pt>
    <dgm:pt modelId="{986E5C3B-F67E-4FB2-8EFE-8C08D7420DC2}">
      <dgm:prSet phldrT="[文本]"/>
      <dgm:spPr/>
      <dgm:t>
        <a:bodyPr/>
        <a:lstStyle/>
        <a:p>
          <a:r>
            <a:rPr lang="zh-CN" altLang="en-US" b="0" dirty="0">
              <a:latin typeface="华文楷体" pitchFamily="2" charset="-122"/>
              <a:ea typeface="华文楷体" pitchFamily="2" charset="-122"/>
            </a:rPr>
            <a:t>两个基因在染色体图上距离的单位数量</a:t>
          </a:r>
        </a:p>
      </dgm:t>
    </dgm:pt>
    <dgm:pt modelId="{29F4CAF2-0E2A-499A-AFD9-91AD97D5B7A4}" type="parTrans" cxnId="{AFFFCC40-FEB6-45C1-A693-F68C3B234868}">
      <dgm:prSet/>
      <dgm:spPr/>
      <dgm:t>
        <a:bodyPr/>
        <a:lstStyle/>
        <a:p>
          <a:endParaRPr lang="zh-CN" altLang="en-US" b="0">
            <a:latin typeface="华文楷体" pitchFamily="2" charset="-122"/>
            <a:ea typeface="华文楷体" pitchFamily="2" charset="-122"/>
          </a:endParaRPr>
        </a:p>
      </dgm:t>
    </dgm:pt>
    <dgm:pt modelId="{85E1B5D6-B192-40B0-9FA3-4AE4C19E74DF}" type="sibTrans" cxnId="{AFFFCC40-FEB6-45C1-A693-F68C3B234868}">
      <dgm:prSet/>
      <dgm:spPr/>
      <dgm:t>
        <a:bodyPr/>
        <a:lstStyle/>
        <a:p>
          <a:endParaRPr lang="zh-CN" altLang="en-US" b="0">
            <a:latin typeface="华文楷体" pitchFamily="2" charset="-122"/>
            <a:ea typeface="华文楷体" pitchFamily="2" charset="-122"/>
          </a:endParaRPr>
        </a:p>
      </dgm:t>
    </dgm:pt>
    <dgm:pt modelId="{015D7DC4-D0C7-4062-8E27-3620474AB5DF}">
      <dgm:prSet phldrT="[文本]"/>
      <dgm:spPr/>
      <dgm:t>
        <a:bodyPr/>
        <a:lstStyle/>
        <a:p>
          <a:r>
            <a:rPr lang="zh-CN" altLang="en-US" b="0" dirty="0">
              <a:latin typeface="华文楷体" pitchFamily="2" charset="-122"/>
              <a:ea typeface="华文楷体" pitchFamily="2" charset="-122"/>
            </a:rPr>
            <a:t>两个或两个以上的非等位基因</a:t>
          </a:r>
        </a:p>
      </dgm:t>
    </dgm:pt>
    <dgm:pt modelId="{4AA00B1B-E101-44A0-8674-C34071F51479}" type="parTrans" cxnId="{6FF571D8-61E2-4F44-AA78-519CC1DE10BC}">
      <dgm:prSet/>
      <dgm:spPr/>
      <dgm:t>
        <a:bodyPr/>
        <a:lstStyle/>
        <a:p>
          <a:endParaRPr lang="zh-CN" altLang="en-US" b="0">
            <a:latin typeface="华文楷体" pitchFamily="2" charset="-122"/>
            <a:ea typeface="华文楷体" pitchFamily="2" charset="-122"/>
          </a:endParaRPr>
        </a:p>
      </dgm:t>
    </dgm:pt>
    <dgm:pt modelId="{59E6D323-AD43-443C-9934-B016C1E9D357}" type="sibTrans" cxnId="{6FF571D8-61E2-4F44-AA78-519CC1DE10BC}">
      <dgm:prSet/>
      <dgm:spPr/>
      <dgm:t>
        <a:bodyPr/>
        <a:lstStyle/>
        <a:p>
          <a:endParaRPr lang="zh-CN" altLang="en-US" b="0">
            <a:latin typeface="华文楷体" pitchFamily="2" charset="-122"/>
            <a:ea typeface="华文楷体" pitchFamily="2" charset="-122"/>
          </a:endParaRPr>
        </a:p>
      </dgm:t>
    </dgm:pt>
    <dgm:pt modelId="{D72DDEB0-6EF5-4647-ACE4-D4220CB8F23F}">
      <dgm:prSet phldrT="[文本]"/>
      <dgm:spPr/>
      <dgm:t>
        <a:bodyPr/>
        <a:lstStyle/>
        <a:p>
          <a:r>
            <a:rPr lang="zh-CN" altLang="en-US" b="0" dirty="0">
              <a:latin typeface="华文楷体" pitchFamily="2" charset="-122"/>
              <a:ea typeface="华文楷体" pitchFamily="2" charset="-122"/>
            </a:rPr>
            <a:t>不总是作为一个整体传到子代</a:t>
          </a:r>
        </a:p>
      </dgm:t>
    </dgm:pt>
    <dgm:pt modelId="{0311CC84-ADB2-43C1-B3DE-6209A7308C81}" type="parTrans" cxnId="{59F72442-7D84-47B1-84E1-01B0381ECD6E}">
      <dgm:prSet/>
      <dgm:spPr/>
      <dgm:t>
        <a:bodyPr/>
        <a:lstStyle/>
        <a:p>
          <a:endParaRPr lang="zh-CN" altLang="en-US" b="0">
            <a:latin typeface="华文楷体" pitchFamily="2" charset="-122"/>
            <a:ea typeface="华文楷体" pitchFamily="2" charset="-122"/>
          </a:endParaRPr>
        </a:p>
      </dgm:t>
    </dgm:pt>
    <dgm:pt modelId="{E4B6A331-3D5E-4B61-9A0F-58343E7FAB7F}" type="sibTrans" cxnId="{59F72442-7D84-47B1-84E1-01B0381ECD6E}">
      <dgm:prSet/>
      <dgm:spPr/>
      <dgm:t>
        <a:bodyPr/>
        <a:lstStyle/>
        <a:p>
          <a:endParaRPr lang="zh-CN" altLang="en-US" b="0">
            <a:latin typeface="华文楷体" pitchFamily="2" charset="-122"/>
            <a:ea typeface="华文楷体" pitchFamily="2" charset="-122"/>
          </a:endParaRPr>
        </a:p>
      </dgm:t>
    </dgm:pt>
    <dgm:pt modelId="{2A3D06BD-920D-4F1F-B187-5A9514E72403}">
      <dgm:prSet phldrT="[文本]"/>
      <dgm:spPr/>
      <dgm:t>
        <a:bodyPr/>
        <a:lstStyle/>
        <a:p>
          <a:r>
            <a:rPr lang="zh-CN" altLang="en-US" b="0" dirty="0">
              <a:latin typeface="华文楷体" pitchFamily="2" charset="-122"/>
              <a:ea typeface="华文楷体" pitchFamily="2" charset="-122"/>
            </a:rPr>
            <a:t>同一条染色体上的基因</a:t>
          </a:r>
        </a:p>
      </dgm:t>
    </dgm:pt>
    <dgm:pt modelId="{FBB48934-C240-4DC4-97E0-0F147F88D5F4}" type="parTrans" cxnId="{2AFE4353-FC40-4796-9B78-6F0DED2B4FD3}">
      <dgm:prSet/>
      <dgm:spPr/>
      <dgm:t>
        <a:bodyPr/>
        <a:lstStyle/>
        <a:p>
          <a:endParaRPr lang="zh-CN" altLang="en-US"/>
        </a:p>
      </dgm:t>
    </dgm:pt>
    <dgm:pt modelId="{3908FC68-3F12-4CEB-9282-457963D5A19B}" type="sibTrans" cxnId="{2AFE4353-FC40-4796-9B78-6F0DED2B4FD3}">
      <dgm:prSet/>
      <dgm:spPr/>
    </dgm:pt>
    <dgm:pt modelId="{DE951F79-EA96-4B48-B2F4-29F5A759B4A9}">
      <dgm:prSet phldrT="[文本]"/>
      <dgm:spPr/>
      <dgm:t>
        <a:bodyPr/>
        <a:lstStyle/>
        <a:p>
          <a:r>
            <a:rPr lang="en-US" altLang="zh-CN" b="0" dirty="0">
              <a:latin typeface="华文楷体" pitchFamily="2" charset="-122"/>
              <a:ea typeface="华文楷体" pitchFamily="2" charset="-122"/>
            </a:rPr>
            <a:t>100%</a:t>
          </a:r>
          <a:r>
            <a:rPr lang="zh-CN" altLang="en-US" b="0" dirty="0">
              <a:latin typeface="华文楷体" pitchFamily="2" charset="-122"/>
              <a:ea typeface="华文楷体" pitchFamily="2" charset="-122"/>
            </a:rPr>
            <a:t>联系在一起</a:t>
          </a:r>
        </a:p>
      </dgm:t>
    </dgm:pt>
    <dgm:pt modelId="{7E238449-4538-4C47-957F-FD592F6201AC}" type="parTrans" cxnId="{2218702C-3724-4C80-8BDA-EA95673BB6E4}">
      <dgm:prSet/>
      <dgm:spPr/>
      <dgm:t>
        <a:bodyPr/>
        <a:lstStyle/>
        <a:p>
          <a:endParaRPr lang="zh-CN" altLang="en-US"/>
        </a:p>
      </dgm:t>
    </dgm:pt>
    <dgm:pt modelId="{D66E32CB-4BF6-4987-A08C-F9E08C9CA7E6}" type="sibTrans" cxnId="{2218702C-3724-4C80-8BDA-EA95673BB6E4}">
      <dgm:prSet/>
      <dgm:spPr/>
    </dgm:pt>
    <dgm:pt modelId="{8903BB6E-A68B-44AF-A52A-EE4E9DFD9558}">
      <dgm:prSet phldrT="[文本]"/>
      <dgm:spPr/>
      <dgm:t>
        <a:bodyPr/>
        <a:lstStyle/>
        <a:p>
          <a:r>
            <a:rPr lang="zh-CN" altLang="en-US" b="0" dirty="0">
              <a:latin typeface="华文楷体" pitchFamily="2" charset="-122"/>
              <a:ea typeface="华文楷体" pitchFamily="2" charset="-122"/>
            </a:rPr>
            <a:t>不发生交换</a:t>
          </a:r>
        </a:p>
      </dgm:t>
    </dgm:pt>
    <dgm:pt modelId="{675A5160-1DD7-4196-A31D-0B90A533BD10}" type="parTrans" cxnId="{1087570C-BE49-4E6C-899D-4777054D2F7E}">
      <dgm:prSet/>
      <dgm:spPr/>
      <dgm:t>
        <a:bodyPr/>
        <a:lstStyle/>
        <a:p>
          <a:endParaRPr lang="zh-CN" altLang="en-US"/>
        </a:p>
      </dgm:t>
    </dgm:pt>
    <dgm:pt modelId="{0FC3D525-D9F2-4AAC-98CC-6F955DDC9B44}" type="sibTrans" cxnId="{1087570C-BE49-4E6C-899D-4777054D2F7E}">
      <dgm:prSet/>
      <dgm:spPr/>
    </dgm:pt>
    <dgm:pt modelId="{5CA68FD3-904F-4E1D-B509-E37103A64FA8}">
      <dgm:prSet phldrT="[文本]"/>
      <dgm:spPr/>
      <dgm:t>
        <a:bodyPr/>
        <a:lstStyle/>
        <a:p>
          <a:r>
            <a:rPr lang="zh-CN" altLang="en-US" b="0">
              <a:latin typeface="华文楷体" pitchFamily="2" charset="-122"/>
              <a:ea typeface="华文楷体" pitchFamily="2" charset="-122"/>
            </a:rPr>
            <a:t>连锁遗传的概念</a:t>
          </a:r>
          <a:endParaRPr lang="zh-CN" altLang="en-US" b="0" dirty="0">
            <a:latin typeface="华文楷体" pitchFamily="2" charset="-122"/>
            <a:ea typeface="华文楷体" pitchFamily="2" charset="-122"/>
          </a:endParaRPr>
        </a:p>
      </dgm:t>
    </dgm:pt>
    <dgm:pt modelId="{B4448243-DFBE-40E3-B31B-1EE4E771A9DF}" type="parTrans" cxnId="{A2B3B4AE-183A-421C-8D43-499B5BC8C2B9}">
      <dgm:prSet/>
      <dgm:spPr/>
      <dgm:t>
        <a:bodyPr/>
        <a:lstStyle/>
        <a:p>
          <a:endParaRPr lang="zh-CN" altLang="en-US"/>
        </a:p>
      </dgm:t>
    </dgm:pt>
    <dgm:pt modelId="{F4EADD69-5D19-46FB-821C-E2644AC1465C}" type="sibTrans" cxnId="{A2B3B4AE-183A-421C-8D43-499B5BC8C2B9}">
      <dgm:prSet/>
      <dgm:spPr/>
    </dgm:pt>
    <dgm:pt modelId="{81A5D069-C499-45F9-968E-DEB35C3757F4}">
      <dgm:prSet phldrT="[文本]"/>
      <dgm:spPr/>
      <dgm:t>
        <a:bodyPr/>
        <a:lstStyle/>
        <a:p>
          <a:r>
            <a:rPr lang="zh-CN" altLang="en-US" b="0" dirty="0">
              <a:latin typeface="华文楷体" pitchFamily="2" charset="-122"/>
              <a:ea typeface="华文楷体" pitchFamily="2" charset="-122"/>
            </a:rPr>
            <a:t>亲本所具有的两个性状</a:t>
          </a:r>
        </a:p>
      </dgm:t>
    </dgm:pt>
    <dgm:pt modelId="{EE3985B0-1140-4490-B568-1160FCF1D751}" type="parTrans" cxnId="{E3D20B08-A3A1-4FC5-BFAA-CD65B4C1A8A3}">
      <dgm:prSet/>
      <dgm:spPr/>
      <dgm:t>
        <a:bodyPr/>
        <a:lstStyle/>
        <a:p>
          <a:endParaRPr lang="zh-CN" altLang="en-US"/>
        </a:p>
      </dgm:t>
    </dgm:pt>
    <dgm:pt modelId="{BAE72E28-C772-45E1-B3A3-633CB354B132}" type="sibTrans" cxnId="{E3D20B08-A3A1-4FC5-BFAA-CD65B4C1A8A3}">
      <dgm:prSet/>
      <dgm:spPr/>
    </dgm:pt>
    <dgm:pt modelId="{7A8371AD-F063-4027-A429-F35959894B35}">
      <dgm:prSet phldrT="[文本]"/>
      <dgm:spPr/>
      <dgm:t>
        <a:bodyPr/>
        <a:lstStyle/>
        <a:p>
          <a:r>
            <a:rPr lang="en-US" altLang="zh-CN" b="0" dirty="0">
              <a:latin typeface="华文楷体" pitchFamily="2" charset="-122"/>
              <a:ea typeface="华文楷体" pitchFamily="2" charset="-122"/>
            </a:rPr>
            <a:t>F2</a:t>
          </a:r>
          <a:r>
            <a:rPr lang="zh-CN" altLang="en-US" b="0" dirty="0">
              <a:latin typeface="华文楷体" pitchFamily="2" charset="-122"/>
              <a:ea typeface="华文楷体" pitchFamily="2" charset="-122"/>
            </a:rPr>
            <a:t>中常常联系在一起而遗传</a:t>
          </a:r>
        </a:p>
      </dgm:t>
    </dgm:pt>
    <dgm:pt modelId="{E9FD7614-F67C-4183-BA8F-14C7248E2323}" type="parTrans" cxnId="{C29D2791-9D7C-4F4C-9086-085DD118927A}">
      <dgm:prSet/>
      <dgm:spPr/>
      <dgm:t>
        <a:bodyPr/>
        <a:lstStyle/>
        <a:p>
          <a:endParaRPr lang="zh-CN" altLang="en-US"/>
        </a:p>
      </dgm:t>
    </dgm:pt>
    <dgm:pt modelId="{4D4F7600-E005-40A1-B91D-3FDE6535179C}" type="sibTrans" cxnId="{C29D2791-9D7C-4F4C-9086-085DD118927A}">
      <dgm:prSet/>
      <dgm:spPr/>
    </dgm:pt>
    <dgm:pt modelId="{61FDCF21-7326-437B-89B2-A0AD3FF241A8}" type="pres">
      <dgm:prSet presAssocID="{1F244FBB-3103-417B-B1EF-A2D9A697D6C0}" presName="mainComposite" presStyleCnt="0">
        <dgm:presLayoutVars>
          <dgm:chPref val="1"/>
          <dgm:dir/>
          <dgm:animOne val="branch"/>
          <dgm:animLvl val="lvl"/>
          <dgm:resizeHandles val="exact"/>
        </dgm:presLayoutVars>
      </dgm:prSet>
      <dgm:spPr/>
      <dgm:t>
        <a:bodyPr/>
        <a:lstStyle/>
        <a:p>
          <a:endParaRPr lang="zh-CN" altLang="en-US"/>
        </a:p>
      </dgm:t>
    </dgm:pt>
    <dgm:pt modelId="{48C21651-7D4C-48F2-ACDA-5A4704130F01}" type="pres">
      <dgm:prSet presAssocID="{1F244FBB-3103-417B-B1EF-A2D9A697D6C0}" presName="hierFlow" presStyleCnt="0"/>
      <dgm:spPr/>
    </dgm:pt>
    <dgm:pt modelId="{91898C76-30CE-4505-BF4E-010154859122}" type="pres">
      <dgm:prSet presAssocID="{1F244FBB-3103-417B-B1EF-A2D9A697D6C0}" presName="hierChild1" presStyleCnt="0">
        <dgm:presLayoutVars>
          <dgm:chPref val="1"/>
          <dgm:animOne val="branch"/>
          <dgm:animLvl val="lvl"/>
        </dgm:presLayoutVars>
      </dgm:prSet>
      <dgm:spPr/>
    </dgm:pt>
    <dgm:pt modelId="{92BC5C38-2AAC-484E-88E6-CE3F4C24680A}" type="pres">
      <dgm:prSet presAssocID="{3E2D22F3-8D84-401F-9072-6A6485D29C23}" presName="Name17" presStyleCnt="0"/>
      <dgm:spPr/>
    </dgm:pt>
    <dgm:pt modelId="{5479B97F-8CF2-4BD2-9686-279F702BE20D}" type="pres">
      <dgm:prSet presAssocID="{3E2D22F3-8D84-401F-9072-6A6485D29C23}" presName="level1Shape" presStyleLbl="node0" presStyleIdx="0" presStyleCnt="1">
        <dgm:presLayoutVars>
          <dgm:chPref val="3"/>
        </dgm:presLayoutVars>
      </dgm:prSet>
      <dgm:spPr/>
      <dgm:t>
        <a:bodyPr/>
        <a:lstStyle/>
        <a:p>
          <a:endParaRPr lang="zh-CN" altLang="en-US"/>
        </a:p>
      </dgm:t>
    </dgm:pt>
    <dgm:pt modelId="{3EAE7251-B174-46AD-8696-203773C6558A}" type="pres">
      <dgm:prSet presAssocID="{3E2D22F3-8D84-401F-9072-6A6485D29C23}" presName="hierChild2" presStyleCnt="0"/>
      <dgm:spPr/>
    </dgm:pt>
    <dgm:pt modelId="{71E871C1-C99B-452F-BC92-D62455E17679}" type="pres">
      <dgm:prSet presAssocID="{56028B85-D14D-4963-98A1-4BC609F80A77}" presName="Name25" presStyleLbl="parChTrans1D2" presStyleIdx="0" presStyleCnt="4"/>
      <dgm:spPr/>
      <dgm:t>
        <a:bodyPr/>
        <a:lstStyle/>
        <a:p>
          <a:endParaRPr lang="zh-CN" altLang="en-US"/>
        </a:p>
      </dgm:t>
    </dgm:pt>
    <dgm:pt modelId="{6668807F-1D3A-4F75-A33F-B26E9190C99D}" type="pres">
      <dgm:prSet presAssocID="{56028B85-D14D-4963-98A1-4BC609F80A77}" presName="connTx" presStyleLbl="parChTrans1D2" presStyleIdx="0" presStyleCnt="4"/>
      <dgm:spPr/>
      <dgm:t>
        <a:bodyPr/>
        <a:lstStyle/>
        <a:p>
          <a:endParaRPr lang="zh-CN" altLang="en-US"/>
        </a:p>
      </dgm:t>
    </dgm:pt>
    <dgm:pt modelId="{0AE0CCB0-354C-4079-BFE2-D8A7D277618F}" type="pres">
      <dgm:prSet presAssocID="{5A3B642B-D949-4A26-84AD-F3DDB301A366}" presName="Name30" presStyleCnt="0"/>
      <dgm:spPr/>
    </dgm:pt>
    <dgm:pt modelId="{0E13F1A8-DAF8-461E-9929-0DB056519BF0}" type="pres">
      <dgm:prSet presAssocID="{5A3B642B-D949-4A26-84AD-F3DDB301A366}" presName="level2Shape" presStyleLbl="node2" presStyleIdx="0" presStyleCnt="4"/>
      <dgm:spPr/>
      <dgm:t>
        <a:bodyPr/>
        <a:lstStyle/>
        <a:p>
          <a:endParaRPr lang="zh-CN" altLang="en-US"/>
        </a:p>
      </dgm:t>
    </dgm:pt>
    <dgm:pt modelId="{06FFE254-ADD8-459E-9745-C9E6A12157F2}" type="pres">
      <dgm:prSet presAssocID="{5A3B642B-D949-4A26-84AD-F3DDB301A366}" presName="hierChild3" presStyleCnt="0"/>
      <dgm:spPr/>
    </dgm:pt>
    <dgm:pt modelId="{6D35C06A-DDBD-4C49-9B90-4B1DEB461CFA}" type="pres">
      <dgm:prSet presAssocID="{916BAEFE-B496-4D82-9919-7476C5A4D3F3}" presName="Name25" presStyleLbl="parChTrans1D3" presStyleIdx="0" presStyleCnt="10"/>
      <dgm:spPr/>
      <dgm:t>
        <a:bodyPr/>
        <a:lstStyle/>
        <a:p>
          <a:endParaRPr lang="zh-CN" altLang="en-US"/>
        </a:p>
      </dgm:t>
    </dgm:pt>
    <dgm:pt modelId="{40D1C47A-EE33-40DD-AEB9-58BFEE3BED1E}" type="pres">
      <dgm:prSet presAssocID="{916BAEFE-B496-4D82-9919-7476C5A4D3F3}" presName="connTx" presStyleLbl="parChTrans1D3" presStyleIdx="0" presStyleCnt="10"/>
      <dgm:spPr/>
      <dgm:t>
        <a:bodyPr/>
        <a:lstStyle/>
        <a:p>
          <a:endParaRPr lang="zh-CN" altLang="en-US"/>
        </a:p>
      </dgm:t>
    </dgm:pt>
    <dgm:pt modelId="{94B51165-ED96-4D13-A3D1-6B4FA3533793}" type="pres">
      <dgm:prSet presAssocID="{F2A7F16C-A038-4A41-A20F-6344679B04F8}" presName="Name30" presStyleCnt="0"/>
      <dgm:spPr/>
    </dgm:pt>
    <dgm:pt modelId="{2BA80B35-96DD-4AC1-9B98-B1761B54596C}" type="pres">
      <dgm:prSet presAssocID="{F2A7F16C-A038-4A41-A20F-6344679B04F8}" presName="level2Shape" presStyleLbl="node3" presStyleIdx="0" presStyleCnt="10"/>
      <dgm:spPr/>
      <dgm:t>
        <a:bodyPr/>
        <a:lstStyle/>
        <a:p>
          <a:endParaRPr lang="zh-CN" altLang="en-US"/>
        </a:p>
      </dgm:t>
    </dgm:pt>
    <dgm:pt modelId="{EEDE5535-F72A-420B-A80E-479017E3B475}" type="pres">
      <dgm:prSet presAssocID="{F2A7F16C-A038-4A41-A20F-6344679B04F8}" presName="hierChild3" presStyleCnt="0"/>
      <dgm:spPr/>
    </dgm:pt>
    <dgm:pt modelId="{732F3ED9-4A0C-4419-A810-2800632899C6}" type="pres">
      <dgm:prSet presAssocID="{4AA898CE-A0EC-4F83-8093-4F32AA58D884}" presName="Name25" presStyleLbl="parChTrans1D3" presStyleIdx="1" presStyleCnt="10"/>
      <dgm:spPr/>
      <dgm:t>
        <a:bodyPr/>
        <a:lstStyle/>
        <a:p>
          <a:endParaRPr lang="zh-CN" altLang="en-US"/>
        </a:p>
      </dgm:t>
    </dgm:pt>
    <dgm:pt modelId="{B5A09328-8BC4-414A-8CB5-49E4195BBBC8}" type="pres">
      <dgm:prSet presAssocID="{4AA898CE-A0EC-4F83-8093-4F32AA58D884}" presName="connTx" presStyleLbl="parChTrans1D3" presStyleIdx="1" presStyleCnt="10"/>
      <dgm:spPr/>
      <dgm:t>
        <a:bodyPr/>
        <a:lstStyle/>
        <a:p>
          <a:endParaRPr lang="zh-CN" altLang="en-US"/>
        </a:p>
      </dgm:t>
    </dgm:pt>
    <dgm:pt modelId="{CD05BD7A-22DB-4C0E-8813-D564EF99F63A}" type="pres">
      <dgm:prSet presAssocID="{68DFA842-38EA-4622-AA53-8C37DDE835D3}" presName="Name30" presStyleCnt="0"/>
      <dgm:spPr/>
    </dgm:pt>
    <dgm:pt modelId="{01FFED7F-39AD-4CEB-9F86-998304074A2D}" type="pres">
      <dgm:prSet presAssocID="{68DFA842-38EA-4622-AA53-8C37DDE835D3}" presName="level2Shape" presStyleLbl="node3" presStyleIdx="1" presStyleCnt="10"/>
      <dgm:spPr/>
      <dgm:t>
        <a:bodyPr/>
        <a:lstStyle/>
        <a:p>
          <a:endParaRPr lang="zh-CN" altLang="en-US"/>
        </a:p>
      </dgm:t>
    </dgm:pt>
    <dgm:pt modelId="{754271B0-9A1F-48E7-B35F-E45113E86D43}" type="pres">
      <dgm:prSet presAssocID="{68DFA842-38EA-4622-AA53-8C37DDE835D3}" presName="hierChild3" presStyleCnt="0"/>
      <dgm:spPr/>
    </dgm:pt>
    <dgm:pt modelId="{1CD47892-4001-4DA1-B2CF-787A2FB9C219}" type="pres">
      <dgm:prSet presAssocID="{DF4DE516-B15D-4FEA-B16B-A7E74F044ADF}" presName="Name25" presStyleLbl="parChTrans1D3" presStyleIdx="2" presStyleCnt="10"/>
      <dgm:spPr/>
      <dgm:t>
        <a:bodyPr/>
        <a:lstStyle/>
        <a:p>
          <a:endParaRPr lang="zh-CN" altLang="en-US"/>
        </a:p>
      </dgm:t>
    </dgm:pt>
    <dgm:pt modelId="{E5CF1A2B-3A0D-4430-9151-E537A2A810B3}" type="pres">
      <dgm:prSet presAssocID="{DF4DE516-B15D-4FEA-B16B-A7E74F044ADF}" presName="connTx" presStyleLbl="parChTrans1D3" presStyleIdx="2" presStyleCnt="10"/>
      <dgm:spPr/>
      <dgm:t>
        <a:bodyPr/>
        <a:lstStyle/>
        <a:p>
          <a:endParaRPr lang="zh-CN" altLang="en-US"/>
        </a:p>
      </dgm:t>
    </dgm:pt>
    <dgm:pt modelId="{1DABE18F-633C-44A8-ADE5-621148D8595B}" type="pres">
      <dgm:prSet presAssocID="{65E4F9B1-21D2-48EC-9F37-C4A4CDB13D0A}" presName="Name30" presStyleCnt="0"/>
      <dgm:spPr/>
    </dgm:pt>
    <dgm:pt modelId="{580FB3BD-8329-4571-B31B-E6323D1FDB10}" type="pres">
      <dgm:prSet presAssocID="{65E4F9B1-21D2-48EC-9F37-C4A4CDB13D0A}" presName="level2Shape" presStyleLbl="node3" presStyleIdx="2" presStyleCnt="10"/>
      <dgm:spPr/>
      <dgm:t>
        <a:bodyPr/>
        <a:lstStyle/>
        <a:p>
          <a:endParaRPr lang="zh-CN" altLang="en-US"/>
        </a:p>
      </dgm:t>
    </dgm:pt>
    <dgm:pt modelId="{E8D4B7EE-B0E8-4190-A916-F82762154680}" type="pres">
      <dgm:prSet presAssocID="{65E4F9B1-21D2-48EC-9F37-C4A4CDB13D0A}" presName="hierChild3" presStyleCnt="0"/>
      <dgm:spPr/>
    </dgm:pt>
    <dgm:pt modelId="{2CDF27FF-AED1-471D-A1CA-7A39822338AB}" type="pres">
      <dgm:prSet presAssocID="{B4448243-DFBE-40E3-B31B-1EE4E771A9DF}" presName="Name25" presStyleLbl="parChTrans1D3" presStyleIdx="3" presStyleCnt="10"/>
      <dgm:spPr/>
      <dgm:t>
        <a:bodyPr/>
        <a:lstStyle/>
        <a:p>
          <a:endParaRPr lang="zh-CN" altLang="en-US"/>
        </a:p>
      </dgm:t>
    </dgm:pt>
    <dgm:pt modelId="{5DF684D4-1CE8-44F2-A6D8-CDBBEE9F33B6}" type="pres">
      <dgm:prSet presAssocID="{B4448243-DFBE-40E3-B31B-1EE4E771A9DF}" presName="connTx" presStyleLbl="parChTrans1D3" presStyleIdx="3" presStyleCnt="10"/>
      <dgm:spPr/>
      <dgm:t>
        <a:bodyPr/>
        <a:lstStyle/>
        <a:p>
          <a:endParaRPr lang="zh-CN" altLang="en-US"/>
        </a:p>
      </dgm:t>
    </dgm:pt>
    <dgm:pt modelId="{09EA4453-D6ED-4801-A597-FF28B2697009}" type="pres">
      <dgm:prSet presAssocID="{5CA68FD3-904F-4E1D-B509-E37103A64FA8}" presName="Name30" presStyleCnt="0"/>
      <dgm:spPr/>
    </dgm:pt>
    <dgm:pt modelId="{6ADC400C-4D60-4396-B848-DB53BEEBBB82}" type="pres">
      <dgm:prSet presAssocID="{5CA68FD3-904F-4E1D-B509-E37103A64FA8}" presName="level2Shape" presStyleLbl="node3" presStyleIdx="3" presStyleCnt="10"/>
      <dgm:spPr/>
      <dgm:t>
        <a:bodyPr/>
        <a:lstStyle/>
        <a:p>
          <a:endParaRPr lang="zh-CN" altLang="en-US"/>
        </a:p>
      </dgm:t>
    </dgm:pt>
    <dgm:pt modelId="{C4458FF3-154E-49F2-AC79-7C94A295B1FE}" type="pres">
      <dgm:prSet presAssocID="{5CA68FD3-904F-4E1D-B509-E37103A64FA8}" presName="hierChild3" presStyleCnt="0"/>
      <dgm:spPr/>
    </dgm:pt>
    <dgm:pt modelId="{0C241E92-5CF7-4D8D-A1F6-BA1A52218665}" type="pres">
      <dgm:prSet presAssocID="{EE3985B0-1140-4490-B568-1160FCF1D751}" presName="Name25" presStyleLbl="parChTrans1D4" presStyleIdx="0" presStyleCnt="18"/>
      <dgm:spPr/>
      <dgm:t>
        <a:bodyPr/>
        <a:lstStyle/>
        <a:p>
          <a:endParaRPr lang="zh-CN" altLang="en-US"/>
        </a:p>
      </dgm:t>
    </dgm:pt>
    <dgm:pt modelId="{C298463C-30A8-46D2-820A-C4D71F1F1646}" type="pres">
      <dgm:prSet presAssocID="{EE3985B0-1140-4490-B568-1160FCF1D751}" presName="connTx" presStyleLbl="parChTrans1D4" presStyleIdx="0" presStyleCnt="18"/>
      <dgm:spPr/>
      <dgm:t>
        <a:bodyPr/>
        <a:lstStyle/>
        <a:p>
          <a:endParaRPr lang="zh-CN" altLang="en-US"/>
        </a:p>
      </dgm:t>
    </dgm:pt>
    <dgm:pt modelId="{11341A01-BC53-40D3-96E5-E98A89FED244}" type="pres">
      <dgm:prSet presAssocID="{81A5D069-C499-45F9-968E-DEB35C3757F4}" presName="Name30" presStyleCnt="0"/>
      <dgm:spPr/>
    </dgm:pt>
    <dgm:pt modelId="{1BFEA167-2DC7-4BBB-99BB-DBFA8239B30B}" type="pres">
      <dgm:prSet presAssocID="{81A5D069-C499-45F9-968E-DEB35C3757F4}" presName="level2Shape" presStyleLbl="node4" presStyleIdx="0" presStyleCnt="18"/>
      <dgm:spPr/>
      <dgm:t>
        <a:bodyPr/>
        <a:lstStyle/>
        <a:p>
          <a:endParaRPr lang="zh-CN" altLang="en-US"/>
        </a:p>
      </dgm:t>
    </dgm:pt>
    <dgm:pt modelId="{B74A768D-96FD-4F29-BE82-8EFC953C1DF7}" type="pres">
      <dgm:prSet presAssocID="{81A5D069-C499-45F9-968E-DEB35C3757F4}" presName="hierChild3" presStyleCnt="0"/>
      <dgm:spPr/>
    </dgm:pt>
    <dgm:pt modelId="{A0FB40D3-6773-42ED-9E16-593103286F23}" type="pres">
      <dgm:prSet presAssocID="{E9FD7614-F67C-4183-BA8F-14C7248E2323}" presName="Name25" presStyleLbl="parChTrans1D4" presStyleIdx="1" presStyleCnt="18"/>
      <dgm:spPr/>
      <dgm:t>
        <a:bodyPr/>
        <a:lstStyle/>
        <a:p>
          <a:endParaRPr lang="zh-CN" altLang="en-US"/>
        </a:p>
      </dgm:t>
    </dgm:pt>
    <dgm:pt modelId="{A701B09E-A4C8-4DF3-A69A-B9FFF1947485}" type="pres">
      <dgm:prSet presAssocID="{E9FD7614-F67C-4183-BA8F-14C7248E2323}" presName="connTx" presStyleLbl="parChTrans1D4" presStyleIdx="1" presStyleCnt="18"/>
      <dgm:spPr/>
      <dgm:t>
        <a:bodyPr/>
        <a:lstStyle/>
        <a:p>
          <a:endParaRPr lang="zh-CN" altLang="en-US"/>
        </a:p>
      </dgm:t>
    </dgm:pt>
    <dgm:pt modelId="{3618AAFB-704C-4529-97EB-E07E6D90CDDA}" type="pres">
      <dgm:prSet presAssocID="{7A8371AD-F063-4027-A429-F35959894B35}" presName="Name30" presStyleCnt="0"/>
      <dgm:spPr/>
    </dgm:pt>
    <dgm:pt modelId="{1EA4D3F5-32CC-41AE-AB5D-5BB47FFF082F}" type="pres">
      <dgm:prSet presAssocID="{7A8371AD-F063-4027-A429-F35959894B35}" presName="level2Shape" presStyleLbl="node4" presStyleIdx="1" presStyleCnt="18"/>
      <dgm:spPr/>
      <dgm:t>
        <a:bodyPr/>
        <a:lstStyle/>
        <a:p>
          <a:endParaRPr lang="zh-CN" altLang="en-US"/>
        </a:p>
      </dgm:t>
    </dgm:pt>
    <dgm:pt modelId="{1DBA8D12-0C97-4791-94F2-DAEEA00E187B}" type="pres">
      <dgm:prSet presAssocID="{7A8371AD-F063-4027-A429-F35959894B35}" presName="hierChild3" presStyleCnt="0"/>
      <dgm:spPr/>
    </dgm:pt>
    <dgm:pt modelId="{711C3B1A-9C9E-4F88-91A7-C80DCF2D025B}" type="pres">
      <dgm:prSet presAssocID="{A1D3C1D5-0555-4BEA-814D-B33A83A78BC5}" presName="Name25" presStyleLbl="parChTrans1D2" presStyleIdx="1" presStyleCnt="4"/>
      <dgm:spPr/>
      <dgm:t>
        <a:bodyPr/>
        <a:lstStyle/>
        <a:p>
          <a:endParaRPr lang="zh-CN" altLang="en-US"/>
        </a:p>
      </dgm:t>
    </dgm:pt>
    <dgm:pt modelId="{74E28EE0-DBB0-42B7-B26E-92E9FDCE2581}" type="pres">
      <dgm:prSet presAssocID="{A1D3C1D5-0555-4BEA-814D-B33A83A78BC5}" presName="connTx" presStyleLbl="parChTrans1D2" presStyleIdx="1" presStyleCnt="4"/>
      <dgm:spPr/>
      <dgm:t>
        <a:bodyPr/>
        <a:lstStyle/>
        <a:p>
          <a:endParaRPr lang="zh-CN" altLang="en-US"/>
        </a:p>
      </dgm:t>
    </dgm:pt>
    <dgm:pt modelId="{C0F4E846-E150-43FE-B910-565604DDCFF7}" type="pres">
      <dgm:prSet presAssocID="{B1C88153-718A-4CC3-8D4E-5BAF70BFF5EA}" presName="Name30" presStyleCnt="0"/>
      <dgm:spPr/>
    </dgm:pt>
    <dgm:pt modelId="{3664EEAB-F34F-41CD-89D4-367366515AA7}" type="pres">
      <dgm:prSet presAssocID="{B1C88153-718A-4CC3-8D4E-5BAF70BFF5EA}" presName="level2Shape" presStyleLbl="node2" presStyleIdx="1" presStyleCnt="4"/>
      <dgm:spPr/>
      <dgm:t>
        <a:bodyPr/>
        <a:lstStyle/>
        <a:p>
          <a:endParaRPr lang="zh-CN" altLang="en-US"/>
        </a:p>
      </dgm:t>
    </dgm:pt>
    <dgm:pt modelId="{600B817C-934C-4BE4-AC25-98E3DF9CE0BA}" type="pres">
      <dgm:prSet presAssocID="{B1C88153-718A-4CC3-8D4E-5BAF70BFF5EA}" presName="hierChild3" presStyleCnt="0"/>
      <dgm:spPr/>
    </dgm:pt>
    <dgm:pt modelId="{09EF7A43-A9A9-42C2-97BC-D2BDFAF692B9}" type="pres">
      <dgm:prSet presAssocID="{64FFB506-9D83-46A1-8ADE-947169826D5C}" presName="Name25" presStyleLbl="parChTrans1D3" presStyleIdx="4" presStyleCnt="10"/>
      <dgm:spPr/>
      <dgm:t>
        <a:bodyPr/>
        <a:lstStyle/>
        <a:p>
          <a:endParaRPr lang="zh-CN" altLang="en-US"/>
        </a:p>
      </dgm:t>
    </dgm:pt>
    <dgm:pt modelId="{6418FD28-0AAF-44AB-AADD-7CEA58AC5890}" type="pres">
      <dgm:prSet presAssocID="{64FFB506-9D83-46A1-8ADE-947169826D5C}" presName="connTx" presStyleLbl="parChTrans1D3" presStyleIdx="4" presStyleCnt="10"/>
      <dgm:spPr/>
      <dgm:t>
        <a:bodyPr/>
        <a:lstStyle/>
        <a:p>
          <a:endParaRPr lang="zh-CN" altLang="en-US"/>
        </a:p>
      </dgm:t>
    </dgm:pt>
    <dgm:pt modelId="{ADB1658B-318A-47A9-96EE-93B83D38CB0B}" type="pres">
      <dgm:prSet presAssocID="{2C4C7DB8-5994-4C0D-913D-5198B81175DB}" presName="Name30" presStyleCnt="0"/>
      <dgm:spPr/>
    </dgm:pt>
    <dgm:pt modelId="{902F3493-D954-4D62-B997-028AD1447471}" type="pres">
      <dgm:prSet presAssocID="{2C4C7DB8-5994-4C0D-913D-5198B81175DB}" presName="level2Shape" presStyleLbl="node3" presStyleIdx="4" presStyleCnt="10"/>
      <dgm:spPr/>
      <dgm:t>
        <a:bodyPr/>
        <a:lstStyle/>
        <a:p>
          <a:endParaRPr lang="zh-CN" altLang="en-US"/>
        </a:p>
      </dgm:t>
    </dgm:pt>
    <dgm:pt modelId="{27204529-72C4-4EFF-B4BF-4A2747BB2D48}" type="pres">
      <dgm:prSet presAssocID="{2C4C7DB8-5994-4C0D-913D-5198B81175DB}" presName="hierChild3" presStyleCnt="0"/>
      <dgm:spPr/>
    </dgm:pt>
    <dgm:pt modelId="{70743549-AE04-4122-8FE6-E786AE88A562}" type="pres">
      <dgm:prSet presAssocID="{FBB48934-C240-4DC4-97E0-0F147F88D5F4}" presName="Name25" presStyleLbl="parChTrans1D4" presStyleIdx="2" presStyleCnt="18"/>
      <dgm:spPr/>
      <dgm:t>
        <a:bodyPr/>
        <a:lstStyle/>
        <a:p>
          <a:endParaRPr lang="zh-CN" altLang="en-US"/>
        </a:p>
      </dgm:t>
    </dgm:pt>
    <dgm:pt modelId="{69EF399D-C136-452A-9619-2598FAB91F98}" type="pres">
      <dgm:prSet presAssocID="{FBB48934-C240-4DC4-97E0-0F147F88D5F4}" presName="connTx" presStyleLbl="parChTrans1D4" presStyleIdx="2" presStyleCnt="18"/>
      <dgm:spPr/>
      <dgm:t>
        <a:bodyPr/>
        <a:lstStyle/>
        <a:p>
          <a:endParaRPr lang="zh-CN" altLang="en-US"/>
        </a:p>
      </dgm:t>
    </dgm:pt>
    <dgm:pt modelId="{7857276D-D655-42E7-B98B-F7DED2CA8CF3}" type="pres">
      <dgm:prSet presAssocID="{2A3D06BD-920D-4F1F-B187-5A9514E72403}" presName="Name30" presStyleCnt="0"/>
      <dgm:spPr/>
    </dgm:pt>
    <dgm:pt modelId="{CBD12B4B-7D09-4652-A20E-38633F34BD0B}" type="pres">
      <dgm:prSet presAssocID="{2A3D06BD-920D-4F1F-B187-5A9514E72403}" presName="level2Shape" presStyleLbl="node4" presStyleIdx="2" presStyleCnt="18"/>
      <dgm:spPr/>
      <dgm:t>
        <a:bodyPr/>
        <a:lstStyle/>
        <a:p>
          <a:endParaRPr lang="zh-CN" altLang="en-US"/>
        </a:p>
      </dgm:t>
    </dgm:pt>
    <dgm:pt modelId="{D2658906-C542-428E-BE4D-6657B7B0C8F4}" type="pres">
      <dgm:prSet presAssocID="{2A3D06BD-920D-4F1F-B187-5A9514E72403}" presName="hierChild3" presStyleCnt="0"/>
      <dgm:spPr/>
    </dgm:pt>
    <dgm:pt modelId="{CFE6A5B8-720B-4F42-90F2-0176A457C1A0}" type="pres">
      <dgm:prSet presAssocID="{7E238449-4538-4C47-957F-FD592F6201AC}" presName="Name25" presStyleLbl="parChTrans1D4" presStyleIdx="3" presStyleCnt="18"/>
      <dgm:spPr/>
      <dgm:t>
        <a:bodyPr/>
        <a:lstStyle/>
        <a:p>
          <a:endParaRPr lang="zh-CN" altLang="en-US"/>
        </a:p>
      </dgm:t>
    </dgm:pt>
    <dgm:pt modelId="{AC5F4921-099B-4ECF-ABBE-6FF2150CE771}" type="pres">
      <dgm:prSet presAssocID="{7E238449-4538-4C47-957F-FD592F6201AC}" presName="connTx" presStyleLbl="parChTrans1D4" presStyleIdx="3" presStyleCnt="18"/>
      <dgm:spPr/>
      <dgm:t>
        <a:bodyPr/>
        <a:lstStyle/>
        <a:p>
          <a:endParaRPr lang="zh-CN" altLang="en-US"/>
        </a:p>
      </dgm:t>
    </dgm:pt>
    <dgm:pt modelId="{8A7DF7FE-B70F-4039-AE74-E958DA3F958C}" type="pres">
      <dgm:prSet presAssocID="{DE951F79-EA96-4B48-B2F4-29F5A759B4A9}" presName="Name30" presStyleCnt="0"/>
      <dgm:spPr/>
    </dgm:pt>
    <dgm:pt modelId="{5B9B3007-0471-4298-AE1A-1DDEB957A070}" type="pres">
      <dgm:prSet presAssocID="{DE951F79-EA96-4B48-B2F4-29F5A759B4A9}" presName="level2Shape" presStyleLbl="node4" presStyleIdx="3" presStyleCnt="18"/>
      <dgm:spPr/>
      <dgm:t>
        <a:bodyPr/>
        <a:lstStyle/>
        <a:p>
          <a:endParaRPr lang="zh-CN" altLang="en-US"/>
        </a:p>
      </dgm:t>
    </dgm:pt>
    <dgm:pt modelId="{94FF6408-C9E2-44B8-90E1-1A2E67C9036E}" type="pres">
      <dgm:prSet presAssocID="{DE951F79-EA96-4B48-B2F4-29F5A759B4A9}" presName="hierChild3" presStyleCnt="0"/>
      <dgm:spPr/>
    </dgm:pt>
    <dgm:pt modelId="{4ED3579F-07D8-4228-825E-DDEF40930036}" type="pres">
      <dgm:prSet presAssocID="{675A5160-1DD7-4196-A31D-0B90A533BD10}" presName="Name25" presStyleLbl="parChTrans1D4" presStyleIdx="4" presStyleCnt="18"/>
      <dgm:spPr/>
      <dgm:t>
        <a:bodyPr/>
        <a:lstStyle/>
        <a:p>
          <a:endParaRPr lang="zh-CN" altLang="en-US"/>
        </a:p>
      </dgm:t>
    </dgm:pt>
    <dgm:pt modelId="{A53F33E7-3A44-45C2-B9E5-B3628A1C539E}" type="pres">
      <dgm:prSet presAssocID="{675A5160-1DD7-4196-A31D-0B90A533BD10}" presName="connTx" presStyleLbl="parChTrans1D4" presStyleIdx="4" presStyleCnt="18"/>
      <dgm:spPr/>
      <dgm:t>
        <a:bodyPr/>
        <a:lstStyle/>
        <a:p>
          <a:endParaRPr lang="zh-CN" altLang="en-US"/>
        </a:p>
      </dgm:t>
    </dgm:pt>
    <dgm:pt modelId="{F3266726-AA14-424A-AC01-8C760ED3AFEF}" type="pres">
      <dgm:prSet presAssocID="{8903BB6E-A68B-44AF-A52A-EE4E9DFD9558}" presName="Name30" presStyleCnt="0"/>
      <dgm:spPr/>
    </dgm:pt>
    <dgm:pt modelId="{BD079FDD-0750-40D2-835B-18DC48CE7E6F}" type="pres">
      <dgm:prSet presAssocID="{8903BB6E-A68B-44AF-A52A-EE4E9DFD9558}" presName="level2Shape" presStyleLbl="node4" presStyleIdx="4" presStyleCnt="18"/>
      <dgm:spPr/>
      <dgm:t>
        <a:bodyPr/>
        <a:lstStyle/>
        <a:p>
          <a:endParaRPr lang="zh-CN" altLang="en-US"/>
        </a:p>
      </dgm:t>
    </dgm:pt>
    <dgm:pt modelId="{5A1600BD-E27E-400F-907F-6A455CABDBA6}" type="pres">
      <dgm:prSet presAssocID="{8903BB6E-A68B-44AF-A52A-EE4E9DFD9558}" presName="hierChild3" presStyleCnt="0"/>
      <dgm:spPr/>
    </dgm:pt>
    <dgm:pt modelId="{FA186845-3B2C-4875-89C2-F5EE55EEDBC1}" type="pres">
      <dgm:prSet presAssocID="{EE3A8DCB-A394-4A5C-93C0-AA542EE0CEA1}" presName="Name25" presStyleLbl="parChTrans1D4" presStyleIdx="5" presStyleCnt="18"/>
      <dgm:spPr/>
      <dgm:t>
        <a:bodyPr/>
        <a:lstStyle/>
        <a:p>
          <a:endParaRPr lang="zh-CN" altLang="en-US"/>
        </a:p>
      </dgm:t>
    </dgm:pt>
    <dgm:pt modelId="{0EAA5AA5-E97F-4C0E-B570-76A9D568E7D9}" type="pres">
      <dgm:prSet presAssocID="{EE3A8DCB-A394-4A5C-93C0-AA542EE0CEA1}" presName="connTx" presStyleLbl="parChTrans1D4" presStyleIdx="5" presStyleCnt="18"/>
      <dgm:spPr/>
      <dgm:t>
        <a:bodyPr/>
        <a:lstStyle/>
        <a:p>
          <a:endParaRPr lang="zh-CN" altLang="en-US"/>
        </a:p>
      </dgm:t>
    </dgm:pt>
    <dgm:pt modelId="{2323EAA1-D600-4838-A66B-50A481ADAA02}" type="pres">
      <dgm:prSet presAssocID="{97B00BAA-6F2D-4F53-84D3-E446E67B5640}" presName="Name30" presStyleCnt="0"/>
      <dgm:spPr/>
    </dgm:pt>
    <dgm:pt modelId="{C2984B4A-26D6-46BE-94DA-9365AD5915E1}" type="pres">
      <dgm:prSet presAssocID="{97B00BAA-6F2D-4F53-84D3-E446E67B5640}" presName="level2Shape" presStyleLbl="node4" presStyleIdx="5" presStyleCnt="18"/>
      <dgm:spPr/>
      <dgm:t>
        <a:bodyPr/>
        <a:lstStyle/>
        <a:p>
          <a:endParaRPr lang="zh-CN" altLang="en-US"/>
        </a:p>
      </dgm:t>
    </dgm:pt>
    <dgm:pt modelId="{1206A47B-09B6-4B33-BCE7-72FD5AABE8E8}" type="pres">
      <dgm:prSet presAssocID="{97B00BAA-6F2D-4F53-84D3-E446E67B5640}" presName="hierChild3" presStyleCnt="0"/>
      <dgm:spPr/>
    </dgm:pt>
    <dgm:pt modelId="{C7659226-94D8-426C-9FD1-2CA1A3866F08}" type="pres">
      <dgm:prSet presAssocID="{A7E563F0-DA4E-47F6-99C7-86EE96D0B426}" presName="Name25" presStyleLbl="parChTrans1D3" presStyleIdx="5" presStyleCnt="10"/>
      <dgm:spPr/>
      <dgm:t>
        <a:bodyPr/>
        <a:lstStyle/>
        <a:p>
          <a:endParaRPr lang="zh-CN" altLang="en-US"/>
        </a:p>
      </dgm:t>
    </dgm:pt>
    <dgm:pt modelId="{F581099D-E213-48CD-9B50-6D3D83D54B73}" type="pres">
      <dgm:prSet presAssocID="{A7E563F0-DA4E-47F6-99C7-86EE96D0B426}" presName="connTx" presStyleLbl="parChTrans1D3" presStyleIdx="5" presStyleCnt="10"/>
      <dgm:spPr/>
      <dgm:t>
        <a:bodyPr/>
        <a:lstStyle/>
        <a:p>
          <a:endParaRPr lang="zh-CN" altLang="en-US"/>
        </a:p>
      </dgm:t>
    </dgm:pt>
    <dgm:pt modelId="{38DEAA2F-07C7-49B6-AE7D-13855A2541AF}" type="pres">
      <dgm:prSet presAssocID="{FEAF2DEB-2157-468A-936F-AE394FD1EEB6}" presName="Name30" presStyleCnt="0"/>
      <dgm:spPr/>
    </dgm:pt>
    <dgm:pt modelId="{BBF53596-263B-43E9-BF18-0E79530B5DBE}" type="pres">
      <dgm:prSet presAssocID="{FEAF2DEB-2157-468A-936F-AE394FD1EEB6}" presName="level2Shape" presStyleLbl="node3" presStyleIdx="5" presStyleCnt="10"/>
      <dgm:spPr/>
      <dgm:t>
        <a:bodyPr/>
        <a:lstStyle/>
        <a:p>
          <a:endParaRPr lang="zh-CN" altLang="en-US"/>
        </a:p>
      </dgm:t>
    </dgm:pt>
    <dgm:pt modelId="{5E84FF3F-1AC0-40BB-9D5D-AD01F3A1911F}" type="pres">
      <dgm:prSet presAssocID="{FEAF2DEB-2157-468A-936F-AE394FD1EEB6}" presName="hierChild3" presStyleCnt="0"/>
      <dgm:spPr/>
    </dgm:pt>
    <dgm:pt modelId="{F32B3D54-55B2-42BC-9E8F-14EDE9296751}" type="pres">
      <dgm:prSet presAssocID="{853AF338-E87A-4131-B03B-26FE3CC174D9}" presName="Name25" presStyleLbl="parChTrans1D4" presStyleIdx="6" presStyleCnt="18"/>
      <dgm:spPr/>
      <dgm:t>
        <a:bodyPr/>
        <a:lstStyle/>
        <a:p>
          <a:endParaRPr lang="zh-CN" altLang="en-US"/>
        </a:p>
      </dgm:t>
    </dgm:pt>
    <dgm:pt modelId="{3FEBF3B8-5DC6-44BB-8E34-D2DA782EF093}" type="pres">
      <dgm:prSet presAssocID="{853AF338-E87A-4131-B03B-26FE3CC174D9}" presName="connTx" presStyleLbl="parChTrans1D4" presStyleIdx="6" presStyleCnt="18"/>
      <dgm:spPr/>
      <dgm:t>
        <a:bodyPr/>
        <a:lstStyle/>
        <a:p>
          <a:endParaRPr lang="zh-CN" altLang="en-US"/>
        </a:p>
      </dgm:t>
    </dgm:pt>
    <dgm:pt modelId="{DAF6E1C0-CBDF-400D-91A8-2F6C2C9D83CC}" type="pres">
      <dgm:prSet presAssocID="{2F28AE5C-CCC5-476E-AD8E-EC70B071C72A}" presName="Name30" presStyleCnt="0"/>
      <dgm:spPr/>
    </dgm:pt>
    <dgm:pt modelId="{3F42D31B-F5E0-45A5-A7C6-71988CF48E60}" type="pres">
      <dgm:prSet presAssocID="{2F28AE5C-CCC5-476E-AD8E-EC70B071C72A}" presName="level2Shape" presStyleLbl="node4" presStyleIdx="6" presStyleCnt="18"/>
      <dgm:spPr/>
      <dgm:t>
        <a:bodyPr/>
        <a:lstStyle/>
        <a:p>
          <a:endParaRPr lang="zh-CN" altLang="en-US"/>
        </a:p>
      </dgm:t>
    </dgm:pt>
    <dgm:pt modelId="{41806052-5B1B-427F-953D-20C15F728A60}" type="pres">
      <dgm:prSet presAssocID="{2F28AE5C-CCC5-476E-AD8E-EC70B071C72A}" presName="hierChild3" presStyleCnt="0"/>
      <dgm:spPr/>
    </dgm:pt>
    <dgm:pt modelId="{D0082175-CDEA-4365-AC92-DEB60C63BBBD}" type="pres">
      <dgm:prSet presAssocID="{4AA00B1B-E101-44A0-8674-C34071F51479}" presName="Name25" presStyleLbl="parChTrans1D4" presStyleIdx="7" presStyleCnt="18"/>
      <dgm:spPr/>
      <dgm:t>
        <a:bodyPr/>
        <a:lstStyle/>
        <a:p>
          <a:endParaRPr lang="zh-CN" altLang="en-US"/>
        </a:p>
      </dgm:t>
    </dgm:pt>
    <dgm:pt modelId="{F63B36FE-930C-43F9-AA6B-957DF28AFF17}" type="pres">
      <dgm:prSet presAssocID="{4AA00B1B-E101-44A0-8674-C34071F51479}" presName="connTx" presStyleLbl="parChTrans1D4" presStyleIdx="7" presStyleCnt="18"/>
      <dgm:spPr/>
      <dgm:t>
        <a:bodyPr/>
        <a:lstStyle/>
        <a:p>
          <a:endParaRPr lang="zh-CN" altLang="en-US"/>
        </a:p>
      </dgm:t>
    </dgm:pt>
    <dgm:pt modelId="{F54133A7-E887-4670-89EC-E9C56193E12A}" type="pres">
      <dgm:prSet presAssocID="{015D7DC4-D0C7-4062-8E27-3620474AB5DF}" presName="Name30" presStyleCnt="0"/>
      <dgm:spPr/>
    </dgm:pt>
    <dgm:pt modelId="{1D94D0C9-86DD-42AC-8C09-059225BA5F4F}" type="pres">
      <dgm:prSet presAssocID="{015D7DC4-D0C7-4062-8E27-3620474AB5DF}" presName="level2Shape" presStyleLbl="node4" presStyleIdx="7" presStyleCnt="18"/>
      <dgm:spPr/>
      <dgm:t>
        <a:bodyPr/>
        <a:lstStyle/>
        <a:p>
          <a:endParaRPr lang="zh-CN" altLang="en-US"/>
        </a:p>
      </dgm:t>
    </dgm:pt>
    <dgm:pt modelId="{5A56EF50-E56E-4F72-BFD1-5CC1C2DA0D31}" type="pres">
      <dgm:prSet presAssocID="{015D7DC4-D0C7-4062-8E27-3620474AB5DF}" presName="hierChild3" presStyleCnt="0"/>
      <dgm:spPr/>
    </dgm:pt>
    <dgm:pt modelId="{BDE4E2FD-FAE7-4FC4-94D2-D9ED49E1916B}" type="pres">
      <dgm:prSet presAssocID="{0311CC84-ADB2-43C1-B3DE-6209A7308C81}" presName="Name25" presStyleLbl="parChTrans1D4" presStyleIdx="8" presStyleCnt="18"/>
      <dgm:spPr/>
      <dgm:t>
        <a:bodyPr/>
        <a:lstStyle/>
        <a:p>
          <a:endParaRPr lang="zh-CN" altLang="en-US"/>
        </a:p>
      </dgm:t>
    </dgm:pt>
    <dgm:pt modelId="{110A2184-E56E-4CA1-9420-B24D666452AB}" type="pres">
      <dgm:prSet presAssocID="{0311CC84-ADB2-43C1-B3DE-6209A7308C81}" presName="connTx" presStyleLbl="parChTrans1D4" presStyleIdx="8" presStyleCnt="18"/>
      <dgm:spPr/>
      <dgm:t>
        <a:bodyPr/>
        <a:lstStyle/>
        <a:p>
          <a:endParaRPr lang="zh-CN" altLang="en-US"/>
        </a:p>
      </dgm:t>
    </dgm:pt>
    <dgm:pt modelId="{46F630FF-B3A0-463E-88B0-76A589FA938F}" type="pres">
      <dgm:prSet presAssocID="{D72DDEB0-6EF5-4647-ACE4-D4220CB8F23F}" presName="Name30" presStyleCnt="0"/>
      <dgm:spPr/>
    </dgm:pt>
    <dgm:pt modelId="{DCE8AEC7-1FD8-4299-941C-C9806AD5B793}" type="pres">
      <dgm:prSet presAssocID="{D72DDEB0-6EF5-4647-ACE4-D4220CB8F23F}" presName="level2Shape" presStyleLbl="node4" presStyleIdx="8" presStyleCnt="18"/>
      <dgm:spPr/>
      <dgm:t>
        <a:bodyPr/>
        <a:lstStyle/>
        <a:p>
          <a:endParaRPr lang="zh-CN" altLang="en-US"/>
        </a:p>
      </dgm:t>
    </dgm:pt>
    <dgm:pt modelId="{D57A51E2-8562-456D-B0A0-0B7F1871497D}" type="pres">
      <dgm:prSet presAssocID="{D72DDEB0-6EF5-4647-ACE4-D4220CB8F23F}" presName="hierChild3" presStyleCnt="0"/>
      <dgm:spPr/>
    </dgm:pt>
    <dgm:pt modelId="{20633D56-25DD-435B-BACB-E10159B635A3}" type="pres">
      <dgm:prSet presAssocID="{674EE1D8-C7CB-4F10-8811-E0A4F3A4E7A1}" presName="Name25" presStyleLbl="parChTrans1D2" presStyleIdx="2" presStyleCnt="4"/>
      <dgm:spPr/>
      <dgm:t>
        <a:bodyPr/>
        <a:lstStyle/>
        <a:p>
          <a:endParaRPr lang="zh-CN" altLang="en-US"/>
        </a:p>
      </dgm:t>
    </dgm:pt>
    <dgm:pt modelId="{A75FD088-906E-4818-8279-B944F0E9A062}" type="pres">
      <dgm:prSet presAssocID="{674EE1D8-C7CB-4F10-8811-E0A4F3A4E7A1}" presName="connTx" presStyleLbl="parChTrans1D2" presStyleIdx="2" presStyleCnt="4"/>
      <dgm:spPr/>
      <dgm:t>
        <a:bodyPr/>
        <a:lstStyle/>
        <a:p>
          <a:endParaRPr lang="zh-CN" altLang="en-US"/>
        </a:p>
      </dgm:t>
    </dgm:pt>
    <dgm:pt modelId="{ECFDD30F-B022-4CE1-809E-C6F0BBA17DDB}" type="pres">
      <dgm:prSet presAssocID="{1710C200-B443-487F-96D2-5AE7844E5601}" presName="Name30" presStyleCnt="0"/>
      <dgm:spPr/>
    </dgm:pt>
    <dgm:pt modelId="{AE0BE647-7016-4BA4-A6FD-34CCE8B0174E}" type="pres">
      <dgm:prSet presAssocID="{1710C200-B443-487F-96D2-5AE7844E5601}" presName="level2Shape" presStyleLbl="node2" presStyleIdx="2" presStyleCnt="4"/>
      <dgm:spPr/>
      <dgm:t>
        <a:bodyPr/>
        <a:lstStyle/>
        <a:p>
          <a:endParaRPr lang="zh-CN" altLang="en-US"/>
        </a:p>
      </dgm:t>
    </dgm:pt>
    <dgm:pt modelId="{E630392B-DD94-4BC8-B4E8-4D03BA705E65}" type="pres">
      <dgm:prSet presAssocID="{1710C200-B443-487F-96D2-5AE7844E5601}" presName="hierChild3" presStyleCnt="0"/>
      <dgm:spPr/>
    </dgm:pt>
    <dgm:pt modelId="{8E6B6D5F-C134-4E7D-8048-45DE6D90346A}" type="pres">
      <dgm:prSet presAssocID="{CE844F34-ED51-4068-BD82-DC1AA4185ACD}" presName="Name25" presStyleLbl="parChTrans1D3" presStyleIdx="6" presStyleCnt="10"/>
      <dgm:spPr/>
      <dgm:t>
        <a:bodyPr/>
        <a:lstStyle/>
        <a:p>
          <a:endParaRPr lang="zh-CN" altLang="en-US"/>
        </a:p>
      </dgm:t>
    </dgm:pt>
    <dgm:pt modelId="{AE291018-7DD9-4735-A7AA-1DA0325D4BDB}" type="pres">
      <dgm:prSet presAssocID="{CE844F34-ED51-4068-BD82-DC1AA4185ACD}" presName="connTx" presStyleLbl="parChTrans1D3" presStyleIdx="6" presStyleCnt="10"/>
      <dgm:spPr/>
      <dgm:t>
        <a:bodyPr/>
        <a:lstStyle/>
        <a:p>
          <a:endParaRPr lang="zh-CN" altLang="en-US"/>
        </a:p>
      </dgm:t>
    </dgm:pt>
    <dgm:pt modelId="{2F990791-858B-4EA8-8720-ABAD0ABB013A}" type="pres">
      <dgm:prSet presAssocID="{01E5856D-2A46-425E-AB9D-8A81A4E8C815}" presName="Name30" presStyleCnt="0"/>
      <dgm:spPr/>
    </dgm:pt>
    <dgm:pt modelId="{EEEEBE0F-1AD3-4E7D-BE9E-6454C97BCDEA}" type="pres">
      <dgm:prSet presAssocID="{01E5856D-2A46-425E-AB9D-8A81A4E8C815}" presName="level2Shape" presStyleLbl="node3" presStyleIdx="6" presStyleCnt="10"/>
      <dgm:spPr/>
      <dgm:t>
        <a:bodyPr/>
        <a:lstStyle/>
        <a:p>
          <a:endParaRPr lang="zh-CN" altLang="en-US"/>
        </a:p>
      </dgm:t>
    </dgm:pt>
    <dgm:pt modelId="{CEC65FB8-4C7D-4E95-AE47-1F2BBB782888}" type="pres">
      <dgm:prSet presAssocID="{01E5856D-2A46-425E-AB9D-8A81A4E8C815}" presName="hierChild3" presStyleCnt="0"/>
      <dgm:spPr/>
    </dgm:pt>
    <dgm:pt modelId="{50A5E7B2-581D-4537-911B-A5266E6C37F7}" type="pres">
      <dgm:prSet presAssocID="{BCF648CD-4E4B-438D-8A0A-FCEC1AAFB06E}" presName="Name25" presStyleLbl="parChTrans1D4" presStyleIdx="9" presStyleCnt="18"/>
      <dgm:spPr/>
      <dgm:t>
        <a:bodyPr/>
        <a:lstStyle/>
        <a:p>
          <a:endParaRPr lang="zh-CN" altLang="en-US"/>
        </a:p>
      </dgm:t>
    </dgm:pt>
    <dgm:pt modelId="{4A0EC13D-88E2-4940-9BFB-EA8C239F981F}" type="pres">
      <dgm:prSet presAssocID="{BCF648CD-4E4B-438D-8A0A-FCEC1AAFB06E}" presName="connTx" presStyleLbl="parChTrans1D4" presStyleIdx="9" presStyleCnt="18"/>
      <dgm:spPr/>
      <dgm:t>
        <a:bodyPr/>
        <a:lstStyle/>
        <a:p>
          <a:endParaRPr lang="zh-CN" altLang="en-US"/>
        </a:p>
      </dgm:t>
    </dgm:pt>
    <dgm:pt modelId="{13EA086C-C93F-4615-B5BA-BCFAFABE3F99}" type="pres">
      <dgm:prSet presAssocID="{A68424EA-C1F9-43EF-89DC-8C0EE08C4C42}" presName="Name30" presStyleCnt="0"/>
      <dgm:spPr/>
    </dgm:pt>
    <dgm:pt modelId="{BE7F9C72-5AE2-4B1E-816C-96476DD02AA8}" type="pres">
      <dgm:prSet presAssocID="{A68424EA-C1F9-43EF-89DC-8C0EE08C4C42}" presName="level2Shape" presStyleLbl="node4" presStyleIdx="9" presStyleCnt="18"/>
      <dgm:spPr/>
      <dgm:t>
        <a:bodyPr/>
        <a:lstStyle/>
        <a:p>
          <a:endParaRPr lang="zh-CN" altLang="en-US"/>
        </a:p>
      </dgm:t>
    </dgm:pt>
    <dgm:pt modelId="{241AF4CB-D560-43DB-9FB3-4071F3467E24}" type="pres">
      <dgm:prSet presAssocID="{A68424EA-C1F9-43EF-89DC-8C0EE08C4C42}" presName="hierChild3" presStyleCnt="0"/>
      <dgm:spPr/>
    </dgm:pt>
    <dgm:pt modelId="{A4DAD147-89DA-4AB4-931C-07333325FDD6}" type="pres">
      <dgm:prSet presAssocID="{F61992EE-8467-460C-B9C2-3A78CB17E9EC}" presName="Name25" presStyleLbl="parChTrans1D4" presStyleIdx="10" presStyleCnt="18"/>
      <dgm:spPr/>
      <dgm:t>
        <a:bodyPr/>
        <a:lstStyle/>
        <a:p>
          <a:endParaRPr lang="zh-CN" altLang="en-US"/>
        </a:p>
      </dgm:t>
    </dgm:pt>
    <dgm:pt modelId="{014A1200-191D-49A3-9083-DCBD9898A0F3}" type="pres">
      <dgm:prSet presAssocID="{F61992EE-8467-460C-B9C2-3A78CB17E9EC}" presName="connTx" presStyleLbl="parChTrans1D4" presStyleIdx="10" presStyleCnt="18"/>
      <dgm:spPr/>
      <dgm:t>
        <a:bodyPr/>
        <a:lstStyle/>
        <a:p>
          <a:endParaRPr lang="zh-CN" altLang="en-US"/>
        </a:p>
      </dgm:t>
    </dgm:pt>
    <dgm:pt modelId="{740E24B9-2F95-4FC5-8C19-6E574F22216F}" type="pres">
      <dgm:prSet presAssocID="{5F4F21BE-AE74-4EA5-98F2-5F7A89B9C826}" presName="Name30" presStyleCnt="0"/>
      <dgm:spPr/>
    </dgm:pt>
    <dgm:pt modelId="{408DD112-F09D-4497-BAA0-698545ECA55A}" type="pres">
      <dgm:prSet presAssocID="{5F4F21BE-AE74-4EA5-98F2-5F7A89B9C826}" presName="level2Shape" presStyleLbl="node4" presStyleIdx="10" presStyleCnt="18"/>
      <dgm:spPr/>
      <dgm:t>
        <a:bodyPr/>
        <a:lstStyle/>
        <a:p>
          <a:endParaRPr lang="zh-CN" altLang="en-US"/>
        </a:p>
      </dgm:t>
    </dgm:pt>
    <dgm:pt modelId="{D52C00D0-865B-4C51-992B-DDBA38800F95}" type="pres">
      <dgm:prSet presAssocID="{5F4F21BE-AE74-4EA5-98F2-5F7A89B9C826}" presName="hierChild3" presStyleCnt="0"/>
      <dgm:spPr/>
    </dgm:pt>
    <dgm:pt modelId="{292FFC60-DEA4-4F09-A3E2-1DB77F6F3D83}" type="pres">
      <dgm:prSet presAssocID="{EDBEAEE5-1ADB-4D64-8721-73C0B20A0ABB}" presName="Name25" presStyleLbl="parChTrans1D4" presStyleIdx="11" presStyleCnt="18"/>
      <dgm:spPr/>
      <dgm:t>
        <a:bodyPr/>
        <a:lstStyle/>
        <a:p>
          <a:endParaRPr lang="zh-CN" altLang="en-US"/>
        </a:p>
      </dgm:t>
    </dgm:pt>
    <dgm:pt modelId="{58EC4501-1130-43E2-A7A5-7E5A044F12D3}" type="pres">
      <dgm:prSet presAssocID="{EDBEAEE5-1ADB-4D64-8721-73C0B20A0ABB}" presName="connTx" presStyleLbl="parChTrans1D4" presStyleIdx="11" presStyleCnt="18"/>
      <dgm:spPr/>
      <dgm:t>
        <a:bodyPr/>
        <a:lstStyle/>
        <a:p>
          <a:endParaRPr lang="zh-CN" altLang="en-US"/>
        </a:p>
      </dgm:t>
    </dgm:pt>
    <dgm:pt modelId="{BB72F5E2-16EC-4AC4-BAE5-1B7556050F75}" type="pres">
      <dgm:prSet presAssocID="{283B6418-B074-433C-9417-0C3615348EF2}" presName="Name30" presStyleCnt="0"/>
      <dgm:spPr/>
    </dgm:pt>
    <dgm:pt modelId="{CB9EFE8E-64BC-40AD-930A-BE4AC92D2DE5}" type="pres">
      <dgm:prSet presAssocID="{283B6418-B074-433C-9417-0C3615348EF2}" presName="level2Shape" presStyleLbl="node4" presStyleIdx="11" presStyleCnt="18"/>
      <dgm:spPr/>
      <dgm:t>
        <a:bodyPr/>
        <a:lstStyle/>
        <a:p>
          <a:endParaRPr lang="zh-CN" altLang="en-US"/>
        </a:p>
      </dgm:t>
    </dgm:pt>
    <dgm:pt modelId="{2B42B62F-E95C-482A-8218-EECBE16A1A07}" type="pres">
      <dgm:prSet presAssocID="{283B6418-B074-433C-9417-0C3615348EF2}" presName="hierChild3" presStyleCnt="0"/>
      <dgm:spPr/>
    </dgm:pt>
    <dgm:pt modelId="{68F714C4-8184-4067-8713-68FA407CF24B}" type="pres">
      <dgm:prSet presAssocID="{1080DAA5-DB46-4EDE-B6AC-C02971BA7F93}" presName="Name25" presStyleLbl="parChTrans1D3" presStyleIdx="7" presStyleCnt="10"/>
      <dgm:spPr/>
      <dgm:t>
        <a:bodyPr/>
        <a:lstStyle/>
        <a:p>
          <a:endParaRPr lang="zh-CN" altLang="en-US"/>
        </a:p>
      </dgm:t>
    </dgm:pt>
    <dgm:pt modelId="{24FBC8DE-C034-4741-A4F4-B8C714141BC2}" type="pres">
      <dgm:prSet presAssocID="{1080DAA5-DB46-4EDE-B6AC-C02971BA7F93}" presName="connTx" presStyleLbl="parChTrans1D3" presStyleIdx="7" presStyleCnt="10"/>
      <dgm:spPr/>
      <dgm:t>
        <a:bodyPr/>
        <a:lstStyle/>
        <a:p>
          <a:endParaRPr lang="zh-CN" altLang="en-US"/>
        </a:p>
      </dgm:t>
    </dgm:pt>
    <dgm:pt modelId="{8F17D082-B1B8-4FBC-8733-5EF6BA61CFAA}" type="pres">
      <dgm:prSet presAssocID="{45CF2F19-7502-40FE-8449-6736C9F15409}" presName="Name30" presStyleCnt="0"/>
      <dgm:spPr/>
    </dgm:pt>
    <dgm:pt modelId="{25F4E8ED-EEEB-4EC1-8B21-07B2C1BC8376}" type="pres">
      <dgm:prSet presAssocID="{45CF2F19-7502-40FE-8449-6736C9F15409}" presName="level2Shape" presStyleLbl="node3" presStyleIdx="7" presStyleCnt="10"/>
      <dgm:spPr/>
      <dgm:t>
        <a:bodyPr/>
        <a:lstStyle/>
        <a:p>
          <a:endParaRPr lang="zh-CN" altLang="en-US"/>
        </a:p>
      </dgm:t>
    </dgm:pt>
    <dgm:pt modelId="{DD954819-DA0E-4FAE-8458-7C9E14F09734}" type="pres">
      <dgm:prSet presAssocID="{45CF2F19-7502-40FE-8449-6736C9F15409}" presName="hierChild3" presStyleCnt="0"/>
      <dgm:spPr/>
    </dgm:pt>
    <dgm:pt modelId="{4CC21413-392F-4B40-8979-B79E08521355}" type="pres">
      <dgm:prSet presAssocID="{6D0DDFD4-91F8-45FE-9F68-C783330101E6}" presName="Name25" presStyleLbl="parChTrans1D4" presStyleIdx="12" presStyleCnt="18"/>
      <dgm:spPr/>
      <dgm:t>
        <a:bodyPr/>
        <a:lstStyle/>
        <a:p>
          <a:endParaRPr lang="zh-CN" altLang="en-US"/>
        </a:p>
      </dgm:t>
    </dgm:pt>
    <dgm:pt modelId="{7D533205-7EF6-4E61-AA61-2CCB980F3B43}" type="pres">
      <dgm:prSet presAssocID="{6D0DDFD4-91F8-45FE-9F68-C783330101E6}" presName="connTx" presStyleLbl="parChTrans1D4" presStyleIdx="12" presStyleCnt="18"/>
      <dgm:spPr/>
      <dgm:t>
        <a:bodyPr/>
        <a:lstStyle/>
        <a:p>
          <a:endParaRPr lang="zh-CN" altLang="en-US"/>
        </a:p>
      </dgm:t>
    </dgm:pt>
    <dgm:pt modelId="{BA22FB78-32C4-42CF-8FEC-0E819005B91A}" type="pres">
      <dgm:prSet presAssocID="{DB252E0D-A658-4CED-978E-CAFF12F8B46B}" presName="Name30" presStyleCnt="0"/>
      <dgm:spPr/>
    </dgm:pt>
    <dgm:pt modelId="{1DADA777-868F-4BFE-A68F-F5F0109932EF}" type="pres">
      <dgm:prSet presAssocID="{DB252E0D-A658-4CED-978E-CAFF12F8B46B}" presName="level2Shape" presStyleLbl="node4" presStyleIdx="12" presStyleCnt="18"/>
      <dgm:spPr/>
      <dgm:t>
        <a:bodyPr/>
        <a:lstStyle/>
        <a:p>
          <a:endParaRPr lang="zh-CN" altLang="en-US"/>
        </a:p>
      </dgm:t>
    </dgm:pt>
    <dgm:pt modelId="{B3A5A32C-5E52-497D-8276-CE775C50D2DE}" type="pres">
      <dgm:prSet presAssocID="{DB252E0D-A658-4CED-978E-CAFF12F8B46B}" presName="hierChild3" presStyleCnt="0"/>
      <dgm:spPr/>
    </dgm:pt>
    <dgm:pt modelId="{B0DBE7CD-D153-46F0-B304-77126131ACDD}" type="pres">
      <dgm:prSet presAssocID="{3A7FD5F9-A6C6-4BD8-A5F4-87505EA60C44}" presName="Name25" presStyleLbl="parChTrans1D4" presStyleIdx="13" presStyleCnt="18"/>
      <dgm:spPr/>
      <dgm:t>
        <a:bodyPr/>
        <a:lstStyle/>
        <a:p>
          <a:endParaRPr lang="zh-CN" altLang="en-US"/>
        </a:p>
      </dgm:t>
    </dgm:pt>
    <dgm:pt modelId="{12F4EE40-5D1F-4F54-8188-FB94CC21AE85}" type="pres">
      <dgm:prSet presAssocID="{3A7FD5F9-A6C6-4BD8-A5F4-87505EA60C44}" presName="connTx" presStyleLbl="parChTrans1D4" presStyleIdx="13" presStyleCnt="18"/>
      <dgm:spPr/>
      <dgm:t>
        <a:bodyPr/>
        <a:lstStyle/>
        <a:p>
          <a:endParaRPr lang="zh-CN" altLang="en-US"/>
        </a:p>
      </dgm:t>
    </dgm:pt>
    <dgm:pt modelId="{905D33C5-7118-4541-9043-9FECECD56B51}" type="pres">
      <dgm:prSet presAssocID="{048D06A5-4D0C-46E0-9A34-645D3475CA6E}" presName="Name30" presStyleCnt="0"/>
      <dgm:spPr/>
    </dgm:pt>
    <dgm:pt modelId="{A8FD4F64-951D-4F20-BEED-E3B078916D37}" type="pres">
      <dgm:prSet presAssocID="{048D06A5-4D0C-46E0-9A34-645D3475CA6E}" presName="level2Shape" presStyleLbl="node4" presStyleIdx="13" presStyleCnt="18"/>
      <dgm:spPr/>
      <dgm:t>
        <a:bodyPr/>
        <a:lstStyle/>
        <a:p>
          <a:endParaRPr lang="zh-CN" altLang="en-US"/>
        </a:p>
      </dgm:t>
    </dgm:pt>
    <dgm:pt modelId="{DF3FC90B-368C-4039-B91C-1D6BF2C87DAC}" type="pres">
      <dgm:prSet presAssocID="{048D06A5-4D0C-46E0-9A34-645D3475CA6E}" presName="hierChild3" presStyleCnt="0"/>
      <dgm:spPr/>
    </dgm:pt>
    <dgm:pt modelId="{C4FAF789-2B10-44D7-8B17-EE61FDBC72B6}" type="pres">
      <dgm:prSet presAssocID="{00CF630C-6552-405F-B890-8D2C6A497340}" presName="Name25" presStyleLbl="parChTrans1D4" presStyleIdx="14" presStyleCnt="18"/>
      <dgm:spPr/>
      <dgm:t>
        <a:bodyPr/>
        <a:lstStyle/>
        <a:p>
          <a:endParaRPr lang="zh-CN" altLang="en-US"/>
        </a:p>
      </dgm:t>
    </dgm:pt>
    <dgm:pt modelId="{7131D89A-E084-42C1-99D1-F2535562DD1F}" type="pres">
      <dgm:prSet presAssocID="{00CF630C-6552-405F-B890-8D2C6A497340}" presName="connTx" presStyleLbl="parChTrans1D4" presStyleIdx="14" presStyleCnt="18"/>
      <dgm:spPr/>
      <dgm:t>
        <a:bodyPr/>
        <a:lstStyle/>
        <a:p>
          <a:endParaRPr lang="zh-CN" altLang="en-US"/>
        </a:p>
      </dgm:t>
    </dgm:pt>
    <dgm:pt modelId="{748B73FF-65AC-4EC7-8DC9-F63234596782}" type="pres">
      <dgm:prSet presAssocID="{5CD9EC57-A615-4193-AD31-14878E3E85D5}" presName="Name30" presStyleCnt="0"/>
      <dgm:spPr/>
    </dgm:pt>
    <dgm:pt modelId="{C3E7C94D-16A5-4F24-B272-23E7136CECB5}" type="pres">
      <dgm:prSet presAssocID="{5CD9EC57-A615-4193-AD31-14878E3E85D5}" presName="level2Shape" presStyleLbl="node4" presStyleIdx="14" presStyleCnt="18"/>
      <dgm:spPr/>
      <dgm:t>
        <a:bodyPr/>
        <a:lstStyle/>
        <a:p>
          <a:endParaRPr lang="zh-CN" altLang="en-US"/>
        </a:p>
      </dgm:t>
    </dgm:pt>
    <dgm:pt modelId="{6287C4E6-E97E-4604-8930-6EA6A4700719}" type="pres">
      <dgm:prSet presAssocID="{5CD9EC57-A615-4193-AD31-14878E3E85D5}" presName="hierChild3" presStyleCnt="0"/>
      <dgm:spPr/>
    </dgm:pt>
    <dgm:pt modelId="{866CFA48-5AD9-41CE-AB5A-96723D8C202D}" type="pres">
      <dgm:prSet presAssocID="{0B023399-CCE2-46EA-9686-CAF9229313FC}" presName="Name25" presStyleLbl="parChTrans1D4" presStyleIdx="15" presStyleCnt="18"/>
      <dgm:spPr/>
      <dgm:t>
        <a:bodyPr/>
        <a:lstStyle/>
        <a:p>
          <a:endParaRPr lang="zh-CN" altLang="en-US"/>
        </a:p>
      </dgm:t>
    </dgm:pt>
    <dgm:pt modelId="{C48917F8-6421-4C20-B9DB-26BC828B8AA8}" type="pres">
      <dgm:prSet presAssocID="{0B023399-CCE2-46EA-9686-CAF9229313FC}" presName="connTx" presStyleLbl="parChTrans1D4" presStyleIdx="15" presStyleCnt="18"/>
      <dgm:spPr/>
      <dgm:t>
        <a:bodyPr/>
        <a:lstStyle/>
        <a:p>
          <a:endParaRPr lang="zh-CN" altLang="en-US"/>
        </a:p>
      </dgm:t>
    </dgm:pt>
    <dgm:pt modelId="{4799F466-6F86-463B-9BF6-EF4B67D9E57E}" type="pres">
      <dgm:prSet presAssocID="{04D9C939-DF2B-42B1-BAC3-9E0EB6BB1761}" presName="Name30" presStyleCnt="0"/>
      <dgm:spPr/>
    </dgm:pt>
    <dgm:pt modelId="{BADC45BD-69D3-4946-BA69-01A274166ACD}" type="pres">
      <dgm:prSet presAssocID="{04D9C939-DF2B-42B1-BAC3-9E0EB6BB1761}" presName="level2Shape" presStyleLbl="node4" presStyleIdx="15" presStyleCnt="18"/>
      <dgm:spPr/>
      <dgm:t>
        <a:bodyPr/>
        <a:lstStyle/>
        <a:p>
          <a:endParaRPr lang="zh-CN" altLang="en-US"/>
        </a:p>
      </dgm:t>
    </dgm:pt>
    <dgm:pt modelId="{87EEFD59-110E-4381-94A0-623141D0BF55}" type="pres">
      <dgm:prSet presAssocID="{04D9C939-DF2B-42B1-BAC3-9E0EB6BB1761}" presName="hierChild3" presStyleCnt="0"/>
      <dgm:spPr/>
    </dgm:pt>
    <dgm:pt modelId="{01A7A3CF-9915-42D5-865A-9414002B01B3}" type="pres">
      <dgm:prSet presAssocID="{31A20B2F-399F-40F3-AE0D-274C75E345A1}" presName="Name25" presStyleLbl="parChTrans1D2" presStyleIdx="3" presStyleCnt="4"/>
      <dgm:spPr/>
      <dgm:t>
        <a:bodyPr/>
        <a:lstStyle/>
        <a:p>
          <a:endParaRPr lang="zh-CN" altLang="en-US"/>
        </a:p>
      </dgm:t>
    </dgm:pt>
    <dgm:pt modelId="{62D9C1D6-D9D6-4612-B0FF-B1ECE9DC6921}" type="pres">
      <dgm:prSet presAssocID="{31A20B2F-399F-40F3-AE0D-274C75E345A1}" presName="connTx" presStyleLbl="parChTrans1D2" presStyleIdx="3" presStyleCnt="4"/>
      <dgm:spPr/>
      <dgm:t>
        <a:bodyPr/>
        <a:lstStyle/>
        <a:p>
          <a:endParaRPr lang="zh-CN" altLang="en-US"/>
        </a:p>
      </dgm:t>
    </dgm:pt>
    <dgm:pt modelId="{2242F092-F8B7-423C-BF23-EC9175C2B923}" type="pres">
      <dgm:prSet presAssocID="{B2C28128-C326-42B6-A94C-BC7A9767FFDE}" presName="Name30" presStyleCnt="0"/>
      <dgm:spPr/>
    </dgm:pt>
    <dgm:pt modelId="{8B4561F4-B3F3-472A-9E10-8E2D034841A9}" type="pres">
      <dgm:prSet presAssocID="{B2C28128-C326-42B6-A94C-BC7A9767FFDE}" presName="level2Shape" presStyleLbl="node2" presStyleIdx="3" presStyleCnt="4"/>
      <dgm:spPr/>
      <dgm:t>
        <a:bodyPr/>
        <a:lstStyle/>
        <a:p>
          <a:endParaRPr lang="zh-CN" altLang="en-US"/>
        </a:p>
      </dgm:t>
    </dgm:pt>
    <dgm:pt modelId="{81244609-F436-4A9B-BD07-78ABB3BAF4EF}" type="pres">
      <dgm:prSet presAssocID="{B2C28128-C326-42B6-A94C-BC7A9767FFDE}" presName="hierChild3" presStyleCnt="0"/>
      <dgm:spPr/>
    </dgm:pt>
    <dgm:pt modelId="{4BD9C40C-2E92-4528-92E3-698FAE98D85F}" type="pres">
      <dgm:prSet presAssocID="{433F71D0-409F-4600-A960-C3CDD43F1CDB}" presName="Name25" presStyleLbl="parChTrans1D3" presStyleIdx="8" presStyleCnt="10"/>
      <dgm:spPr/>
      <dgm:t>
        <a:bodyPr/>
        <a:lstStyle/>
        <a:p>
          <a:endParaRPr lang="zh-CN" altLang="en-US"/>
        </a:p>
      </dgm:t>
    </dgm:pt>
    <dgm:pt modelId="{D101C4E5-FC02-46EE-9559-DB696516DEF6}" type="pres">
      <dgm:prSet presAssocID="{433F71D0-409F-4600-A960-C3CDD43F1CDB}" presName="connTx" presStyleLbl="parChTrans1D3" presStyleIdx="8" presStyleCnt="10"/>
      <dgm:spPr/>
      <dgm:t>
        <a:bodyPr/>
        <a:lstStyle/>
        <a:p>
          <a:endParaRPr lang="zh-CN" altLang="en-US"/>
        </a:p>
      </dgm:t>
    </dgm:pt>
    <dgm:pt modelId="{F8F6659E-E34B-4288-A0B9-4B272CF6EB2C}" type="pres">
      <dgm:prSet presAssocID="{CE245763-0A40-4D82-ABC0-F3B4F098AF3F}" presName="Name30" presStyleCnt="0"/>
      <dgm:spPr/>
    </dgm:pt>
    <dgm:pt modelId="{5BE29C72-DFAC-4E32-B353-47B8CC7E6A7C}" type="pres">
      <dgm:prSet presAssocID="{CE245763-0A40-4D82-ABC0-F3B4F098AF3F}" presName="level2Shape" presStyleLbl="node3" presStyleIdx="8" presStyleCnt="10"/>
      <dgm:spPr/>
      <dgm:t>
        <a:bodyPr/>
        <a:lstStyle/>
        <a:p>
          <a:endParaRPr lang="zh-CN" altLang="en-US"/>
        </a:p>
      </dgm:t>
    </dgm:pt>
    <dgm:pt modelId="{545A02DD-78EA-4C5A-B77B-BCFD45E35E34}" type="pres">
      <dgm:prSet presAssocID="{CE245763-0A40-4D82-ABC0-F3B4F098AF3F}" presName="hierChild3" presStyleCnt="0"/>
      <dgm:spPr/>
    </dgm:pt>
    <dgm:pt modelId="{189C348E-5A32-4463-A153-8BF08AD6EB3A}" type="pres">
      <dgm:prSet presAssocID="{9286985D-AEC2-47E1-AC4F-CA826817B2BD}" presName="Name25" presStyleLbl="parChTrans1D4" presStyleIdx="16" presStyleCnt="18"/>
      <dgm:spPr/>
      <dgm:t>
        <a:bodyPr/>
        <a:lstStyle/>
        <a:p>
          <a:endParaRPr lang="zh-CN" altLang="en-US"/>
        </a:p>
      </dgm:t>
    </dgm:pt>
    <dgm:pt modelId="{9DEE684A-A143-4865-9800-B8139E32F58C}" type="pres">
      <dgm:prSet presAssocID="{9286985D-AEC2-47E1-AC4F-CA826817B2BD}" presName="connTx" presStyleLbl="parChTrans1D4" presStyleIdx="16" presStyleCnt="18"/>
      <dgm:spPr/>
      <dgm:t>
        <a:bodyPr/>
        <a:lstStyle/>
        <a:p>
          <a:endParaRPr lang="zh-CN" altLang="en-US"/>
        </a:p>
      </dgm:t>
    </dgm:pt>
    <dgm:pt modelId="{CA790915-9B24-4B86-95AC-1FBC32AD4649}" type="pres">
      <dgm:prSet presAssocID="{88CBCEC0-F03E-4C04-A4D4-E7B293677BA4}" presName="Name30" presStyleCnt="0"/>
      <dgm:spPr/>
    </dgm:pt>
    <dgm:pt modelId="{C88C600E-DDCC-43CA-8FE2-9C962C5AC7FF}" type="pres">
      <dgm:prSet presAssocID="{88CBCEC0-F03E-4C04-A4D4-E7B293677BA4}" presName="level2Shape" presStyleLbl="node4" presStyleIdx="16" presStyleCnt="18"/>
      <dgm:spPr/>
      <dgm:t>
        <a:bodyPr/>
        <a:lstStyle/>
        <a:p>
          <a:endParaRPr lang="zh-CN" altLang="en-US"/>
        </a:p>
      </dgm:t>
    </dgm:pt>
    <dgm:pt modelId="{C2712ABB-4FAB-4997-AE13-E48D95A179B2}" type="pres">
      <dgm:prSet presAssocID="{88CBCEC0-F03E-4C04-A4D4-E7B293677BA4}" presName="hierChild3" presStyleCnt="0"/>
      <dgm:spPr/>
    </dgm:pt>
    <dgm:pt modelId="{FDCE2D58-7A56-4AE8-A758-479C4A8AB32C}" type="pres">
      <dgm:prSet presAssocID="{2DF49665-5184-4173-B109-2A8B555F23BD}" presName="Name25" presStyleLbl="parChTrans1D3" presStyleIdx="9" presStyleCnt="10"/>
      <dgm:spPr/>
      <dgm:t>
        <a:bodyPr/>
        <a:lstStyle/>
        <a:p>
          <a:endParaRPr lang="zh-CN" altLang="en-US"/>
        </a:p>
      </dgm:t>
    </dgm:pt>
    <dgm:pt modelId="{58670495-9E42-4BAF-A9E5-F5668C36022B}" type="pres">
      <dgm:prSet presAssocID="{2DF49665-5184-4173-B109-2A8B555F23BD}" presName="connTx" presStyleLbl="parChTrans1D3" presStyleIdx="9" presStyleCnt="10"/>
      <dgm:spPr/>
      <dgm:t>
        <a:bodyPr/>
        <a:lstStyle/>
        <a:p>
          <a:endParaRPr lang="zh-CN" altLang="en-US"/>
        </a:p>
      </dgm:t>
    </dgm:pt>
    <dgm:pt modelId="{74127900-C91D-4C40-A495-2E4BF4671DEB}" type="pres">
      <dgm:prSet presAssocID="{6BE9D263-2D9C-4793-AEC0-5FF7D4A491DE}" presName="Name30" presStyleCnt="0"/>
      <dgm:spPr/>
    </dgm:pt>
    <dgm:pt modelId="{91B039C7-8DF5-4ACB-96EE-5BDD180C6A45}" type="pres">
      <dgm:prSet presAssocID="{6BE9D263-2D9C-4793-AEC0-5FF7D4A491DE}" presName="level2Shape" presStyleLbl="node3" presStyleIdx="9" presStyleCnt="10"/>
      <dgm:spPr/>
      <dgm:t>
        <a:bodyPr/>
        <a:lstStyle/>
        <a:p>
          <a:endParaRPr lang="zh-CN" altLang="en-US"/>
        </a:p>
      </dgm:t>
    </dgm:pt>
    <dgm:pt modelId="{A74D52C9-86B8-42EF-A9C3-C137ADF8E32F}" type="pres">
      <dgm:prSet presAssocID="{6BE9D263-2D9C-4793-AEC0-5FF7D4A491DE}" presName="hierChild3" presStyleCnt="0"/>
      <dgm:spPr/>
    </dgm:pt>
    <dgm:pt modelId="{F07E79F4-2EA8-4A28-AA7B-0C03B010F3FE}" type="pres">
      <dgm:prSet presAssocID="{29F4CAF2-0E2A-499A-AFD9-91AD97D5B7A4}" presName="Name25" presStyleLbl="parChTrans1D4" presStyleIdx="17" presStyleCnt="18"/>
      <dgm:spPr/>
      <dgm:t>
        <a:bodyPr/>
        <a:lstStyle/>
        <a:p>
          <a:endParaRPr lang="zh-CN" altLang="en-US"/>
        </a:p>
      </dgm:t>
    </dgm:pt>
    <dgm:pt modelId="{D23802F6-C3DA-4696-A256-230D46AEDAD7}" type="pres">
      <dgm:prSet presAssocID="{29F4CAF2-0E2A-499A-AFD9-91AD97D5B7A4}" presName="connTx" presStyleLbl="parChTrans1D4" presStyleIdx="17" presStyleCnt="18"/>
      <dgm:spPr/>
      <dgm:t>
        <a:bodyPr/>
        <a:lstStyle/>
        <a:p>
          <a:endParaRPr lang="zh-CN" altLang="en-US"/>
        </a:p>
      </dgm:t>
    </dgm:pt>
    <dgm:pt modelId="{2647C81D-A2B5-4EA9-AFEC-770CDA813FEB}" type="pres">
      <dgm:prSet presAssocID="{986E5C3B-F67E-4FB2-8EFE-8C08D7420DC2}" presName="Name30" presStyleCnt="0"/>
      <dgm:spPr/>
    </dgm:pt>
    <dgm:pt modelId="{55306E78-5C1B-4CD8-AE5D-6308F74F59F3}" type="pres">
      <dgm:prSet presAssocID="{986E5C3B-F67E-4FB2-8EFE-8C08D7420DC2}" presName="level2Shape" presStyleLbl="node4" presStyleIdx="17" presStyleCnt="18"/>
      <dgm:spPr/>
      <dgm:t>
        <a:bodyPr/>
        <a:lstStyle/>
        <a:p>
          <a:endParaRPr lang="zh-CN" altLang="en-US"/>
        </a:p>
      </dgm:t>
    </dgm:pt>
    <dgm:pt modelId="{9C5E505E-55EA-41F0-A47F-B9664A56233A}" type="pres">
      <dgm:prSet presAssocID="{986E5C3B-F67E-4FB2-8EFE-8C08D7420DC2}" presName="hierChild3" presStyleCnt="0"/>
      <dgm:spPr/>
    </dgm:pt>
    <dgm:pt modelId="{046C7DDA-72F0-4A1A-A229-033CBEA6539E}" type="pres">
      <dgm:prSet presAssocID="{1F244FBB-3103-417B-B1EF-A2D9A697D6C0}" presName="bgShapesFlow" presStyleCnt="0"/>
      <dgm:spPr/>
    </dgm:pt>
  </dgm:ptLst>
  <dgm:cxnLst>
    <dgm:cxn modelId="{46B69FFC-E9AF-45BF-82EF-7CE133243365}" type="presOf" srcId="{64FFB506-9D83-46A1-8ADE-947169826D5C}" destId="{6418FD28-0AAF-44AB-AADD-7CEA58AC5890}" srcOrd="1" destOrd="0" presId="urn:microsoft.com/office/officeart/2005/8/layout/hierarchy5"/>
    <dgm:cxn modelId="{0570352F-1764-4032-8AB7-D337716A35BF}" type="presOf" srcId="{E9FD7614-F67C-4183-BA8F-14C7248E2323}" destId="{A701B09E-A4C8-4DF3-A69A-B9FFF1947485}" srcOrd="1" destOrd="0" presId="urn:microsoft.com/office/officeart/2005/8/layout/hierarchy5"/>
    <dgm:cxn modelId="{B2B753B6-F83C-46C1-9DED-1DCACA84B5ED}" type="presOf" srcId="{DE951F79-EA96-4B48-B2F4-29F5A759B4A9}" destId="{5B9B3007-0471-4298-AE1A-1DDEB957A070}" srcOrd="0" destOrd="0" presId="urn:microsoft.com/office/officeart/2005/8/layout/hierarchy5"/>
    <dgm:cxn modelId="{C04D917B-9743-441B-9D77-628648D7611A}" srcId="{CE245763-0A40-4D82-ABC0-F3B4F098AF3F}" destId="{88CBCEC0-F03E-4C04-A4D4-E7B293677BA4}" srcOrd="0" destOrd="0" parTransId="{9286985D-AEC2-47E1-AC4F-CA826817B2BD}" sibTransId="{7BF9E0F5-6C0A-4235-9AFC-E0000933A328}"/>
    <dgm:cxn modelId="{27FB575E-FB11-495C-9007-F236C77E955A}" type="presOf" srcId="{EE3A8DCB-A394-4A5C-93C0-AA542EE0CEA1}" destId="{FA186845-3B2C-4875-89C2-F5EE55EEDBC1}" srcOrd="0" destOrd="0" presId="urn:microsoft.com/office/officeart/2005/8/layout/hierarchy5"/>
    <dgm:cxn modelId="{C6C6E315-1A78-4041-BAFC-9EF985820E58}" type="presOf" srcId="{EE3A8DCB-A394-4A5C-93C0-AA542EE0CEA1}" destId="{0EAA5AA5-E97F-4C0E-B570-76A9D568E7D9}" srcOrd="1" destOrd="0" presId="urn:microsoft.com/office/officeart/2005/8/layout/hierarchy5"/>
    <dgm:cxn modelId="{9C5996E1-3836-44BA-AB97-39ABAFD1507E}" type="presOf" srcId="{56028B85-D14D-4963-98A1-4BC609F80A77}" destId="{6668807F-1D3A-4F75-A33F-B26E9190C99D}" srcOrd="1" destOrd="0" presId="urn:microsoft.com/office/officeart/2005/8/layout/hierarchy5"/>
    <dgm:cxn modelId="{D7054B0A-AC34-4017-B9DD-1148D96F4849}" srcId="{3E2D22F3-8D84-401F-9072-6A6485D29C23}" destId="{5A3B642B-D949-4A26-84AD-F3DDB301A366}" srcOrd="0" destOrd="0" parTransId="{56028B85-D14D-4963-98A1-4BC609F80A77}" sibTransId="{21EB40BC-0038-45D1-A0AF-406303ED8045}"/>
    <dgm:cxn modelId="{DF0E1B67-D930-47F5-8FA3-E706EA8DE7D3}" type="presOf" srcId="{DF4DE516-B15D-4FEA-B16B-A7E74F044ADF}" destId="{E5CF1A2B-3A0D-4430-9151-E537A2A810B3}" srcOrd="1" destOrd="0" presId="urn:microsoft.com/office/officeart/2005/8/layout/hierarchy5"/>
    <dgm:cxn modelId="{CF34CA57-FC65-4B49-91F2-3267D9349577}" type="presOf" srcId="{9286985D-AEC2-47E1-AC4F-CA826817B2BD}" destId="{9DEE684A-A143-4865-9800-B8139E32F58C}" srcOrd="1" destOrd="0" presId="urn:microsoft.com/office/officeart/2005/8/layout/hierarchy5"/>
    <dgm:cxn modelId="{3EB70774-9491-43F0-8058-3A339B706723}" type="presOf" srcId="{283B6418-B074-433C-9417-0C3615348EF2}" destId="{CB9EFE8E-64BC-40AD-930A-BE4AC92D2DE5}" srcOrd="0" destOrd="0" presId="urn:microsoft.com/office/officeart/2005/8/layout/hierarchy5"/>
    <dgm:cxn modelId="{3AD3FD27-3AFC-44F4-A511-C808BBC7AE0D}" type="presOf" srcId="{CE844F34-ED51-4068-BD82-DC1AA4185ACD}" destId="{8E6B6D5F-C134-4E7D-8048-45DE6D90346A}" srcOrd="0" destOrd="0" presId="urn:microsoft.com/office/officeart/2005/8/layout/hierarchy5"/>
    <dgm:cxn modelId="{94EBD91F-72C7-4CE4-AEA0-E044024B1FCC}" srcId="{5A3B642B-D949-4A26-84AD-F3DDB301A366}" destId="{65E4F9B1-21D2-48EC-9F37-C4A4CDB13D0A}" srcOrd="2" destOrd="0" parTransId="{DF4DE516-B15D-4FEA-B16B-A7E74F044ADF}" sibTransId="{9DAED387-9F0D-4794-9E39-66CBF00DB0F7}"/>
    <dgm:cxn modelId="{CEA50527-34BF-48DD-988E-85A2BF2B6362}" type="presOf" srcId="{2A3D06BD-920D-4F1F-B187-5A9514E72403}" destId="{CBD12B4B-7D09-4652-A20E-38633F34BD0B}" srcOrd="0" destOrd="0" presId="urn:microsoft.com/office/officeart/2005/8/layout/hierarchy5"/>
    <dgm:cxn modelId="{DFB3D069-BBFE-4DD0-8FC2-FD2895F1AC92}" type="presOf" srcId="{04D9C939-DF2B-42B1-BAC3-9E0EB6BB1761}" destId="{BADC45BD-69D3-4946-BA69-01A274166ACD}" srcOrd="0" destOrd="0" presId="urn:microsoft.com/office/officeart/2005/8/layout/hierarchy5"/>
    <dgm:cxn modelId="{C9CEF950-FF77-4BCA-9FDE-B762895CBFEB}" type="presOf" srcId="{EE3985B0-1140-4490-B568-1160FCF1D751}" destId="{C298463C-30A8-46D2-820A-C4D71F1F1646}" srcOrd="1" destOrd="0" presId="urn:microsoft.com/office/officeart/2005/8/layout/hierarchy5"/>
    <dgm:cxn modelId="{B4225B80-405A-4604-9A91-0891A1428D45}" srcId="{1710C200-B443-487F-96D2-5AE7844E5601}" destId="{01E5856D-2A46-425E-AB9D-8A81A4E8C815}" srcOrd="0" destOrd="0" parTransId="{CE844F34-ED51-4068-BD82-DC1AA4185ACD}" sibTransId="{2CFBA9A9-0671-4912-A8CE-499507DE08F5}"/>
    <dgm:cxn modelId="{AFFFCC40-FEB6-45C1-A693-F68C3B234868}" srcId="{6BE9D263-2D9C-4793-AEC0-5FF7D4A491DE}" destId="{986E5C3B-F67E-4FB2-8EFE-8C08D7420DC2}" srcOrd="0" destOrd="0" parTransId="{29F4CAF2-0E2A-499A-AFD9-91AD97D5B7A4}" sibTransId="{85E1B5D6-B192-40B0-9FA3-4AE4C19E74DF}"/>
    <dgm:cxn modelId="{C38F089E-46F7-45F2-99C8-2F802554F733}" type="presOf" srcId="{64FFB506-9D83-46A1-8ADE-947169826D5C}" destId="{09EF7A43-A9A9-42C2-97BC-D2BDFAF692B9}" srcOrd="0" destOrd="0" presId="urn:microsoft.com/office/officeart/2005/8/layout/hierarchy5"/>
    <dgm:cxn modelId="{2E29CBA4-3234-4AD1-905A-6173907E6798}" type="presOf" srcId="{29F4CAF2-0E2A-499A-AFD9-91AD97D5B7A4}" destId="{F07E79F4-2EA8-4A28-AA7B-0C03B010F3FE}" srcOrd="0" destOrd="0" presId="urn:microsoft.com/office/officeart/2005/8/layout/hierarchy5"/>
    <dgm:cxn modelId="{1B613B19-BEC8-4717-B4E2-A977B96EA092}" srcId="{5A3B642B-D949-4A26-84AD-F3DDB301A366}" destId="{F2A7F16C-A038-4A41-A20F-6344679B04F8}" srcOrd="0" destOrd="0" parTransId="{916BAEFE-B496-4D82-9919-7476C5A4D3F3}" sibTransId="{90536AB4-173D-4A42-A134-1699B6F01C88}"/>
    <dgm:cxn modelId="{B953C382-511E-4450-8A25-31F5B6C87A4E}" type="presOf" srcId="{2C4C7DB8-5994-4C0D-913D-5198B81175DB}" destId="{902F3493-D954-4D62-B997-028AD1447471}" srcOrd="0" destOrd="0" presId="urn:microsoft.com/office/officeart/2005/8/layout/hierarchy5"/>
    <dgm:cxn modelId="{FC6A3341-3612-437D-9C70-DD4583EA1A42}" srcId="{3E2D22F3-8D84-401F-9072-6A6485D29C23}" destId="{B1C88153-718A-4CC3-8D4E-5BAF70BFF5EA}" srcOrd="1" destOrd="0" parTransId="{A1D3C1D5-0555-4BEA-814D-B33A83A78BC5}" sibTransId="{83E335DB-6545-41FD-A1C7-0ECA40E0CD08}"/>
    <dgm:cxn modelId="{F4CB3B27-A46D-4A83-A8B9-27F8A4F6FB47}" type="presOf" srcId="{0B023399-CCE2-46EA-9686-CAF9229313FC}" destId="{C48917F8-6421-4C20-B9DB-26BC828B8AA8}" srcOrd="1" destOrd="0" presId="urn:microsoft.com/office/officeart/2005/8/layout/hierarchy5"/>
    <dgm:cxn modelId="{F3270F5A-6119-4395-85CA-390DB7411909}" type="presOf" srcId="{0311CC84-ADB2-43C1-B3DE-6209A7308C81}" destId="{110A2184-E56E-4CA1-9420-B24D666452AB}" srcOrd="1" destOrd="0" presId="urn:microsoft.com/office/officeart/2005/8/layout/hierarchy5"/>
    <dgm:cxn modelId="{5953FA99-CE7E-46C5-8344-3BA3C75886EE}" type="presOf" srcId="{7E238449-4538-4C47-957F-FD592F6201AC}" destId="{AC5F4921-099B-4ECF-ABBE-6FF2150CE771}" srcOrd="1" destOrd="0" presId="urn:microsoft.com/office/officeart/2005/8/layout/hierarchy5"/>
    <dgm:cxn modelId="{C47E8D26-0ED2-4489-B496-52680F66682C}" type="presOf" srcId="{433F71D0-409F-4600-A960-C3CDD43F1CDB}" destId="{4BD9C40C-2E92-4528-92E3-698FAE98D85F}" srcOrd="0" destOrd="0" presId="urn:microsoft.com/office/officeart/2005/8/layout/hierarchy5"/>
    <dgm:cxn modelId="{E3D20B08-A3A1-4FC5-BFAA-CD65B4C1A8A3}" srcId="{5CA68FD3-904F-4E1D-B509-E37103A64FA8}" destId="{81A5D069-C499-45F9-968E-DEB35C3757F4}" srcOrd="0" destOrd="0" parTransId="{EE3985B0-1140-4490-B568-1160FCF1D751}" sibTransId="{BAE72E28-C772-45E1-B3A3-633CB354B132}"/>
    <dgm:cxn modelId="{08265599-6B22-4866-AA42-CEF1ED5C3CFF}" type="presOf" srcId="{DF4DE516-B15D-4FEA-B16B-A7E74F044ADF}" destId="{1CD47892-4001-4DA1-B2CF-787A2FB9C219}" srcOrd="0" destOrd="0" presId="urn:microsoft.com/office/officeart/2005/8/layout/hierarchy5"/>
    <dgm:cxn modelId="{29CFBFC0-EF48-48F0-93D0-4431339BA362}" type="presOf" srcId="{DB252E0D-A658-4CED-978E-CAFF12F8B46B}" destId="{1DADA777-868F-4BFE-A68F-F5F0109932EF}" srcOrd="0" destOrd="0" presId="urn:microsoft.com/office/officeart/2005/8/layout/hierarchy5"/>
    <dgm:cxn modelId="{9F0ABDF7-669C-4346-8392-2FE40CD2CFA1}" srcId="{1F244FBB-3103-417B-B1EF-A2D9A697D6C0}" destId="{3E2D22F3-8D84-401F-9072-6A6485D29C23}" srcOrd="0" destOrd="0" parTransId="{6007B854-4BCF-4D66-85FA-831C2E29E009}" sibTransId="{A9B94858-F139-4E09-AA12-78468F860D42}"/>
    <dgm:cxn modelId="{E08ED4D2-E725-4E82-9BF8-966920F6589C}" type="presOf" srcId="{8903BB6E-A68B-44AF-A52A-EE4E9DFD9558}" destId="{BD079FDD-0750-40D2-835B-18DC48CE7E6F}" srcOrd="0" destOrd="0" presId="urn:microsoft.com/office/officeart/2005/8/layout/hierarchy5"/>
    <dgm:cxn modelId="{478D4493-67CB-402A-B041-DFE04DA5C7D9}" type="presOf" srcId="{45CF2F19-7502-40FE-8449-6736C9F15409}" destId="{25F4E8ED-EEEB-4EC1-8B21-07B2C1BC8376}" srcOrd="0" destOrd="0" presId="urn:microsoft.com/office/officeart/2005/8/layout/hierarchy5"/>
    <dgm:cxn modelId="{CC039A5B-EA1F-41B8-A7F2-C47296A3C95C}" type="presOf" srcId="{A68424EA-C1F9-43EF-89DC-8C0EE08C4C42}" destId="{BE7F9C72-5AE2-4B1E-816C-96476DD02AA8}" srcOrd="0" destOrd="0" presId="urn:microsoft.com/office/officeart/2005/8/layout/hierarchy5"/>
    <dgm:cxn modelId="{37934169-2B2D-42E2-A3C1-542F8A8A1B6B}" srcId="{1710C200-B443-487F-96D2-5AE7844E5601}" destId="{45CF2F19-7502-40FE-8449-6736C9F15409}" srcOrd="1" destOrd="0" parTransId="{1080DAA5-DB46-4EDE-B6AC-C02971BA7F93}" sibTransId="{0150E1DE-7A8E-4BFF-8515-B81544A8CB26}"/>
    <dgm:cxn modelId="{554354DA-5A1A-42B6-855D-DA8F207F2A59}" srcId="{B2C28128-C326-42B6-A94C-BC7A9767FFDE}" destId="{6BE9D263-2D9C-4793-AEC0-5FF7D4A491DE}" srcOrd="1" destOrd="0" parTransId="{2DF49665-5184-4173-B109-2A8B555F23BD}" sibTransId="{74C61801-6169-41A0-A530-6D4336B050AC}"/>
    <dgm:cxn modelId="{32F71FE0-502A-42E4-9DB7-15D79033CD4D}" type="presOf" srcId="{B2C28128-C326-42B6-A94C-BC7A9767FFDE}" destId="{8B4561F4-B3F3-472A-9E10-8E2D034841A9}" srcOrd="0" destOrd="0" presId="urn:microsoft.com/office/officeart/2005/8/layout/hierarchy5"/>
    <dgm:cxn modelId="{1181A70D-F86A-4F9A-ADAC-359DF2EE7092}" type="presOf" srcId="{5CD9EC57-A615-4193-AD31-14878E3E85D5}" destId="{C3E7C94D-16A5-4F24-B272-23E7136CECB5}" srcOrd="0" destOrd="0" presId="urn:microsoft.com/office/officeart/2005/8/layout/hierarchy5"/>
    <dgm:cxn modelId="{6CD58127-2E7C-430A-8F17-2321498DB4D1}" type="presOf" srcId="{65E4F9B1-21D2-48EC-9F37-C4A4CDB13D0A}" destId="{580FB3BD-8329-4571-B31B-E6323D1FDB10}" srcOrd="0" destOrd="0" presId="urn:microsoft.com/office/officeart/2005/8/layout/hierarchy5"/>
    <dgm:cxn modelId="{05724CEB-EBB8-414A-B102-9BB6A396B8C2}" srcId="{3E2D22F3-8D84-401F-9072-6A6485D29C23}" destId="{B2C28128-C326-42B6-A94C-BC7A9767FFDE}" srcOrd="3" destOrd="0" parTransId="{31A20B2F-399F-40F3-AE0D-274C75E345A1}" sibTransId="{7D391731-4556-4A46-AB73-CA7FD8CE9C90}"/>
    <dgm:cxn modelId="{6D324654-02B8-41D4-A9BE-4C68F0C4AC28}" type="presOf" srcId="{00CF630C-6552-405F-B890-8D2C6A497340}" destId="{7131D89A-E084-42C1-99D1-F2535562DD1F}" srcOrd="1" destOrd="0" presId="urn:microsoft.com/office/officeart/2005/8/layout/hierarchy5"/>
    <dgm:cxn modelId="{EFEE2A45-9A1C-407A-871B-4A0EF100BC56}" type="presOf" srcId="{674EE1D8-C7CB-4F10-8811-E0A4F3A4E7A1}" destId="{A75FD088-906E-4818-8279-B944F0E9A062}" srcOrd="1" destOrd="0" presId="urn:microsoft.com/office/officeart/2005/8/layout/hierarchy5"/>
    <dgm:cxn modelId="{0C4B4905-3E11-4B7A-AF7D-D88FB733E733}" type="presOf" srcId="{5CA68FD3-904F-4E1D-B509-E37103A64FA8}" destId="{6ADC400C-4D60-4396-B848-DB53BEEBBB82}" srcOrd="0" destOrd="0" presId="urn:microsoft.com/office/officeart/2005/8/layout/hierarchy5"/>
    <dgm:cxn modelId="{A2B3B4AE-183A-421C-8D43-499B5BC8C2B9}" srcId="{5A3B642B-D949-4A26-84AD-F3DDB301A366}" destId="{5CA68FD3-904F-4E1D-B509-E37103A64FA8}" srcOrd="3" destOrd="0" parTransId="{B4448243-DFBE-40E3-B31B-1EE4E771A9DF}" sibTransId="{F4EADD69-5D19-46FB-821C-E2644AC1465C}"/>
    <dgm:cxn modelId="{13B189A3-2BC8-4F66-9584-DA3EA5ED6C74}" type="presOf" srcId="{31A20B2F-399F-40F3-AE0D-274C75E345A1}" destId="{01A7A3CF-9915-42D5-865A-9414002B01B3}" srcOrd="0" destOrd="0" presId="urn:microsoft.com/office/officeart/2005/8/layout/hierarchy5"/>
    <dgm:cxn modelId="{EC4E61EC-6331-42EE-8F20-1DFD740F7E40}" type="presOf" srcId="{CE245763-0A40-4D82-ABC0-F3B4F098AF3F}" destId="{5BE29C72-DFAC-4E32-B353-47B8CC7E6A7C}" srcOrd="0" destOrd="0" presId="urn:microsoft.com/office/officeart/2005/8/layout/hierarchy5"/>
    <dgm:cxn modelId="{88BFC23F-E752-441C-AF22-E7D54524AA16}" type="presOf" srcId="{5F4F21BE-AE74-4EA5-98F2-5F7A89B9C826}" destId="{408DD112-F09D-4497-BAA0-698545ECA55A}" srcOrd="0" destOrd="0" presId="urn:microsoft.com/office/officeart/2005/8/layout/hierarchy5"/>
    <dgm:cxn modelId="{E91DDAFF-FAC8-4BD6-BE9C-C5B6DDFC6D9D}" type="presOf" srcId="{0311CC84-ADB2-43C1-B3DE-6209A7308C81}" destId="{BDE4E2FD-FAE7-4FC4-94D2-D9ED49E1916B}" srcOrd="0" destOrd="0" presId="urn:microsoft.com/office/officeart/2005/8/layout/hierarchy5"/>
    <dgm:cxn modelId="{8A1478B7-A396-4A9A-A24D-A97512B8E399}" type="presOf" srcId="{5A3B642B-D949-4A26-84AD-F3DDB301A366}" destId="{0E13F1A8-DAF8-461E-9929-0DB056519BF0}" srcOrd="0" destOrd="0" presId="urn:microsoft.com/office/officeart/2005/8/layout/hierarchy5"/>
    <dgm:cxn modelId="{C4F301C8-54F0-4848-BE1E-56929CC81337}" type="presOf" srcId="{01E5856D-2A46-425E-AB9D-8A81A4E8C815}" destId="{EEEEBE0F-1AD3-4E7D-BE9E-6454C97BCDEA}" srcOrd="0" destOrd="0" presId="urn:microsoft.com/office/officeart/2005/8/layout/hierarchy5"/>
    <dgm:cxn modelId="{EDFC3A29-CC35-498F-97D4-69A6E39000C2}" type="presOf" srcId="{675A5160-1DD7-4196-A31D-0B90A533BD10}" destId="{4ED3579F-07D8-4228-825E-DDEF40930036}" srcOrd="0" destOrd="0" presId="urn:microsoft.com/office/officeart/2005/8/layout/hierarchy5"/>
    <dgm:cxn modelId="{B122560B-BE44-4910-8040-219BA52E32F5}" type="presOf" srcId="{674EE1D8-C7CB-4F10-8811-E0A4F3A4E7A1}" destId="{20633D56-25DD-435B-BACB-E10159B635A3}" srcOrd="0" destOrd="0" presId="urn:microsoft.com/office/officeart/2005/8/layout/hierarchy5"/>
    <dgm:cxn modelId="{B2F83A62-76CA-42D6-A495-D8FC632F6BC7}" type="presOf" srcId="{E9FD7614-F67C-4183-BA8F-14C7248E2323}" destId="{A0FB40D3-6773-42ED-9E16-593103286F23}" srcOrd="0" destOrd="0" presId="urn:microsoft.com/office/officeart/2005/8/layout/hierarchy5"/>
    <dgm:cxn modelId="{617DE08D-4374-43FD-949C-C474CDF8D798}" type="presOf" srcId="{6D0DDFD4-91F8-45FE-9F68-C783330101E6}" destId="{4CC21413-392F-4B40-8979-B79E08521355}" srcOrd="0" destOrd="0" presId="urn:microsoft.com/office/officeart/2005/8/layout/hierarchy5"/>
    <dgm:cxn modelId="{535A5E44-BA8D-4995-957C-86F3B1CB6AA7}" type="presOf" srcId="{916BAEFE-B496-4D82-9919-7476C5A4D3F3}" destId="{6D35C06A-DDBD-4C49-9B90-4B1DEB461CFA}" srcOrd="0" destOrd="0" presId="urn:microsoft.com/office/officeart/2005/8/layout/hierarchy5"/>
    <dgm:cxn modelId="{C1C44D67-E6A9-443E-92FE-2A2EF3FB2DEF}" type="presOf" srcId="{1710C200-B443-487F-96D2-5AE7844E5601}" destId="{AE0BE647-7016-4BA4-A6FD-34CCE8B0174E}" srcOrd="0" destOrd="0" presId="urn:microsoft.com/office/officeart/2005/8/layout/hierarchy5"/>
    <dgm:cxn modelId="{99F3EDF8-009B-4E19-B4AB-0B26EB1FFF57}" type="presOf" srcId="{56028B85-D14D-4963-98A1-4BC609F80A77}" destId="{71E871C1-C99B-452F-BC92-D62455E17679}" srcOrd="0" destOrd="0" presId="urn:microsoft.com/office/officeart/2005/8/layout/hierarchy5"/>
    <dgm:cxn modelId="{F97D768A-138A-431B-941F-1689AC19680C}" srcId="{B2C28128-C326-42B6-A94C-BC7A9767FFDE}" destId="{CE245763-0A40-4D82-ABC0-F3B4F098AF3F}" srcOrd="0" destOrd="0" parTransId="{433F71D0-409F-4600-A960-C3CDD43F1CDB}" sibTransId="{F9E10977-A4B3-4495-BB75-570DDF973619}"/>
    <dgm:cxn modelId="{E0A6A765-2F38-4580-A267-1E7ADE0EBF1F}" type="presOf" srcId="{4AA00B1B-E101-44A0-8674-C34071F51479}" destId="{D0082175-CDEA-4365-AC92-DEB60C63BBBD}" srcOrd="0" destOrd="0" presId="urn:microsoft.com/office/officeart/2005/8/layout/hierarchy5"/>
    <dgm:cxn modelId="{2AFE4353-FC40-4796-9B78-6F0DED2B4FD3}" srcId="{2C4C7DB8-5994-4C0D-913D-5198B81175DB}" destId="{2A3D06BD-920D-4F1F-B187-5A9514E72403}" srcOrd="0" destOrd="0" parTransId="{FBB48934-C240-4DC4-97E0-0F147F88D5F4}" sibTransId="{3908FC68-3F12-4CEB-9282-457963D5A19B}"/>
    <dgm:cxn modelId="{EB5FCD43-7717-402A-ABBB-7B51841E515F}" type="presOf" srcId="{BCF648CD-4E4B-438D-8A0A-FCEC1AAFB06E}" destId="{4A0EC13D-88E2-4940-9BFB-EA8C239F981F}" srcOrd="1" destOrd="0" presId="urn:microsoft.com/office/officeart/2005/8/layout/hierarchy5"/>
    <dgm:cxn modelId="{E8A312D4-E395-4579-8D04-97CE48023ABD}" type="presOf" srcId="{F61992EE-8467-460C-B9C2-3A78CB17E9EC}" destId="{014A1200-191D-49A3-9083-DCBD9898A0F3}" srcOrd="1" destOrd="0" presId="urn:microsoft.com/office/officeart/2005/8/layout/hierarchy5"/>
    <dgm:cxn modelId="{7C24FFCC-C041-4E6F-B411-DD79BFBAE685}" type="presOf" srcId="{675A5160-1DD7-4196-A31D-0B90A533BD10}" destId="{A53F33E7-3A44-45C2-B9E5-B3628A1C539E}" srcOrd="1" destOrd="0" presId="urn:microsoft.com/office/officeart/2005/8/layout/hierarchy5"/>
    <dgm:cxn modelId="{53606745-91C5-4C30-97AF-5F829F065C42}" type="presOf" srcId="{FBB48934-C240-4DC4-97E0-0F147F88D5F4}" destId="{69EF399D-C136-452A-9619-2598FAB91F98}" srcOrd="1" destOrd="0" presId="urn:microsoft.com/office/officeart/2005/8/layout/hierarchy5"/>
    <dgm:cxn modelId="{B906DC23-C6CC-49CA-9E1B-F6513345B6F7}" srcId="{45CF2F19-7502-40FE-8449-6736C9F15409}" destId="{5CD9EC57-A615-4193-AD31-14878E3E85D5}" srcOrd="1" destOrd="0" parTransId="{00CF630C-6552-405F-B890-8D2C6A497340}" sibTransId="{66F489B5-B50C-4F79-A898-65A3AFFC0B4D}"/>
    <dgm:cxn modelId="{8E1FBA74-D463-46B1-BA2E-4AFCC43BA63B}" type="presOf" srcId="{EDBEAEE5-1ADB-4D64-8721-73C0B20A0ABB}" destId="{58EC4501-1130-43E2-A7A5-7E5A044F12D3}" srcOrd="1" destOrd="0" presId="urn:microsoft.com/office/officeart/2005/8/layout/hierarchy5"/>
    <dgm:cxn modelId="{7F29D264-F252-4E09-9F69-68E8F1DF7664}" type="presOf" srcId="{1080DAA5-DB46-4EDE-B6AC-C02971BA7F93}" destId="{68F714C4-8184-4067-8713-68FA407CF24B}" srcOrd="0" destOrd="0" presId="urn:microsoft.com/office/officeart/2005/8/layout/hierarchy5"/>
    <dgm:cxn modelId="{233479C2-8346-432A-A8C9-8C4F0A90F777}" type="presOf" srcId="{9286985D-AEC2-47E1-AC4F-CA826817B2BD}" destId="{189C348E-5A32-4463-A153-8BF08AD6EB3A}" srcOrd="0" destOrd="0" presId="urn:microsoft.com/office/officeart/2005/8/layout/hierarchy5"/>
    <dgm:cxn modelId="{59F72442-7D84-47B1-84E1-01B0381ECD6E}" srcId="{015D7DC4-D0C7-4062-8E27-3620474AB5DF}" destId="{D72DDEB0-6EF5-4647-ACE4-D4220CB8F23F}" srcOrd="0" destOrd="0" parTransId="{0311CC84-ADB2-43C1-B3DE-6209A7308C81}" sibTransId="{E4B6A331-3D5E-4B61-9A0F-58343E7FAB7F}"/>
    <dgm:cxn modelId="{57E2D75F-C657-4ED4-AFFD-FF991C2E8BDB}" type="presOf" srcId="{2F28AE5C-CCC5-476E-AD8E-EC70B071C72A}" destId="{3F42D31B-F5E0-45A5-A7C6-71988CF48E60}" srcOrd="0" destOrd="0" presId="urn:microsoft.com/office/officeart/2005/8/layout/hierarchy5"/>
    <dgm:cxn modelId="{3BAF703A-5149-41D7-94A7-CB996AC35369}" srcId="{3E2D22F3-8D84-401F-9072-6A6485D29C23}" destId="{1710C200-B443-487F-96D2-5AE7844E5601}" srcOrd="2" destOrd="0" parTransId="{674EE1D8-C7CB-4F10-8811-E0A4F3A4E7A1}" sibTransId="{EF7DD653-4C40-458F-8152-6F0D504FF517}"/>
    <dgm:cxn modelId="{6FF571D8-61E2-4F44-AA78-519CC1DE10BC}" srcId="{2F28AE5C-CCC5-476E-AD8E-EC70B071C72A}" destId="{015D7DC4-D0C7-4062-8E27-3620474AB5DF}" srcOrd="0" destOrd="0" parTransId="{4AA00B1B-E101-44A0-8674-C34071F51479}" sibTransId="{59E6D323-AD43-443C-9934-B016C1E9D357}"/>
    <dgm:cxn modelId="{5F7CAE49-B3D3-4B8D-9296-E4A9D386B214}" type="presOf" srcId="{00CF630C-6552-405F-B890-8D2C6A497340}" destId="{C4FAF789-2B10-44D7-8B17-EE61FDBC72B6}" srcOrd="0" destOrd="0" presId="urn:microsoft.com/office/officeart/2005/8/layout/hierarchy5"/>
    <dgm:cxn modelId="{225B6B63-B99B-4D0E-87AD-604B6869B6DF}" type="presOf" srcId="{853AF338-E87A-4131-B03B-26FE3CC174D9}" destId="{3FEBF3B8-5DC6-44BB-8E34-D2DA782EF093}" srcOrd="1" destOrd="0" presId="urn:microsoft.com/office/officeart/2005/8/layout/hierarchy5"/>
    <dgm:cxn modelId="{AD162371-1CA7-4980-AACC-30C98884C744}" srcId="{45CF2F19-7502-40FE-8449-6736C9F15409}" destId="{DB252E0D-A658-4CED-978E-CAFF12F8B46B}" srcOrd="0" destOrd="0" parTransId="{6D0DDFD4-91F8-45FE-9F68-C783330101E6}" sibTransId="{7A853D89-DA5C-4FEA-BBA6-A55DDE19ACD0}"/>
    <dgm:cxn modelId="{1087570C-BE49-4E6C-899D-4777054D2F7E}" srcId="{DE951F79-EA96-4B48-B2F4-29F5A759B4A9}" destId="{8903BB6E-A68B-44AF-A52A-EE4E9DFD9558}" srcOrd="0" destOrd="0" parTransId="{675A5160-1DD7-4196-A31D-0B90A533BD10}" sibTransId="{0FC3D525-D9F2-4AAC-98CC-6F955DDC9B44}"/>
    <dgm:cxn modelId="{56993680-7BC4-4D74-9968-AD026CC10E6D}" srcId="{5CD9EC57-A615-4193-AD31-14878E3E85D5}" destId="{04D9C939-DF2B-42B1-BAC3-9E0EB6BB1761}" srcOrd="0" destOrd="0" parTransId="{0B023399-CCE2-46EA-9686-CAF9229313FC}" sibTransId="{1A3C21DE-7472-49C5-BD4C-8E90D81127F5}"/>
    <dgm:cxn modelId="{AA66D400-2457-4A28-9E2E-3C4795A21D6B}" type="presOf" srcId="{F2A7F16C-A038-4A41-A20F-6344679B04F8}" destId="{2BA80B35-96DD-4AC1-9B98-B1761B54596C}" srcOrd="0" destOrd="0" presId="urn:microsoft.com/office/officeart/2005/8/layout/hierarchy5"/>
    <dgm:cxn modelId="{F089C507-9BD5-4B4B-8991-A7474462AD0D}" type="presOf" srcId="{A1D3C1D5-0555-4BEA-814D-B33A83A78BC5}" destId="{74E28EE0-DBB0-42B7-B26E-92E9FDCE2581}" srcOrd="1" destOrd="0" presId="urn:microsoft.com/office/officeart/2005/8/layout/hierarchy5"/>
    <dgm:cxn modelId="{C6E98099-5A37-4677-B27C-0A545B1F4EE0}" type="presOf" srcId="{31A20B2F-399F-40F3-AE0D-274C75E345A1}" destId="{62D9C1D6-D9D6-4612-B0FF-B1ECE9DC6921}" srcOrd="1" destOrd="0" presId="urn:microsoft.com/office/officeart/2005/8/layout/hierarchy5"/>
    <dgm:cxn modelId="{26D00583-E780-4C33-B5E5-2461DBB3A403}" type="presOf" srcId="{1080DAA5-DB46-4EDE-B6AC-C02971BA7F93}" destId="{24FBC8DE-C034-4741-A4F4-B8C714141BC2}" srcOrd="1" destOrd="0" presId="urn:microsoft.com/office/officeart/2005/8/layout/hierarchy5"/>
    <dgm:cxn modelId="{4ECB2684-D637-4454-9DDA-E746C2BE0E2C}" srcId="{01E5856D-2A46-425E-AB9D-8A81A4E8C815}" destId="{5F4F21BE-AE74-4EA5-98F2-5F7A89B9C826}" srcOrd="1" destOrd="0" parTransId="{F61992EE-8467-460C-B9C2-3A78CB17E9EC}" sibTransId="{D2B1270F-8B2E-4587-BDA7-BF9DCB47B1EB}"/>
    <dgm:cxn modelId="{4AB4A796-2EE4-4E48-B744-F18B6EF4CC24}" srcId="{5A3B642B-D949-4A26-84AD-F3DDB301A366}" destId="{68DFA842-38EA-4622-AA53-8C37DDE835D3}" srcOrd="1" destOrd="0" parTransId="{4AA898CE-A0EC-4F83-8093-4F32AA58D884}" sibTransId="{29F9A68C-682C-4CF4-A131-6A1343CCFF49}"/>
    <dgm:cxn modelId="{FDD12EDD-1A73-4367-8B80-2D1E7175EF5C}" type="presOf" srcId="{0B023399-CCE2-46EA-9686-CAF9229313FC}" destId="{866CFA48-5AD9-41CE-AB5A-96723D8C202D}" srcOrd="0" destOrd="0" presId="urn:microsoft.com/office/officeart/2005/8/layout/hierarchy5"/>
    <dgm:cxn modelId="{78D69F93-BBA7-4D94-9FA2-73FB2C1ABC46}" type="presOf" srcId="{3A7FD5F9-A6C6-4BD8-A5F4-87505EA60C44}" destId="{12F4EE40-5D1F-4F54-8188-FB94CC21AE85}" srcOrd="1" destOrd="0" presId="urn:microsoft.com/office/officeart/2005/8/layout/hierarchy5"/>
    <dgm:cxn modelId="{FE3AF72D-C499-493B-A0D9-EF27990E584D}" type="presOf" srcId="{4AA898CE-A0EC-4F83-8093-4F32AA58D884}" destId="{732F3ED9-4A0C-4419-A810-2800632899C6}" srcOrd="0" destOrd="0" presId="urn:microsoft.com/office/officeart/2005/8/layout/hierarchy5"/>
    <dgm:cxn modelId="{14A31F6B-90F1-418C-B256-579EFCBF25B7}" type="presOf" srcId="{2DF49665-5184-4173-B109-2A8B555F23BD}" destId="{FDCE2D58-7A56-4AE8-A758-479C4A8AB32C}" srcOrd="0" destOrd="0" presId="urn:microsoft.com/office/officeart/2005/8/layout/hierarchy5"/>
    <dgm:cxn modelId="{0CC80F7B-6C1A-408B-B5FC-FD035F77E770}" type="presOf" srcId="{FBB48934-C240-4DC4-97E0-0F147F88D5F4}" destId="{70743549-AE04-4122-8FE6-E786AE88A562}" srcOrd="0" destOrd="0" presId="urn:microsoft.com/office/officeart/2005/8/layout/hierarchy5"/>
    <dgm:cxn modelId="{C29D2791-9D7C-4F4C-9086-085DD118927A}" srcId="{81A5D069-C499-45F9-968E-DEB35C3757F4}" destId="{7A8371AD-F063-4027-A429-F35959894B35}" srcOrd="0" destOrd="0" parTransId="{E9FD7614-F67C-4183-BA8F-14C7248E2323}" sibTransId="{4D4F7600-E005-40A1-B91D-3FDE6535179C}"/>
    <dgm:cxn modelId="{1599F920-B801-4350-B085-3373168B162E}" type="presOf" srcId="{29F4CAF2-0E2A-499A-AFD9-91AD97D5B7A4}" destId="{D23802F6-C3DA-4696-A256-230D46AEDAD7}" srcOrd="1" destOrd="0" presId="urn:microsoft.com/office/officeart/2005/8/layout/hierarchy5"/>
    <dgm:cxn modelId="{594065FE-1874-4819-930B-DF536E144C05}" type="presOf" srcId="{EDBEAEE5-1ADB-4D64-8721-73C0B20A0ABB}" destId="{292FFC60-DEA4-4F09-A3E2-1DB77F6F3D83}" srcOrd="0" destOrd="0" presId="urn:microsoft.com/office/officeart/2005/8/layout/hierarchy5"/>
    <dgm:cxn modelId="{E6D12EFA-7256-4A53-B2D1-C5B3BDC0BF04}" type="presOf" srcId="{68DFA842-38EA-4622-AA53-8C37DDE835D3}" destId="{01FFED7F-39AD-4CEB-9F86-998304074A2D}" srcOrd="0" destOrd="0" presId="urn:microsoft.com/office/officeart/2005/8/layout/hierarchy5"/>
    <dgm:cxn modelId="{647035B6-36FE-413A-B73E-4B26829F5950}" type="presOf" srcId="{7A8371AD-F063-4027-A429-F35959894B35}" destId="{1EA4D3F5-32CC-41AE-AB5D-5BB47FFF082F}" srcOrd="0" destOrd="0" presId="urn:microsoft.com/office/officeart/2005/8/layout/hierarchy5"/>
    <dgm:cxn modelId="{FA833FDA-D97B-4484-A214-C72C85F9B09A}" type="presOf" srcId="{6D0DDFD4-91F8-45FE-9F68-C783330101E6}" destId="{7D533205-7EF6-4E61-AA61-2CCB980F3B43}" srcOrd="1" destOrd="0" presId="urn:microsoft.com/office/officeart/2005/8/layout/hierarchy5"/>
    <dgm:cxn modelId="{64764B76-6694-4CA7-9E03-7FE521A7074C}" type="presOf" srcId="{433F71D0-409F-4600-A960-C3CDD43F1CDB}" destId="{D101C4E5-FC02-46EE-9559-DB696516DEF6}" srcOrd="1" destOrd="0" presId="urn:microsoft.com/office/officeart/2005/8/layout/hierarchy5"/>
    <dgm:cxn modelId="{3F233CB1-0169-49C2-B3BF-B8500E81212C}" srcId="{B1C88153-718A-4CC3-8D4E-5BAF70BFF5EA}" destId="{FEAF2DEB-2157-468A-936F-AE394FD1EEB6}" srcOrd="1" destOrd="0" parTransId="{A7E563F0-DA4E-47F6-99C7-86EE96D0B426}" sibTransId="{DFF65D4A-21CB-41DB-A481-307B858FB657}"/>
    <dgm:cxn modelId="{1D55AE8B-58C8-4B6B-ACDF-080834F7D4FC}" srcId="{B1C88153-718A-4CC3-8D4E-5BAF70BFF5EA}" destId="{2C4C7DB8-5994-4C0D-913D-5198B81175DB}" srcOrd="0" destOrd="0" parTransId="{64FFB506-9D83-46A1-8ADE-947169826D5C}" sibTransId="{9124A1B7-33FE-4E46-B8C3-F321120353F1}"/>
    <dgm:cxn modelId="{8CED8118-C1A0-4DB9-9FBF-7623B7279125}" type="presOf" srcId="{1F244FBB-3103-417B-B1EF-A2D9A697D6C0}" destId="{61FDCF21-7326-437B-89B2-A0AD3FF241A8}" srcOrd="0" destOrd="0" presId="urn:microsoft.com/office/officeart/2005/8/layout/hierarchy5"/>
    <dgm:cxn modelId="{411194AF-8EC1-462B-9075-029BF5FB248D}" type="presOf" srcId="{97B00BAA-6F2D-4F53-84D3-E446E67B5640}" destId="{C2984B4A-26D6-46BE-94DA-9365AD5915E1}" srcOrd="0" destOrd="0" presId="urn:microsoft.com/office/officeart/2005/8/layout/hierarchy5"/>
    <dgm:cxn modelId="{5D9D5444-CCC2-4147-AD9D-7237671D777E}" type="presOf" srcId="{6BE9D263-2D9C-4793-AEC0-5FF7D4A491DE}" destId="{91B039C7-8DF5-4ACB-96EE-5BDD180C6A45}" srcOrd="0" destOrd="0" presId="urn:microsoft.com/office/officeart/2005/8/layout/hierarchy5"/>
    <dgm:cxn modelId="{7AEB6ADC-DAA1-427D-88B0-56FAA6822442}" type="presOf" srcId="{EE3985B0-1140-4490-B568-1160FCF1D751}" destId="{0C241E92-5CF7-4D8D-A1F6-BA1A52218665}" srcOrd="0" destOrd="0" presId="urn:microsoft.com/office/officeart/2005/8/layout/hierarchy5"/>
    <dgm:cxn modelId="{DBFE116B-E209-4028-AA8F-5C82DB09817A}" srcId="{01E5856D-2A46-425E-AB9D-8A81A4E8C815}" destId="{A68424EA-C1F9-43EF-89DC-8C0EE08C4C42}" srcOrd="0" destOrd="0" parTransId="{BCF648CD-4E4B-438D-8A0A-FCEC1AAFB06E}" sibTransId="{13FC7704-6EC6-4D37-9F14-6C4F51212A80}"/>
    <dgm:cxn modelId="{32AF287B-B878-4FC8-BFD8-43F9097A7EBA}" srcId="{DB252E0D-A658-4CED-978E-CAFF12F8B46B}" destId="{048D06A5-4D0C-46E0-9A34-645D3475CA6E}" srcOrd="0" destOrd="0" parTransId="{3A7FD5F9-A6C6-4BD8-A5F4-87505EA60C44}" sibTransId="{BA18DA3C-C8DD-4E2F-B899-8D5BFE69C8CF}"/>
    <dgm:cxn modelId="{DEE5D885-426C-478A-8E41-A8DC46F47487}" type="presOf" srcId="{853AF338-E87A-4131-B03B-26FE3CC174D9}" destId="{F32B3D54-55B2-42BC-9E8F-14EDE9296751}" srcOrd="0" destOrd="0" presId="urn:microsoft.com/office/officeart/2005/8/layout/hierarchy5"/>
    <dgm:cxn modelId="{0FA145D8-A481-42D4-94A0-4EA195B55C8E}" type="presOf" srcId="{BCF648CD-4E4B-438D-8A0A-FCEC1AAFB06E}" destId="{50A5E7B2-581D-4537-911B-A5266E6C37F7}" srcOrd="0" destOrd="0" presId="urn:microsoft.com/office/officeart/2005/8/layout/hierarchy5"/>
    <dgm:cxn modelId="{2218702C-3724-4C80-8BDA-EA95673BB6E4}" srcId="{2A3D06BD-920D-4F1F-B187-5A9514E72403}" destId="{DE951F79-EA96-4B48-B2F4-29F5A759B4A9}" srcOrd="0" destOrd="0" parTransId="{7E238449-4538-4C47-957F-FD592F6201AC}" sibTransId="{D66E32CB-4BF6-4987-A08C-F9E08C9CA7E6}"/>
    <dgm:cxn modelId="{FE71217C-5341-449E-9C7A-2E1DFA26CEC7}" type="presOf" srcId="{048D06A5-4D0C-46E0-9A34-645D3475CA6E}" destId="{A8FD4F64-951D-4F20-BEED-E3B078916D37}" srcOrd="0" destOrd="0" presId="urn:microsoft.com/office/officeart/2005/8/layout/hierarchy5"/>
    <dgm:cxn modelId="{6BF1B781-E753-4110-891A-57578193288F}" type="presOf" srcId="{FEAF2DEB-2157-468A-936F-AE394FD1EEB6}" destId="{BBF53596-263B-43E9-BF18-0E79530B5DBE}" srcOrd="0" destOrd="0" presId="urn:microsoft.com/office/officeart/2005/8/layout/hierarchy5"/>
    <dgm:cxn modelId="{0966EB08-3626-4A18-9544-DBA5A92AF8A6}" type="presOf" srcId="{A7E563F0-DA4E-47F6-99C7-86EE96D0B426}" destId="{C7659226-94D8-426C-9FD1-2CA1A3866F08}" srcOrd="0" destOrd="0" presId="urn:microsoft.com/office/officeart/2005/8/layout/hierarchy5"/>
    <dgm:cxn modelId="{22A1698C-4BCC-4DC5-8569-6FFA33B4D840}" type="presOf" srcId="{A7E563F0-DA4E-47F6-99C7-86EE96D0B426}" destId="{F581099D-E213-48CD-9B50-6D3D83D54B73}" srcOrd="1" destOrd="0" presId="urn:microsoft.com/office/officeart/2005/8/layout/hierarchy5"/>
    <dgm:cxn modelId="{7A210BC8-8885-4240-BB63-BA3DC0758CD9}" type="presOf" srcId="{CE844F34-ED51-4068-BD82-DC1AA4185ACD}" destId="{AE291018-7DD9-4735-A7AA-1DA0325D4BDB}" srcOrd="1" destOrd="0" presId="urn:microsoft.com/office/officeart/2005/8/layout/hierarchy5"/>
    <dgm:cxn modelId="{E9AA1252-7C12-41BA-9AED-5EF419E84AD9}" srcId="{2C4C7DB8-5994-4C0D-913D-5198B81175DB}" destId="{97B00BAA-6F2D-4F53-84D3-E446E67B5640}" srcOrd="1" destOrd="0" parTransId="{EE3A8DCB-A394-4A5C-93C0-AA542EE0CEA1}" sibTransId="{E40DB88D-470B-4216-A226-3DDD94E3452B}"/>
    <dgm:cxn modelId="{BE47C87F-B36C-40C7-BF4A-F93CDB6724F5}" type="presOf" srcId="{2DF49665-5184-4173-B109-2A8B555F23BD}" destId="{58670495-9E42-4BAF-A9E5-F5668C36022B}" srcOrd="1" destOrd="0" presId="urn:microsoft.com/office/officeart/2005/8/layout/hierarchy5"/>
    <dgm:cxn modelId="{0A07A05C-D5CE-4534-BF49-F9F526ACFE75}" srcId="{5F4F21BE-AE74-4EA5-98F2-5F7A89B9C826}" destId="{283B6418-B074-433C-9417-0C3615348EF2}" srcOrd="0" destOrd="0" parTransId="{EDBEAEE5-1ADB-4D64-8721-73C0B20A0ABB}" sibTransId="{CF65A87C-025F-410F-9DE1-44414E7A3BF2}"/>
    <dgm:cxn modelId="{5BAC1269-4DF3-422C-947A-8D17525238D3}" type="presOf" srcId="{4AA898CE-A0EC-4F83-8093-4F32AA58D884}" destId="{B5A09328-8BC4-414A-8CB5-49E4195BBBC8}" srcOrd="1" destOrd="0" presId="urn:microsoft.com/office/officeart/2005/8/layout/hierarchy5"/>
    <dgm:cxn modelId="{EBF81CC6-97A5-41A9-BDA5-0E2D57A5DEC9}" type="presOf" srcId="{D72DDEB0-6EF5-4647-ACE4-D4220CB8F23F}" destId="{DCE8AEC7-1FD8-4299-941C-C9806AD5B793}" srcOrd="0" destOrd="0" presId="urn:microsoft.com/office/officeart/2005/8/layout/hierarchy5"/>
    <dgm:cxn modelId="{9C8E3FA8-B7FF-4507-90E4-5C36C7EC8324}" type="presOf" srcId="{3E2D22F3-8D84-401F-9072-6A6485D29C23}" destId="{5479B97F-8CF2-4BD2-9686-279F702BE20D}" srcOrd="0" destOrd="0" presId="urn:microsoft.com/office/officeart/2005/8/layout/hierarchy5"/>
    <dgm:cxn modelId="{AC70C3B6-115B-4366-9777-8D0B64FE0B48}" type="presOf" srcId="{A1D3C1D5-0555-4BEA-814D-B33A83A78BC5}" destId="{711C3B1A-9C9E-4F88-91A7-C80DCF2D025B}" srcOrd="0" destOrd="0" presId="urn:microsoft.com/office/officeart/2005/8/layout/hierarchy5"/>
    <dgm:cxn modelId="{FC12956A-1A8C-4827-BE28-F29977A2B7E4}" type="presOf" srcId="{B4448243-DFBE-40E3-B31B-1EE4E771A9DF}" destId="{2CDF27FF-AED1-471D-A1CA-7A39822338AB}" srcOrd="0" destOrd="0" presId="urn:microsoft.com/office/officeart/2005/8/layout/hierarchy5"/>
    <dgm:cxn modelId="{7A35EDA6-55F4-4876-9076-2FBE786285B9}" type="presOf" srcId="{916BAEFE-B496-4D82-9919-7476C5A4D3F3}" destId="{40D1C47A-EE33-40DD-AEB9-58BFEE3BED1E}" srcOrd="1" destOrd="0" presId="urn:microsoft.com/office/officeart/2005/8/layout/hierarchy5"/>
    <dgm:cxn modelId="{CB23EF68-2D48-412A-8483-9C30CF593BC8}" srcId="{FEAF2DEB-2157-468A-936F-AE394FD1EEB6}" destId="{2F28AE5C-CCC5-476E-AD8E-EC70B071C72A}" srcOrd="0" destOrd="0" parTransId="{853AF338-E87A-4131-B03B-26FE3CC174D9}" sibTransId="{D6C27EA3-FEBC-40A6-8BF6-5FEA5971FB29}"/>
    <dgm:cxn modelId="{EF839803-53B0-4865-8B6E-FF4DD68BA413}" type="presOf" srcId="{B4448243-DFBE-40E3-B31B-1EE4E771A9DF}" destId="{5DF684D4-1CE8-44F2-A6D8-CDBBEE9F33B6}" srcOrd="1" destOrd="0" presId="urn:microsoft.com/office/officeart/2005/8/layout/hierarchy5"/>
    <dgm:cxn modelId="{145E5342-D9A9-48B6-A7C1-93CE42134AAD}" type="presOf" srcId="{7E238449-4538-4C47-957F-FD592F6201AC}" destId="{CFE6A5B8-720B-4F42-90F2-0176A457C1A0}" srcOrd="0" destOrd="0" presId="urn:microsoft.com/office/officeart/2005/8/layout/hierarchy5"/>
    <dgm:cxn modelId="{B4598822-0678-42FD-BD31-0453E40115B3}" type="presOf" srcId="{015D7DC4-D0C7-4062-8E27-3620474AB5DF}" destId="{1D94D0C9-86DD-42AC-8C09-059225BA5F4F}" srcOrd="0" destOrd="0" presId="urn:microsoft.com/office/officeart/2005/8/layout/hierarchy5"/>
    <dgm:cxn modelId="{F3DB302E-50B4-4F70-B6E9-0B36D2C5EED6}" type="presOf" srcId="{B1C88153-718A-4CC3-8D4E-5BAF70BFF5EA}" destId="{3664EEAB-F34F-41CD-89D4-367366515AA7}" srcOrd="0" destOrd="0" presId="urn:microsoft.com/office/officeart/2005/8/layout/hierarchy5"/>
    <dgm:cxn modelId="{C070E419-1493-40C5-A032-749DA5DEAA1D}" type="presOf" srcId="{986E5C3B-F67E-4FB2-8EFE-8C08D7420DC2}" destId="{55306E78-5C1B-4CD8-AE5D-6308F74F59F3}" srcOrd="0" destOrd="0" presId="urn:microsoft.com/office/officeart/2005/8/layout/hierarchy5"/>
    <dgm:cxn modelId="{BFBAD3B3-3C10-469A-BB20-ADEE7E78B51B}" type="presOf" srcId="{81A5D069-C499-45F9-968E-DEB35C3757F4}" destId="{1BFEA167-2DC7-4BBB-99BB-DBFA8239B30B}" srcOrd="0" destOrd="0" presId="urn:microsoft.com/office/officeart/2005/8/layout/hierarchy5"/>
    <dgm:cxn modelId="{25BFB12A-09FE-43CC-AED4-F1F9F68AD0BD}" type="presOf" srcId="{F61992EE-8467-460C-B9C2-3A78CB17E9EC}" destId="{A4DAD147-89DA-4AB4-931C-07333325FDD6}" srcOrd="0" destOrd="0" presId="urn:microsoft.com/office/officeart/2005/8/layout/hierarchy5"/>
    <dgm:cxn modelId="{1C11FA18-50D8-4E3E-89D1-F970C1549FE7}" type="presOf" srcId="{4AA00B1B-E101-44A0-8674-C34071F51479}" destId="{F63B36FE-930C-43F9-AA6B-957DF28AFF17}" srcOrd="1" destOrd="0" presId="urn:microsoft.com/office/officeart/2005/8/layout/hierarchy5"/>
    <dgm:cxn modelId="{B2C019FB-9888-4871-894C-1C89E30584F7}" type="presOf" srcId="{3A7FD5F9-A6C6-4BD8-A5F4-87505EA60C44}" destId="{B0DBE7CD-D153-46F0-B304-77126131ACDD}" srcOrd="0" destOrd="0" presId="urn:microsoft.com/office/officeart/2005/8/layout/hierarchy5"/>
    <dgm:cxn modelId="{78F733DB-4DA5-4CB3-9E6B-4625305A3A47}" type="presOf" srcId="{88CBCEC0-F03E-4C04-A4D4-E7B293677BA4}" destId="{C88C600E-DDCC-43CA-8FE2-9C962C5AC7FF}" srcOrd="0" destOrd="0" presId="urn:microsoft.com/office/officeart/2005/8/layout/hierarchy5"/>
    <dgm:cxn modelId="{B60A683B-463C-480E-AA0D-EF26DD64DF33}" type="presParOf" srcId="{61FDCF21-7326-437B-89B2-A0AD3FF241A8}" destId="{48C21651-7D4C-48F2-ACDA-5A4704130F01}" srcOrd="0" destOrd="0" presId="urn:microsoft.com/office/officeart/2005/8/layout/hierarchy5"/>
    <dgm:cxn modelId="{DF70DE3A-D5B2-4B68-88FE-ADA19F2BAE95}" type="presParOf" srcId="{48C21651-7D4C-48F2-ACDA-5A4704130F01}" destId="{91898C76-30CE-4505-BF4E-010154859122}" srcOrd="0" destOrd="0" presId="urn:microsoft.com/office/officeart/2005/8/layout/hierarchy5"/>
    <dgm:cxn modelId="{52245FEC-DBE6-4020-BACC-61F903B0460F}" type="presParOf" srcId="{91898C76-30CE-4505-BF4E-010154859122}" destId="{92BC5C38-2AAC-484E-88E6-CE3F4C24680A}" srcOrd="0" destOrd="0" presId="urn:microsoft.com/office/officeart/2005/8/layout/hierarchy5"/>
    <dgm:cxn modelId="{F8A9CA26-5CEC-402B-8C53-DC2841E5977D}" type="presParOf" srcId="{92BC5C38-2AAC-484E-88E6-CE3F4C24680A}" destId="{5479B97F-8CF2-4BD2-9686-279F702BE20D}" srcOrd="0" destOrd="0" presId="urn:microsoft.com/office/officeart/2005/8/layout/hierarchy5"/>
    <dgm:cxn modelId="{6C4FFF2A-266E-4903-AA25-5DA2EC1C6A0B}" type="presParOf" srcId="{92BC5C38-2AAC-484E-88E6-CE3F4C24680A}" destId="{3EAE7251-B174-46AD-8696-203773C6558A}" srcOrd="1" destOrd="0" presId="urn:microsoft.com/office/officeart/2005/8/layout/hierarchy5"/>
    <dgm:cxn modelId="{0AA7195B-D3AC-448C-A697-A04936DC0916}" type="presParOf" srcId="{3EAE7251-B174-46AD-8696-203773C6558A}" destId="{71E871C1-C99B-452F-BC92-D62455E17679}" srcOrd="0" destOrd="0" presId="urn:microsoft.com/office/officeart/2005/8/layout/hierarchy5"/>
    <dgm:cxn modelId="{15556A4D-0DEB-4C3C-BFAC-981B25E99BEB}" type="presParOf" srcId="{71E871C1-C99B-452F-BC92-D62455E17679}" destId="{6668807F-1D3A-4F75-A33F-B26E9190C99D}" srcOrd="0" destOrd="0" presId="urn:microsoft.com/office/officeart/2005/8/layout/hierarchy5"/>
    <dgm:cxn modelId="{385AA107-200D-477D-92B1-90FBE60659B2}" type="presParOf" srcId="{3EAE7251-B174-46AD-8696-203773C6558A}" destId="{0AE0CCB0-354C-4079-BFE2-D8A7D277618F}" srcOrd="1" destOrd="0" presId="urn:microsoft.com/office/officeart/2005/8/layout/hierarchy5"/>
    <dgm:cxn modelId="{6F9FFB6C-9F5D-42EF-8C09-10DE7B1F49DD}" type="presParOf" srcId="{0AE0CCB0-354C-4079-BFE2-D8A7D277618F}" destId="{0E13F1A8-DAF8-461E-9929-0DB056519BF0}" srcOrd="0" destOrd="0" presId="urn:microsoft.com/office/officeart/2005/8/layout/hierarchy5"/>
    <dgm:cxn modelId="{E862E358-FF96-45F7-8F97-469BF480DAAF}" type="presParOf" srcId="{0AE0CCB0-354C-4079-BFE2-D8A7D277618F}" destId="{06FFE254-ADD8-459E-9745-C9E6A12157F2}" srcOrd="1" destOrd="0" presId="urn:microsoft.com/office/officeart/2005/8/layout/hierarchy5"/>
    <dgm:cxn modelId="{CB3190F6-8DA1-415A-8904-DC773500363E}" type="presParOf" srcId="{06FFE254-ADD8-459E-9745-C9E6A12157F2}" destId="{6D35C06A-DDBD-4C49-9B90-4B1DEB461CFA}" srcOrd="0" destOrd="0" presId="urn:microsoft.com/office/officeart/2005/8/layout/hierarchy5"/>
    <dgm:cxn modelId="{3B1D2574-D719-473F-B110-A130FF05E6EA}" type="presParOf" srcId="{6D35C06A-DDBD-4C49-9B90-4B1DEB461CFA}" destId="{40D1C47A-EE33-40DD-AEB9-58BFEE3BED1E}" srcOrd="0" destOrd="0" presId="urn:microsoft.com/office/officeart/2005/8/layout/hierarchy5"/>
    <dgm:cxn modelId="{BF0C82E9-9EB3-40CB-A134-9987065821AC}" type="presParOf" srcId="{06FFE254-ADD8-459E-9745-C9E6A12157F2}" destId="{94B51165-ED96-4D13-A3D1-6B4FA3533793}" srcOrd="1" destOrd="0" presId="urn:microsoft.com/office/officeart/2005/8/layout/hierarchy5"/>
    <dgm:cxn modelId="{F8D6AFAB-E1F3-48AE-9CC2-C789DCF46070}" type="presParOf" srcId="{94B51165-ED96-4D13-A3D1-6B4FA3533793}" destId="{2BA80B35-96DD-4AC1-9B98-B1761B54596C}" srcOrd="0" destOrd="0" presId="urn:microsoft.com/office/officeart/2005/8/layout/hierarchy5"/>
    <dgm:cxn modelId="{B07D7608-44AF-4193-B94C-D83F4F256855}" type="presParOf" srcId="{94B51165-ED96-4D13-A3D1-6B4FA3533793}" destId="{EEDE5535-F72A-420B-A80E-479017E3B475}" srcOrd="1" destOrd="0" presId="urn:microsoft.com/office/officeart/2005/8/layout/hierarchy5"/>
    <dgm:cxn modelId="{E2E9FCB6-AE9B-4B80-BEED-967A4853753C}" type="presParOf" srcId="{06FFE254-ADD8-459E-9745-C9E6A12157F2}" destId="{732F3ED9-4A0C-4419-A810-2800632899C6}" srcOrd="2" destOrd="0" presId="urn:microsoft.com/office/officeart/2005/8/layout/hierarchy5"/>
    <dgm:cxn modelId="{9F825FFA-6A09-496E-B5B1-35EA9455D086}" type="presParOf" srcId="{732F3ED9-4A0C-4419-A810-2800632899C6}" destId="{B5A09328-8BC4-414A-8CB5-49E4195BBBC8}" srcOrd="0" destOrd="0" presId="urn:microsoft.com/office/officeart/2005/8/layout/hierarchy5"/>
    <dgm:cxn modelId="{08CAC900-958E-4111-9B70-269C8AAD9557}" type="presParOf" srcId="{06FFE254-ADD8-459E-9745-C9E6A12157F2}" destId="{CD05BD7A-22DB-4C0E-8813-D564EF99F63A}" srcOrd="3" destOrd="0" presId="urn:microsoft.com/office/officeart/2005/8/layout/hierarchy5"/>
    <dgm:cxn modelId="{5EDAA043-6D12-4310-B7FD-6AD11D44D874}" type="presParOf" srcId="{CD05BD7A-22DB-4C0E-8813-D564EF99F63A}" destId="{01FFED7F-39AD-4CEB-9F86-998304074A2D}" srcOrd="0" destOrd="0" presId="urn:microsoft.com/office/officeart/2005/8/layout/hierarchy5"/>
    <dgm:cxn modelId="{52C01119-189B-475F-ABD9-ED173CFDAA0F}" type="presParOf" srcId="{CD05BD7A-22DB-4C0E-8813-D564EF99F63A}" destId="{754271B0-9A1F-48E7-B35F-E45113E86D43}" srcOrd="1" destOrd="0" presId="urn:microsoft.com/office/officeart/2005/8/layout/hierarchy5"/>
    <dgm:cxn modelId="{27933228-B6A3-466C-9D32-9C3B6C547818}" type="presParOf" srcId="{06FFE254-ADD8-459E-9745-C9E6A12157F2}" destId="{1CD47892-4001-4DA1-B2CF-787A2FB9C219}" srcOrd="4" destOrd="0" presId="urn:microsoft.com/office/officeart/2005/8/layout/hierarchy5"/>
    <dgm:cxn modelId="{4DE47C2E-9F51-4261-8DB0-285435EBE3EA}" type="presParOf" srcId="{1CD47892-4001-4DA1-B2CF-787A2FB9C219}" destId="{E5CF1A2B-3A0D-4430-9151-E537A2A810B3}" srcOrd="0" destOrd="0" presId="urn:microsoft.com/office/officeart/2005/8/layout/hierarchy5"/>
    <dgm:cxn modelId="{E91486CD-0B6A-43FB-9854-1FE96DF7AA63}" type="presParOf" srcId="{06FFE254-ADD8-459E-9745-C9E6A12157F2}" destId="{1DABE18F-633C-44A8-ADE5-621148D8595B}" srcOrd="5" destOrd="0" presId="urn:microsoft.com/office/officeart/2005/8/layout/hierarchy5"/>
    <dgm:cxn modelId="{794A8352-2436-4034-BFB8-A595E24019ED}" type="presParOf" srcId="{1DABE18F-633C-44A8-ADE5-621148D8595B}" destId="{580FB3BD-8329-4571-B31B-E6323D1FDB10}" srcOrd="0" destOrd="0" presId="urn:microsoft.com/office/officeart/2005/8/layout/hierarchy5"/>
    <dgm:cxn modelId="{D77292B7-F830-4B0E-9B73-8E4E485A9AF7}" type="presParOf" srcId="{1DABE18F-633C-44A8-ADE5-621148D8595B}" destId="{E8D4B7EE-B0E8-4190-A916-F82762154680}" srcOrd="1" destOrd="0" presId="urn:microsoft.com/office/officeart/2005/8/layout/hierarchy5"/>
    <dgm:cxn modelId="{EF0DA9AA-E547-40F4-A682-4AD92C7D6C0B}" type="presParOf" srcId="{06FFE254-ADD8-459E-9745-C9E6A12157F2}" destId="{2CDF27FF-AED1-471D-A1CA-7A39822338AB}" srcOrd="6" destOrd="0" presId="urn:microsoft.com/office/officeart/2005/8/layout/hierarchy5"/>
    <dgm:cxn modelId="{6A962FC2-82A4-4058-8F16-0B301F66BAA4}" type="presParOf" srcId="{2CDF27FF-AED1-471D-A1CA-7A39822338AB}" destId="{5DF684D4-1CE8-44F2-A6D8-CDBBEE9F33B6}" srcOrd="0" destOrd="0" presId="urn:microsoft.com/office/officeart/2005/8/layout/hierarchy5"/>
    <dgm:cxn modelId="{1A2E38CB-0BE9-42AA-BE36-A933C119DC40}" type="presParOf" srcId="{06FFE254-ADD8-459E-9745-C9E6A12157F2}" destId="{09EA4453-D6ED-4801-A597-FF28B2697009}" srcOrd="7" destOrd="0" presId="urn:microsoft.com/office/officeart/2005/8/layout/hierarchy5"/>
    <dgm:cxn modelId="{E593A941-F236-4D73-83BE-07A5388C6C09}" type="presParOf" srcId="{09EA4453-D6ED-4801-A597-FF28B2697009}" destId="{6ADC400C-4D60-4396-B848-DB53BEEBBB82}" srcOrd="0" destOrd="0" presId="urn:microsoft.com/office/officeart/2005/8/layout/hierarchy5"/>
    <dgm:cxn modelId="{F943AABD-3707-4188-AD0F-D7C02483E695}" type="presParOf" srcId="{09EA4453-D6ED-4801-A597-FF28B2697009}" destId="{C4458FF3-154E-49F2-AC79-7C94A295B1FE}" srcOrd="1" destOrd="0" presId="urn:microsoft.com/office/officeart/2005/8/layout/hierarchy5"/>
    <dgm:cxn modelId="{8D7D6DD5-E0DB-4820-87B9-265E8FDE8092}" type="presParOf" srcId="{C4458FF3-154E-49F2-AC79-7C94A295B1FE}" destId="{0C241E92-5CF7-4D8D-A1F6-BA1A52218665}" srcOrd="0" destOrd="0" presId="urn:microsoft.com/office/officeart/2005/8/layout/hierarchy5"/>
    <dgm:cxn modelId="{12AC5245-1F9A-433B-8D6C-80E25C09FF53}" type="presParOf" srcId="{0C241E92-5CF7-4D8D-A1F6-BA1A52218665}" destId="{C298463C-30A8-46D2-820A-C4D71F1F1646}" srcOrd="0" destOrd="0" presId="urn:microsoft.com/office/officeart/2005/8/layout/hierarchy5"/>
    <dgm:cxn modelId="{776C491A-3280-4DBE-9A9C-36A8497EC165}" type="presParOf" srcId="{C4458FF3-154E-49F2-AC79-7C94A295B1FE}" destId="{11341A01-BC53-40D3-96E5-E98A89FED244}" srcOrd="1" destOrd="0" presId="urn:microsoft.com/office/officeart/2005/8/layout/hierarchy5"/>
    <dgm:cxn modelId="{362CFA37-D66E-4D80-9B0B-72821637C4F5}" type="presParOf" srcId="{11341A01-BC53-40D3-96E5-E98A89FED244}" destId="{1BFEA167-2DC7-4BBB-99BB-DBFA8239B30B}" srcOrd="0" destOrd="0" presId="urn:microsoft.com/office/officeart/2005/8/layout/hierarchy5"/>
    <dgm:cxn modelId="{D7C6F5B0-C27C-4E83-A736-8E20A5AD3325}" type="presParOf" srcId="{11341A01-BC53-40D3-96E5-E98A89FED244}" destId="{B74A768D-96FD-4F29-BE82-8EFC953C1DF7}" srcOrd="1" destOrd="0" presId="urn:microsoft.com/office/officeart/2005/8/layout/hierarchy5"/>
    <dgm:cxn modelId="{A021330F-60B4-4739-9BF0-B9C97A569A76}" type="presParOf" srcId="{B74A768D-96FD-4F29-BE82-8EFC953C1DF7}" destId="{A0FB40D3-6773-42ED-9E16-593103286F23}" srcOrd="0" destOrd="0" presId="urn:microsoft.com/office/officeart/2005/8/layout/hierarchy5"/>
    <dgm:cxn modelId="{0C9F37F0-4D24-424D-909E-766EF53DCBE1}" type="presParOf" srcId="{A0FB40D3-6773-42ED-9E16-593103286F23}" destId="{A701B09E-A4C8-4DF3-A69A-B9FFF1947485}" srcOrd="0" destOrd="0" presId="urn:microsoft.com/office/officeart/2005/8/layout/hierarchy5"/>
    <dgm:cxn modelId="{C1E0B2EC-75D6-4425-8C1D-420BF2B242A9}" type="presParOf" srcId="{B74A768D-96FD-4F29-BE82-8EFC953C1DF7}" destId="{3618AAFB-704C-4529-97EB-E07E6D90CDDA}" srcOrd="1" destOrd="0" presId="urn:microsoft.com/office/officeart/2005/8/layout/hierarchy5"/>
    <dgm:cxn modelId="{3328136D-3AA3-4951-B08F-69039CF4D254}" type="presParOf" srcId="{3618AAFB-704C-4529-97EB-E07E6D90CDDA}" destId="{1EA4D3F5-32CC-41AE-AB5D-5BB47FFF082F}" srcOrd="0" destOrd="0" presId="urn:microsoft.com/office/officeart/2005/8/layout/hierarchy5"/>
    <dgm:cxn modelId="{1B205206-9274-409C-8907-B966B7FE3191}" type="presParOf" srcId="{3618AAFB-704C-4529-97EB-E07E6D90CDDA}" destId="{1DBA8D12-0C97-4791-94F2-DAEEA00E187B}" srcOrd="1" destOrd="0" presId="urn:microsoft.com/office/officeart/2005/8/layout/hierarchy5"/>
    <dgm:cxn modelId="{2BAACD9D-D126-4268-BB94-137E45AEEF22}" type="presParOf" srcId="{3EAE7251-B174-46AD-8696-203773C6558A}" destId="{711C3B1A-9C9E-4F88-91A7-C80DCF2D025B}" srcOrd="2" destOrd="0" presId="urn:microsoft.com/office/officeart/2005/8/layout/hierarchy5"/>
    <dgm:cxn modelId="{E30B32F2-5A87-43D1-A4E7-9D51E71DB188}" type="presParOf" srcId="{711C3B1A-9C9E-4F88-91A7-C80DCF2D025B}" destId="{74E28EE0-DBB0-42B7-B26E-92E9FDCE2581}" srcOrd="0" destOrd="0" presId="urn:microsoft.com/office/officeart/2005/8/layout/hierarchy5"/>
    <dgm:cxn modelId="{C933826B-669D-412D-A6D0-CA96CE3843C2}" type="presParOf" srcId="{3EAE7251-B174-46AD-8696-203773C6558A}" destId="{C0F4E846-E150-43FE-B910-565604DDCFF7}" srcOrd="3" destOrd="0" presId="urn:microsoft.com/office/officeart/2005/8/layout/hierarchy5"/>
    <dgm:cxn modelId="{6C2EC34F-52AB-495C-8E1D-776466D63DF5}" type="presParOf" srcId="{C0F4E846-E150-43FE-B910-565604DDCFF7}" destId="{3664EEAB-F34F-41CD-89D4-367366515AA7}" srcOrd="0" destOrd="0" presId="urn:microsoft.com/office/officeart/2005/8/layout/hierarchy5"/>
    <dgm:cxn modelId="{49DE98A9-7884-40BF-B0A2-D142D116F5BD}" type="presParOf" srcId="{C0F4E846-E150-43FE-B910-565604DDCFF7}" destId="{600B817C-934C-4BE4-AC25-98E3DF9CE0BA}" srcOrd="1" destOrd="0" presId="urn:microsoft.com/office/officeart/2005/8/layout/hierarchy5"/>
    <dgm:cxn modelId="{4D819CAC-FFA6-4A32-B708-15896F7FBF50}" type="presParOf" srcId="{600B817C-934C-4BE4-AC25-98E3DF9CE0BA}" destId="{09EF7A43-A9A9-42C2-97BC-D2BDFAF692B9}" srcOrd="0" destOrd="0" presId="urn:microsoft.com/office/officeart/2005/8/layout/hierarchy5"/>
    <dgm:cxn modelId="{43BAC641-B14E-4BD5-8326-569C43942C1D}" type="presParOf" srcId="{09EF7A43-A9A9-42C2-97BC-D2BDFAF692B9}" destId="{6418FD28-0AAF-44AB-AADD-7CEA58AC5890}" srcOrd="0" destOrd="0" presId="urn:microsoft.com/office/officeart/2005/8/layout/hierarchy5"/>
    <dgm:cxn modelId="{5FA42A56-246A-4FD0-8156-D7C7EA57BA5B}" type="presParOf" srcId="{600B817C-934C-4BE4-AC25-98E3DF9CE0BA}" destId="{ADB1658B-318A-47A9-96EE-93B83D38CB0B}" srcOrd="1" destOrd="0" presId="urn:microsoft.com/office/officeart/2005/8/layout/hierarchy5"/>
    <dgm:cxn modelId="{97066496-619E-4007-A1FB-100E97906E69}" type="presParOf" srcId="{ADB1658B-318A-47A9-96EE-93B83D38CB0B}" destId="{902F3493-D954-4D62-B997-028AD1447471}" srcOrd="0" destOrd="0" presId="urn:microsoft.com/office/officeart/2005/8/layout/hierarchy5"/>
    <dgm:cxn modelId="{C7495B2E-E29B-48DB-AAD1-6766C74E8DA9}" type="presParOf" srcId="{ADB1658B-318A-47A9-96EE-93B83D38CB0B}" destId="{27204529-72C4-4EFF-B4BF-4A2747BB2D48}" srcOrd="1" destOrd="0" presId="urn:microsoft.com/office/officeart/2005/8/layout/hierarchy5"/>
    <dgm:cxn modelId="{50A0E56A-35D9-4C1D-827B-0552F2DBDF03}" type="presParOf" srcId="{27204529-72C4-4EFF-B4BF-4A2747BB2D48}" destId="{70743549-AE04-4122-8FE6-E786AE88A562}" srcOrd="0" destOrd="0" presId="urn:microsoft.com/office/officeart/2005/8/layout/hierarchy5"/>
    <dgm:cxn modelId="{4AF28574-1537-423A-92B9-BE095A877AD7}" type="presParOf" srcId="{70743549-AE04-4122-8FE6-E786AE88A562}" destId="{69EF399D-C136-452A-9619-2598FAB91F98}" srcOrd="0" destOrd="0" presId="urn:microsoft.com/office/officeart/2005/8/layout/hierarchy5"/>
    <dgm:cxn modelId="{486FC604-7B6F-4BE6-9890-C2CE4C3272DE}" type="presParOf" srcId="{27204529-72C4-4EFF-B4BF-4A2747BB2D48}" destId="{7857276D-D655-42E7-B98B-F7DED2CA8CF3}" srcOrd="1" destOrd="0" presId="urn:microsoft.com/office/officeart/2005/8/layout/hierarchy5"/>
    <dgm:cxn modelId="{FA0CD8ED-6F7A-4584-A899-F107023DBA19}" type="presParOf" srcId="{7857276D-D655-42E7-B98B-F7DED2CA8CF3}" destId="{CBD12B4B-7D09-4652-A20E-38633F34BD0B}" srcOrd="0" destOrd="0" presId="urn:microsoft.com/office/officeart/2005/8/layout/hierarchy5"/>
    <dgm:cxn modelId="{44F50BE5-2446-4352-9F0B-CC8D6D01B909}" type="presParOf" srcId="{7857276D-D655-42E7-B98B-F7DED2CA8CF3}" destId="{D2658906-C542-428E-BE4D-6657B7B0C8F4}" srcOrd="1" destOrd="0" presId="urn:microsoft.com/office/officeart/2005/8/layout/hierarchy5"/>
    <dgm:cxn modelId="{9164D182-723F-4B54-B958-47FDDF5B64D4}" type="presParOf" srcId="{D2658906-C542-428E-BE4D-6657B7B0C8F4}" destId="{CFE6A5B8-720B-4F42-90F2-0176A457C1A0}" srcOrd="0" destOrd="0" presId="urn:microsoft.com/office/officeart/2005/8/layout/hierarchy5"/>
    <dgm:cxn modelId="{051A54C1-9938-4D91-ACC9-1BA8116A817D}" type="presParOf" srcId="{CFE6A5B8-720B-4F42-90F2-0176A457C1A0}" destId="{AC5F4921-099B-4ECF-ABBE-6FF2150CE771}" srcOrd="0" destOrd="0" presId="urn:microsoft.com/office/officeart/2005/8/layout/hierarchy5"/>
    <dgm:cxn modelId="{1F6C7E87-6BE7-483D-AA96-29256328F697}" type="presParOf" srcId="{D2658906-C542-428E-BE4D-6657B7B0C8F4}" destId="{8A7DF7FE-B70F-4039-AE74-E958DA3F958C}" srcOrd="1" destOrd="0" presId="urn:microsoft.com/office/officeart/2005/8/layout/hierarchy5"/>
    <dgm:cxn modelId="{6E746AD7-CEBD-405C-934D-FD8C6D3A1E37}" type="presParOf" srcId="{8A7DF7FE-B70F-4039-AE74-E958DA3F958C}" destId="{5B9B3007-0471-4298-AE1A-1DDEB957A070}" srcOrd="0" destOrd="0" presId="urn:microsoft.com/office/officeart/2005/8/layout/hierarchy5"/>
    <dgm:cxn modelId="{ED83616C-1D70-4DCB-BE6C-C77B890B6913}" type="presParOf" srcId="{8A7DF7FE-B70F-4039-AE74-E958DA3F958C}" destId="{94FF6408-C9E2-44B8-90E1-1A2E67C9036E}" srcOrd="1" destOrd="0" presId="urn:microsoft.com/office/officeart/2005/8/layout/hierarchy5"/>
    <dgm:cxn modelId="{3831790A-208D-482F-A654-E8CEDEC41414}" type="presParOf" srcId="{94FF6408-C9E2-44B8-90E1-1A2E67C9036E}" destId="{4ED3579F-07D8-4228-825E-DDEF40930036}" srcOrd="0" destOrd="0" presId="urn:microsoft.com/office/officeart/2005/8/layout/hierarchy5"/>
    <dgm:cxn modelId="{E6DD2C5F-A21D-4D4E-A9E6-6EF953FB5BB0}" type="presParOf" srcId="{4ED3579F-07D8-4228-825E-DDEF40930036}" destId="{A53F33E7-3A44-45C2-B9E5-B3628A1C539E}" srcOrd="0" destOrd="0" presId="urn:microsoft.com/office/officeart/2005/8/layout/hierarchy5"/>
    <dgm:cxn modelId="{994EAA81-4C84-4D29-B5C6-1A5490AE954A}" type="presParOf" srcId="{94FF6408-C9E2-44B8-90E1-1A2E67C9036E}" destId="{F3266726-AA14-424A-AC01-8C760ED3AFEF}" srcOrd="1" destOrd="0" presId="urn:microsoft.com/office/officeart/2005/8/layout/hierarchy5"/>
    <dgm:cxn modelId="{0B7E7EFA-235D-475B-A5C1-D541AE4CF38B}" type="presParOf" srcId="{F3266726-AA14-424A-AC01-8C760ED3AFEF}" destId="{BD079FDD-0750-40D2-835B-18DC48CE7E6F}" srcOrd="0" destOrd="0" presId="urn:microsoft.com/office/officeart/2005/8/layout/hierarchy5"/>
    <dgm:cxn modelId="{26189689-04C8-438E-9B9C-6A6F228F8057}" type="presParOf" srcId="{F3266726-AA14-424A-AC01-8C760ED3AFEF}" destId="{5A1600BD-E27E-400F-907F-6A455CABDBA6}" srcOrd="1" destOrd="0" presId="urn:microsoft.com/office/officeart/2005/8/layout/hierarchy5"/>
    <dgm:cxn modelId="{C8A13C90-5373-49E9-84A0-B8DDED4AB4FF}" type="presParOf" srcId="{27204529-72C4-4EFF-B4BF-4A2747BB2D48}" destId="{FA186845-3B2C-4875-89C2-F5EE55EEDBC1}" srcOrd="2" destOrd="0" presId="urn:microsoft.com/office/officeart/2005/8/layout/hierarchy5"/>
    <dgm:cxn modelId="{12CE289D-53EF-4A59-9ED9-62C76B5CB7E4}" type="presParOf" srcId="{FA186845-3B2C-4875-89C2-F5EE55EEDBC1}" destId="{0EAA5AA5-E97F-4C0E-B570-76A9D568E7D9}" srcOrd="0" destOrd="0" presId="urn:microsoft.com/office/officeart/2005/8/layout/hierarchy5"/>
    <dgm:cxn modelId="{22EE7266-EC14-4AC4-A981-2AEF1A53B0D4}" type="presParOf" srcId="{27204529-72C4-4EFF-B4BF-4A2747BB2D48}" destId="{2323EAA1-D600-4838-A66B-50A481ADAA02}" srcOrd="3" destOrd="0" presId="urn:microsoft.com/office/officeart/2005/8/layout/hierarchy5"/>
    <dgm:cxn modelId="{EF693E4B-38FC-48A9-AF7D-48422C3677D4}" type="presParOf" srcId="{2323EAA1-D600-4838-A66B-50A481ADAA02}" destId="{C2984B4A-26D6-46BE-94DA-9365AD5915E1}" srcOrd="0" destOrd="0" presId="urn:microsoft.com/office/officeart/2005/8/layout/hierarchy5"/>
    <dgm:cxn modelId="{8BB2FADF-2246-417E-9E31-593D3EA03285}" type="presParOf" srcId="{2323EAA1-D600-4838-A66B-50A481ADAA02}" destId="{1206A47B-09B6-4B33-BCE7-72FD5AABE8E8}" srcOrd="1" destOrd="0" presId="urn:microsoft.com/office/officeart/2005/8/layout/hierarchy5"/>
    <dgm:cxn modelId="{52FA4347-DF54-4DB9-9120-662377A484CA}" type="presParOf" srcId="{600B817C-934C-4BE4-AC25-98E3DF9CE0BA}" destId="{C7659226-94D8-426C-9FD1-2CA1A3866F08}" srcOrd="2" destOrd="0" presId="urn:microsoft.com/office/officeart/2005/8/layout/hierarchy5"/>
    <dgm:cxn modelId="{9336E706-12D4-4D2E-8820-95B363E089E6}" type="presParOf" srcId="{C7659226-94D8-426C-9FD1-2CA1A3866F08}" destId="{F581099D-E213-48CD-9B50-6D3D83D54B73}" srcOrd="0" destOrd="0" presId="urn:microsoft.com/office/officeart/2005/8/layout/hierarchy5"/>
    <dgm:cxn modelId="{B69CF548-A6CC-456A-B6CD-487FD6217EF4}" type="presParOf" srcId="{600B817C-934C-4BE4-AC25-98E3DF9CE0BA}" destId="{38DEAA2F-07C7-49B6-AE7D-13855A2541AF}" srcOrd="3" destOrd="0" presId="urn:microsoft.com/office/officeart/2005/8/layout/hierarchy5"/>
    <dgm:cxn modelId="{57A84965-1DBF-451A-B29A-A171ABFB3DFF}" type="presParOf" srcId="{38DEAA2F-07C7-49B6-AE7D-13855A2541AF}" destId="{BBF53596-263B-43E9-BF18-0E79530B5DBE}" srcOrd="0" destOrd="0" presId="urn:microsoft.com/office/officeart/2005/8/layout/hierarchy5"/>
    <dgm:cxn modelId="{83F3DF9E-7741-47DF-9CC2-32C15A41525A}" type="presParOf" srcId="{38DEAA2F-07C7-49B6-AE7D-13855A2541AF}" destId="{5E84FF3F-1AC0-40BB-9D5D-AD01F3A1911F}" srcOrd="1" destOrd="0" presId="urn:microsoft.com/office/officeart/2005/8/layout/hierarchy5"/>
    <dgm:cxn modelId="{8BF8E685-B0E5-4295-A945-F8E8C7177B63}" type="presParOf" srcId="{5E84FF3F-1AC0-40BB-9D5D-AD01F3A1911F}" destId="{F32B3D54-55B2-42BC-9E8F-14EDE9296751}" srcOrd="0" destOrd="0" presId="urn:microsoft.com/office/officeart/2005/8/layout/hierarchy5"/>
    <dgm:cxn modelId="{A3F7B1DE-6048-4832-9E0B-BB7ECC820DBA}" type="presParOf" srcId="{F32B3D54-55B2-42BC-9E8F-14EDE9296751}" destId="{3FEBF3B8-5DC6-44BB-8E34-D2DA782EF093}" srcOrd="0" destOrd="0" presId="urn:microsoft.com/office/officeart/2005/8/layout/hierarchy5"/>
    <dgm:cxn modelId="{0C8EDDCD-C553-411B-981A-DFDD478402E3}" type="presParOf" srcId="{5E84FF3F-1AC0-40BB-9D5D-AD01F3A1911F}" destId="{DAF6E1C0-CBDF-400D-91A8-2F6C2C9D83CC}" srcOrd="1" destOrd="0" presId="urn:microsoft.com/office/officeart/2005/8/layout/hierarchy5"/>
    <dgm:cxn modelId="{592BD7A8-D471-422A-AF3E-ADD4B1E17DBB}" type="presParOf" srcId="{DAF6E1C0-CBDF-400D-91A8-2F6C2C9D83CC}" destId="{3F42D31B-F5E0-45A5-A7C6-71988CF48E60}" srcOrd="0" destOrd="0" presId="urn:microsoft.com/office/officeart/2005/8/layout/hierarchy5"/>
    <dgm:cxn modelId="{419F9DD7-0566-4483-B1FD-F653B61820AC}" type="presParOf" srcId="{DAF6E1C0-CBDF-400D-91A8-2F6C2C9D83CC}" destId="{41806052-5B1B-427F-953D-20C15F728A60}" srcOrd="1" destOrd="0" presId="urn:microsoft.com/office/officeart/2005/8/layout/hierarchy5"/>
    <dgm:cxn modelId="{41B7CB0A-EF80-40F9-AB0E-C0AD8DFBDAE7}" type="presParOf" srcId="{41806052-5B1B-427F-953D-20C15F728A60}" destId="{D0082175-CDEA-4365-AC92-DEB60C63BBBD}" srcOrd="0" destOrd="0" presId="urn:microsoft.com/office/officeart/2005/8/layout/hierarchy5"/>
    <dgm:cxn modelId="{91BD0403-AE42-4ABC-B9DD-4E11EA3EBC3C}" type="presParOf" srcId="{D0082175-CDEA-4365-AC92-DEB60C63BBBD}" destId="{F63B36FE-930C-43F9-AA6B-957DF28AFF17}" srcOrd="0" destOrd="0" presId="urn:microsoft.com/office/officeart/2005/8/layout/hierarchy5"/>
    <dgm:cxn modelId="{A77AFC60-995A-42C5-A9DA-F60C846D315B}" type="presParOf" srcId="{41806052-5B1B-427F-953D-20C15F728A60}" destId="{F54133A7-E887-4670-89EC-E9C56193E12A}" srcOrd="1" destOrd="0" presId="urn:microsoft.com/office/officeart/2005/8/layout/hierarchy5"/>
    <dgm:cxn modelId="{7574BD08-3CDD-4081-B718-6FEF68F16EA2}" type="presParOf" srcId="{F54133A7-E887-4670-89EC-E9C56193E12A}" destId="{1D94D0C9-86DD-42AC-8C09-059225BA5F4F}" srcOrd="0" destOrd="0" presId="urn:microsoft.com/office/officeart/2005/8/layout/hierarchy5"/>
    <dgm:cxn modelId="{A2E330B3-B2B8-452D-910B-8345659221A3}" type="presParOf" srcId="{F54133A7-E887-4670-89EC-E9C56193E12A}" destId="{5A56EF50-E56E-4F72-BFD1-5CC1C2DA0D31}" srcOrd="1" destOrd="0" presId="urn:microsoft.com/office/officeart/2005/8/layout/hierarchy5"/>
    <dgm:cxn modelId="{E59DA373-F2AA-45CD-ABF9-9942884FEE32}" type="presParOf" srcId="{5A56EF50-E56E-4F72-BFD1-5CC1C2DA0D31}" destId="{BDE4E2FD-FAE7-4FC4-94D2-D9ED49E1916B}" srcOrd="0" destOrd="0" presId="urn:microsoft.com/office/officeart/2005/8/layout/hierarchy5"/>
    <dgm:cxn modelId="{C76CF7C1-3516-4E53-ADB2-71C46D493C0E}" type="presParOf" srcId="{BDE4E2FD-FAE7-4FC4-94D2-D9ED49E1916B}" destId="{110A2184-E56E-4CA1-9420-B24D666452AB}" srcOrd="0" destOrd="0" presId="urn:microsoft.com/office/officeart/2005/8/layout/hierarchy5"/>
    <dgm:cxn modelId="{F947E089-8D83-4375-B521-F34DB855F311}" type="presParOf" srcId="{5A56EF50-E56E-4F72-BFD1-5CC1C2DA0D31}" destId="{46F630FF-B3A0-463E-88B0-76A589FA938F}" srcOrd="1" destOrd="0" presId="urn:microsoft.com/office/officeart/2005/8/layout/hierarchy5"/>
    <dgm:cxn modelId="{3156ABCA-74F2-49F5-A7CB-248204EAA870}" type="presParOf" srcId="{46F630FF-B3A0-463E-88B0-76A589FA938F}" destId="{DCE8AEC7-1FD8-4299-941C-C9806AD5B793}" srcOrd="0" destOrd="0" presId="urn:microsoft.com/office/officeart/2005/8/layout/hierarchy5"/>
    <dgm:cxn modelId="{ADC2D71C-5B58-4A92-95A8-13E06B317BBA}" type="presParOf" srcId="{46F630FF-B3A0-463E-88B0-76A589FA938F}" destId="{D57A51E2-8562-456D-B0A0-0B7F1871497D}" srcOrd="1" destOrd="0" presId="urn:microsoft.com/office/officeart/2005/8/layout/hierarchy5"/>
    <dgm:cxn modelId="{C43FCD49-5CAE-4497-B24A-E170AAB6FE06}" type="presParOf" srcId="{3EAE7251-B174-46AD-8696-203773C6558A}" destId="{20633D56-25DD-435B-BACB-E10159B635A3}" srcOrd="4" destOrd="0" presId="urn:microsoft.com/office/officeart/2005/8/layout/hierarchy5"/>
    <dgm:cxn modelId="{7446C448-161A-48F3-ACD6-D067240B7341}" type="presParOf" srcId="{20633D56-25DD-435B-BACB-E10159B635A3}" destId="{A75FD088-906E-4818-8279-B944F0E9A062}" srcOrd="0" destOrd="0" presId="urn:microsoft.com/office/officeart/2005/8/layout/hierarchy5"/>
    <dgm:cxn modelId="{62069D34-04DE-407E-8BB4-06DBF60A3FE5}" type="presParOf" srcId="{3EAE7251-B174-46AD-8696-203773C6558A}" destId="{ECFDD30F-B022-4CE1-809E-C6F0BBA17DDB}" srcOrd="5" destOrd="0" presId="urn:microsoft.com/office/officeart/2005/8/layout/hierarchy5"/>
    <dgm:cxn modelId="{859AB301-D2EA-4DFC-B217-FEB24C068BE1}" type="presParOf" srcId="{ECFDD30F-B022-4CE1-809E-C6F0BBA17DDB}" destId="{AE0BE647-7016-4BA4-A6FD-34CCE8B0174E}" srcOrd="0" destOrd="0" presId="urn:microsoft.com/office/officeart/2005/8/layout/hierarchy5"/>
    <dgm:cxn modelId="{9B33D935-29FA-4679-B020-71A04F008F2B}" type="presParOf" srcId="{ECFDD30F-B022-4CE1-809E-C6F0BBA17DDB}" destId="{E630392B-DD94-4BC8-B4E8-4D03BA705E65}" srcOrd="1" destOrd="0" presId="urn:microsoft.com/office/officeart/2005/8/layout/hierarchy5"/>
    <dgm:cxn modelId="{A9702B42-82CA-4006-B318-F1061CE7FD22}" type="presParOf" srcId="{E630392B-DD94-4BC8-B4E8-4D03BA705E65}" destId="{8E6B6D5F-C134-4E7D-8048-45DE6D90346A}" srcOrd="0" destOrd="0" presId="urn:microsoft.com/office/officeart/2005/8/layout/hierarchy5"/>
    <dgm:cxn modelId="{EDCB2179-7C76-47C8-867D-87E31450A700}" type="presParOf" srcId="{8E6B6D5F-C134-4E7D-8048-45DE6D90346A}" destId="{AE291018-7DD9-4735-A7AA-1DA0325D4BDB}" srcOrd="0" destOrd="0" presId="urn:microsoft.com/office/officeart/2005/8/layout/hierarchy5"/>
    <dgm:cxn modelId="{70B76BCC-82C4-43BA-9143-99F71316735B}" type="presParOf" srcId="{E630392B-DD94-4BC8-B4E8-4D03BA705E65}" destId="{2F990791-858B-4EA8-8720-ABAD0ABB013A}" srcOrd="1" destOrd="0" presId="urn:microsoft.com/office/officeart/2005/8/layout/hierarchy5"/>
    <dgm:cxn modelId="{2FF68A47-8C3B-4372-BE43-3AF5E881E226}" type="presParOf" srcId="{2F990791-858B-4EA8-8720-ABAD0ABB013A}" destId="{EEEEBE0F-1AD3-4E7D-BE9E-6454C97BCDEA}" srcOrd="0" destOrd="0" presId="urn:microsoft.com/office/officeart/2005/8/layout/hierarchy5"/>
    <dgm:cxn modelId="{BEEB2146-5B0F-4588-B516-47E496ED71BA}" type="presParOf" srcId="{2F990791-858B-4EA8-8720-ABAD0ABB013A}" destId="{CEC65FB8-4C7D-4E95-AE47-1F2BBB782888}" srcOrd="1" destOrd="0" presId="urn:microsoft.com/office/officeart/2005/8/layout/hierarchy5"/>
    <dgm:cxn modelId="{44183416-5E77-4E5A-8A7E-74742C1B8F91}" type="presParOf" srcId="{CEC65FB8-4C7D-4E95-AE47-1F2BBB782888}" destId="{50A5E7B2-581D-4537-911B-A5266E6C37F7}" srcOrd="0" destOrd="0" presId="urn:microsoft.com/office/officeart/2005/8/layout/hierarchy5"/>
    <dgm:cxn modelId="{B6E1B57A-593B-45A8-8B4F-52D79EA9E305}" type="presParOf" srcId="{50A5E7B2-581D-4537-911B-A5266E6C37F7}" destId="{4A0EC13D-88E2-4940-9BFB-EA8C239F981F}" srcOrd="0" destOrd="0" presId="urn:microsoft.com/office/officeart/2005/8/layout/hierarchy5"/>
    <dgm:cxn modelId="{2C46A29E-2025-472A-9B43-79EF864FF10C}" type="presParOf" srcId="{CEC65FB8-4C7D-4E95-AE47-1F2BBB782888}" destId="{13EA086C-C93F-4615-B5BA-BCFAFABE3F99}" srcOrd="1" destOrd="0" presId="urn:microsoft.com/office/officeart/2005/8/layout/hierarchy5"/>
    <dgm:cxn modelId="{0413812C-9779-488F-866B-4D08D2E35BB3}" type="presParOf" srcId="{13EA086C-C93F-4615-B5BA-BCFAFABE3F99}" destId="{BE7F9C72-5AE2-4B1E-816C-96476DD02AA8}" srcOrd="0" destOrd="0" presId="urn:microsoft.com/office/officeart/2005/8/layout/hierarchy5"/>
    <dgm:cxn modelId="{73A0F1FC-8ECE-4213-A7CF-1268B5F3FC44}" type="presParOf" srcId="{13EA086C-C93F-4615-B5BA-BCFAFABE3F99}" destId="{241AF4CB-D560-43DB-9FB3-4071F3467E24}" srcOrd="1" destOrd="0" presId="urn:microsoft.com/office/officeart/2005/8/layout/hierarchy5"/>
    <dgm:cxn modelId="{423D5404-4657-467B-9651-AEFBD1F783AF}" type="presParOf" srcId="{CEC65FB8-4C7D-4E95-AE47-1F2BBB782888}" destId="{A4DAD147-89DA-4AB4-931C-07333325FDD6}" srcOrd="2" destOrd="0" presId="urn:microsoft.com/office/officeart/2005/8/layout/hierarchy5"/>
    <dgm:cxn modelId="{35F0081B-799B-48AA-BC4E-242E3B1AD1B0}" type="presParOf" srcId="{A4DAD147-89DA-4AB4-931C-07333325FDD6}" destId="{014A1200-191D-49A3-9083-DCBD9898A0F3}" srcOrd="0" destOrd="0" presId="urn:microsoft.com/office/officeart/2005/8/layout/hierarchy5"/>
    <dgm:cxn modelId="{F66DDC29-BC16-4600-9E53-B40917580BCF}" type="presParOf" srcId="{CEC65FB8-4C7D-4E95-AE47-1F2BBB782888}" destId="{740E24B9-2F95-4FC5-8C19-6E574F22216F}" srcOrd="3" destOrd="0" presId="urn:microsoft.com/office/officeart/2005/8/layout/hierarchy5"/>
    <dgm:cxn modelId="{0A54ADA9-0581-4D8B-A998-2021F09D4CE6}" type="presParOf" srcId="{740E24B9-2F95-4FC5-8C19-6E574F22216F}" destId="{408DD112-F09D-4497-BAA0-698545ECA55A}" srcOrd="0" destOrd="0" presId="urn:microsoft.com/office/officeart/2005/8/layout/hierarchy5"/>
    <dgm:cxn modelId="{5832B709-2033-4194-98E8-A8B8FC63CDDC}" type="presParOf" srcId="{740E24B9-2F95-4FC5-8C19-6E574F22216F}" destId="{D52C00D0-865B-4C51-992B-DDBA38800F95}" srcOrd="1" destOrd="0" presId="urn:microsoft.com/office/officeart/2005/8/layout/hierarchy5"/>
    <dgm:cxn modelId="{9B241E92-E01A-4BB5-9BF2-4DD5E944EF61}" type="presParOf" srcId="{D52C00D0-865B-4C51-992B-DDBA38800F95}" destId="{292FFC60-DEA4-4F09-A3E2-1DB77F6F3D83}" srcOrd="0" destOrd="0" presId="urn:microsoft.com/office/officeart/2005/8/layout/hierarchy5"/>
    <dgm:cxn modelId="{ECDDEAEF-8B17-4DFF-B719-23EE72E29612}" type="presParOf" srcId="{292FFC60-DEA4-4F09-A3E2-1DB77F6F3D83}" destId="{58EC4501-1130-43E2-A7A5-7E5A044F12D3}" srcOrd="0" destOrd="0" presId="urn:microsoft.com/office/officeart/2005/8/layout/hierarchy5"/>
    <dgm:cxn modelId="{BA47A1CB-D6F7-471C-9E3B-A0318CD20AFF}" type="presParOf" srcId="{D52C00D0-865B-4C51-992B-DDBA38800F95}" destId="{BB72F5E2-16EC-4AC4-BAE5-1B7556050F75}" srcOrd="1" destOrd="0" presId="urn:microsoft.com/office/officeart/2005/8/layout/hierarchy5"/>
    <dgm:cxn modelId="{07E3164C-A36E-4C35-9450-D63807917742}" type="presParOf" srcId="{BB72F5E2-16EC-4AC4-BAE5-1B7556050F75}" destId="{CB9EFE8E-64BC-40AD-930A-BE4AC92D2DE5}" srcOrd="0" destOrd="0" presId="urn:microsoft.com/office/officeart/2005/8/layout/hierarchy5"/>
    <dgm:cxn modelId="{CD87836E-B173-44A5-927A-C3964F699C66}" type="presParOf" srcId="{BB72F5E2-16EC-4AC4-BAE5-1B7556050F75}" destId="{2B42B62F-E95C-482A-8218-EECBE16A1A07}" srcOrd="1" destOrd="0" presId="urn:microsoft.com/office/officeart/2005/8/layout/hierarchy5"/>
    <dgm:cxn modelId="{41F812D1-D744-4867-9FBE-4C5090248F51}" type="presParOf" srcId="{E630392B-DD94-4BC8-B4E8-4D03BA705E65}" destId="{68F714C4-8184-4067-8713-68FA407CF24B}" srcOrd="2" destOrd="0" presId="urn:microsoft.com/office/officeart/2005/8/layout/hierarchy5"/>
    <dgm:cxn modelId="{873F9489-1203-4736-91EB-651636666220}" type="presParOf" srcId="{68F714C4-8184-4067-8713-68FA407CF24B}" destId="{24FBC8DE-C034-4741-A4F4-B8C714141BC2}" srcOrd="0" destOrd="0" presId="urn:microsoft.com/office/officeart/2005/8/layout/hierarchy5"/>
    <dgm:cxn modelId="{55837586-E961-40C2-A60A-863EA8C6E7C5}" type="presParOf" srcId="{E630392B-DD94-4BC8-B4E8-4D03BA705E65}" destId="{8F17D082-B1B8-4FBC-8733-5EF6BA61CFAA}" srcOrd="3" destOrd="0" presId="urn:microsoft.com/office/officeart/2005/8/layout/hierarchy5"/>
    <dgm:cxn modelId="{3BFEA8C2-7095-45EB-98F4-D1A554947D0A}" type="presParOf" srcId="{8F17D082-B1B8-4FBC-8733-5EF6BA61CFAA}" destId="{25F4E8ED-EEEB-4EC1-8B21-07B2C1BC8376}" srcOrd="0" destOrd="0" presId="urn:microsoft.com/office/officeart/2005/8/layout/hierarchy5"/>
    <dgm:cxn modelId="{6E49584E-B562-4DE7-AD79-DDDB8CC60AFA}" type="presParOf" srcId="{8F17D082-B1B8-4FBC-8733-5EF6BA61CFAA}" destId="{DD954819-DA0E-4FAE-8458-7C9E14F09734}" srcOrd="1" destOrd="0" presId="urn:microsoft.com/office/officeart/2005/8/layout/hierarchy5"/>
    <dgm:cxn modelId="{F0BE562A-C2FF-4CDB-B83C-5E3C6BA51DAB}" type="presParOf" srcId="{DD954819-DA0E-4FAE-8458-7C9E14F09734}" destId="{4CC21413-392F-4B40-8979-B79E08521355}" srcOrd="0" destOrd="0" presId="urn:microsoft.com/office/officeart/2005/8/layout/hierarchy5"/>
    <dgm:cxn modelId="{0C3C9FF6-7918-439D-B89B-CE863CE023BF}" type="presParOf" srcId="{4CC21413-392F-4B40-8979-B79E08521355}" destId="{7D533205-7EF6-4E61-AA61-2CCB980F3B43}" srcOrd="0" destOrd="0" presId="urn:microsoft.com/office/officeart/2005/8/layout/hierarchy5"/>
    <dgm:cxn modelId="{941D6C1E-6095-4FAC-9302-C913DF5239C1}" type="presParOf" srcId="{DD954819-DA0E-4FAE-8458-7C9E14F09734}" destId="{BA22FB78-32C4-42CF-8FEC-0E819005B91A}" srcOrd="1" destOrd="0" presId="urn:microsoft.com/office/officeart/2005/8/layout/hierarchy5"/>
    <dgm:cxn modelId="{1CAA4878-9275-414E-A1BD-98ACA70132E4}" type="presParOf" srcId="{BA22FB78-32C4-42CF-8FEC-0E819005B91A}" destId="{1DADA777-868F-4BFE-A68F-F5F0109932EF}" srcOrd="0" destOrd="0" presId="urn:microsoft.com/office/officeart/2005/8/layout/hierarchy5"/>
    <dgm:cxn modelId="{7C945180-29FB-4831-BB4D-42E26E745232}" type="presParOf" srcId="{BA22FB78-32C4-42CF-8FEC-0E819005B91A}" destId="{B3A5A32C-5E52-497D-8276-CE775C50D2DE}" srcOrd="1" destOrd="0" presId="urn:microsoft.com/office/officeart/2005/8/layout/hierarchy5"/>
    <dgm:cxn modelId="{85DCC0E0-B63B-4302-92D5-C892E54B068F}" type="presParOf" srcId="{B3A5A32C-5E52-497D-8276-CE775C50D2DE}" destId="{B0DBE7CD-D153-46F0-B304-77126131ACDD}" srcOrd="0" destOrd="0" presId="urn:microsoft.com/office/officeart/2005/8/layout/hierarchy5"/>
    <dgm:cxn modelId="{0BB8A06A-F7B0-46BF-8BF7-B261D046C0DB}" type="presParOf" srcId="{B0DBE7CD-D153-46F0-B304-77126131ACDD}" destId="{12F4EE40-5D1F-4F54-8188-FB94CC21AE85}" srcOrd="0" destOrd="0" presId="urn:microsoft.com/office/officeart/2005/8/layout/hierarchy5"/>
    <dgm:cxn modelId="{B35BD22A-1C10-4F35-8496-E053EF8668B0}" type="presParOf" srcId="{B3A5A32C-5E52-497D-8276-CE775C50D2DE}" destId="{905D33C5-7118-4541-9043-9FECECD56B51}" srcOrd="1" destOrd="0" presId="urn:microsoft.com/office/officeart/2005/8/layout/hierarchy5"/>
    <dgm:cxn modelId="{AF4D4FD0-35B6-4F42-990B-D4062C4C8931}" type="presParOf" srcId="{905D33C5-7118-4541-9043-9FECECD56B51}" destId="{A8FD4F64-951D-4F20-BEED-E3B078916D37}" srcOrd="0" destOrd="0" presId="urn:microsoft.com/office/officeart/2005/8/layout/hierarchy5"/>
    <dgm:cxn modelId="{6B49DE72-D256-45B8-9A93-09596CEC4A86}" type="presParOf" srcId="{905D33C5-7118-4541-9043-9FECECD56B51}" destId="{DF3FC90B-368C-4039-B91C-1D6BF2C87DAC}" srcOrd="1" destOrd="0" presId="urn:microsoft.com/office/officeart/2005/8/layout/hierarchy5"/>
    <dgm:cxn modelId="{220BDDDA-63DE-40E0-9B0E-8C6EAF9F181C}" type="presParOf" srcId="{DD954819-DA0E-4FAE-8458-7C9E14F09734}" destId="{C4FAF789-2B10-44D7-8B17-EE61FDBC72B6}" srcOrd="2" destOrd="0" presId="urn:microsoft.com/office/officeart/2005/8/layout/hierarchy5"/>
    <dgm:cxn modelId="{D1A3FCF6-BB1A-4423-B801-5F2F74F7EBF0}" type="presParOf" srcId="{C4FAF789-2B10-44D7-8B17-EE61FDBC72B6}" destId="{7131D89A-E084-42C1-99D1-F2535562DD1F}" srcOrd="0" destOrd="0" presId="urn:microsoft.com/office/officeart/2005/8/layout/hierarchy5"/>
    <dgm:cxn modelId="{00A5F758-6959-41FA-B514-6D9FEDF546B3}" type="presParOf" srcId="{DD954819-DA0E-4FAE-8458-7C9E14F09734}" destId="{748B73FF-65AC-4EC7-8DC9-F63234596782}" srcOrd="3" destOrd="0" presId="urn:microsoft.com/office/officeart/2005/8/layout/hierarchy5"/>
    <dgm:cxn modelId="{C8C4E01B-D908-422D-9016-5C02FE57F8A9}" type="presParOf" srcId="{748B73FF-65AC-4EC7-8DC9-F63234596782}" destId="{C3E7C94D-16A5-4F24-B272-23E7136CECB5}" srcOrd="0" destOrd="0" presId="urn:microsoft.com/office/officeart/2005/8/layout/hierarchy5"/>
    <dgm:cxn modelId="{6668B42C-DF42-45BD-9890-F277318D196E}" type="presParOf" srcId="{748B73FF-65AC-4EC7-8DC9-F63234596782}" destId="{6287C4E6-E97E-4604-8930-6EA6A4700719}" srcOrd="1" destOrd="0" presId="urn:microsoft.com/office/officeart/2005/8/layout/hierarchy5"/>
    <dgm:cxn modelId="{5D79A5B4-56BD-4D6A-86DB-3720FB903409}" type="presParOf" srcId="{6287C4E6-E97E-4604-8930-6EA6A4700719}" destId="{866CFA48-5AD9-41CE-AB5A-96723D8C202D}" srcOrd="0" destOrd="0" presId="urn:microsoft.com/office/officeart/2005/8/layout/hierarchy5"/>
    <dgm:cxn modelId="{2113E510-B2A0-477A-9035-4CBD8641F27A}" type="presParOf" srcId="{866CFA48-5AD9-41CE-AB5A-96723D8C202D}" destId="{C48917F8-6421-4C20-B9DB-26BC828B8AA8}" srcOrd="0" destOrd="0" presId="urn:microsoft.com/office/officeart/2005/8/layout/hierarchy5"/>
    <dgm:cxn modelId="{484F2330-0445-4D4D-9FB6-A154EE206FAE}" type="presParOf" srcId="{6287C4E6-E97E-4604-8930-6EA6A4700719}" destId="{4799F466-6F86-463B-9BF6-EF4B67D9E57E}" srcOrd="1" destOrd="0" presId="urn:microsoft.com/office/officeart/2005/8/layout/hierarchy5"/>
    <dgm:cxn modelId="{F20BC019-7143-4A69-B4F0-937CC4C10AEE}" type="presParOf" srcId="{4799F466-6F86-463B-9BF6-EF4B67D9E57E}" destId="{BADC45BD-69D3-4946-BA69-01A274166ACD}" srcOrd="0" destOrd="0" presId="urn:microsoft.com/office/officeart/2005/8/layout/hierarchy5"/>
    <dgm:cxn modelId="{144BF34C-002F-4335-89E8-DDD1FEF22C05}" type="presParOf" srcId="{4799F466-6F86-463B-9BF6-EF4B67D9E57E}" destId="{87EEFD59-110E-4381-94A0-623141D0BF55}" srcOrd="1" destOrd="0" presId="urn:microsoft.com/office/officeart/2005/8/layout/hierarchy5"/>
    <dgm:cxn modelId="{87AF2894-9D50-41AF-8656-4C39F1740BFE}" type="presParOf" srcId="{3EAE7251-B174-46AD-8696-203773C6558A}" destId="{01A7A3CF-9915-42D5-865A-9414002B01B3}" srcOrd="6" destOrd="0" presId="urn:microsoft.com/office/officeart/2005/8/layout/hierarchy5"/>
    <dgm:cxn modelId="{50B49A92-E5EF-46C4-BAC3-DCBF8ED7A905}" type="presParOf" srcId="{01A7A3CF-9915-42D5-865A-9414002B01B3}" destId="{62D9C1D6-D9D6-4612-B0FF-B1ECE9DC6921}" srcOrd="0" destOrd="0" presId="urn:microsoft.com/office/officeart/2005/8/layout/hierarchy5"/>
    <dgm:cxn modelId="{2B5EBF1F-0E07-4DE9-9CED-C3B3F391D4C8}" type="presParOf" srcId="{3EAE7251-B174-46AD-8696-203773C6558A}" destId="{2242F092-F8B7-423C-BF23-EC9175C2B923}" srcOrd="7" destOrd="0" presId="urn:microsoft.com/office/officeart/2005/8/layout/hierarchy5"/>
    <dgm:cxn modelId="{F1867593-3129-4A93-92E1-03EFDA9A3D42}" type="presParOf" srcId="{2242F092-F8B7-423C-BF23-EC9175C2B923}" destId="{8B4561F4-B3F3-472A-9E10-8E2D034841A9}" srcOrd="0" destOrd="0" presId="urn:microsoft.com/office/officeart/2005/8/layout/hierarchy5"/>
    <dgm:cxn modelId="{EC42A4AE-0063-4E22-91DE-7E64330B1A49}" type="presParOf" srcId="{2242F092-F8B7-423C-BF23-EC9175C2B923}" destId="{81244609-F436-4A9B-BD07-78ABB3BAF4EF}" srcOrd="1" destOrd="0" presId="urn:microsoft.com/office/officeart/2005/8/layout/hierarchy5"/>
    <dgm:cxn modelId="{DEE51EC4-A83F-4D43-89FF-0C6539F99D8B}" type="presParOf" srcId="{81244609-F436-4A9B-BD07-78ABB3BAF4EF}" destId="{4BD9C40C-2E92-4528-92E3-698FAE98D85F}" srcOrd="0" destOrd="0" presId="urn:microsoft.com/office/officeart/2005/8/layout/hierarchy5"/>
    <dgm:cxn modelId="{1BAE61C8-4D47-4613-8C6F-762F36CF0A32}" type="presParOf" srcId="{4BD9C40C-2E92-4528-92E3-698FAE98D85F}" destId="{D101C4E5-FC02-46EE-9559-DB696516DEF6}" srcOrd="0" destOrd="0" presId="urn:microsoft.com/office/officeart/2005/8/layout/hierarchy5"/>
    <dgm:cxn modelId="{6A9B9084-CC1D-41B8-A591-90F0A6BB992B}" type="presParOf" srcId="{81244609-F436-4A9B-BD07-78ABB3BAF4EF}" destId="{F8F6659E-E34B-4288-A0B9-4B272CF6EB2C}" srcOrd="1" destOrd="0" presId="urn:microsoft.com/office/officeart/2005/8/layout/hierarchy5"/>
    <dgm:cxn modelId="{6A7BDACD-F460-4629-AA9E-33741CC15C99}" type="presParOf" srcId="{F8F6659E-E34B-4288-A0B9-4B272CF6EB2C}" destId="{5BE29C72-DFAC-4E32-B353-47B8CC7E6A7C}" srcOrd="0" destOrd="0" presId="urn:microsoft.com/office/officeart/2005/8/layout/hierarchy5"/>
    <dgm:cxn modelId="{24AB762E-6F23-4525-B5B6-D069806A4B64}" type="presParOf" srcId="{F8F6659E-E34B-4288-A0B9-4B272CF6EB2C}" destId="{545A02DD-78EA-4C5A-B77B-BCFD45E35E34}" srcOrd="1" destOrd="0" presId="urn:microsoft.com/office/officeart/2005/8/layout/hierarchy5"/>
    <dgm:cxn modelId="{C727D033-0FD1-4AF9-9F7F-9ACACB226BF3}" type="presParOf" srcId="{545A02DD-78EA-4C5A-B77B-BCFD45E35E34}" destId="{189C348E-5A32-4463-A153-8BF08AD6EB3A}" srcOrd="0" destOrd="0" presId="urn:microsoft.com/office/officeart/2005/8/layout/hierarchy5"/>
    <dgm:cxn modelId="{321F9B7A-F1C5-485D-81C1-E1D9FDCED51D}" type="presParOf" srcId="{189C348E-5A32-4463-A153-8BF08AD6EB3A}" destId="{9DEE684A-A143-4865-9800-B8139E32F58C}" srcOrd="0" destOrd="0" presId="urn:microsoft.com/office/officeart/2005/8/layout/hierarchy5"/>
    <dgm:cxn modelId="{180F8532-7D7C-491B-8529-E0A2D085DC30}" type="presParOf" srcId="{545A02DD-78EA-4C5A-B77B-BCFD45E35E34}" destId="{CA790915-9B24-4B86-95AC-1FBC32AD4649}" srcOrd="1" destOrd="0" presId="urn:microsoft.com/office/officeart/2005/8/layout/hierarchy5"/>
    <dgm:cxn modelId="{E82AD04B-B6B5-4C5C-8316-0C4EA8BE1AA9}" type="presParOf" srcId="{CA790915-9B24-4B86-95AC-1FBC32AD4649}" destId="{C88C600E-DDCC-43CA-8FE2-9C962C5AC7FF}" srcOrd="0" destOrd="0" presId="urn:microsoft.com/office/officeart/2005/8/layout/hierarchy5"/>
    <dgm:cxn modelId="{D8652387-3A26-40E0-9ABA-506726928E64}" type="presParOf" srcId="{CA790915-9B24-4B86-95AC-1FBC32AD4649}" destId="{C2712ABB-4FAB-4997-AE13-E48D95A179B2}" srcOrd="1" destOrd="0" presId="urn:microsoft.com/office/officeart/2005/8/layout/hierarchy5"/>
    <dgm:cxn modelId="{B69A0539-FA81-4EB6-9A80-4C85DB14F955}" type="presParOf" srcId="{81244609-F436-4A9B-BD07-78ABB3BAF4EF}" destId="{FDCE2D58-7A56-4AE8-A758-479C4A8AB32C}" srcOrd="2" destOrd="0" presId="urn:microsoft.com/office/officeart/2005/8/layout/hierarchy5"/>
    <dgm:cxn modelId="{0384A5B6-A6A0-4A22-8454-9BAB943DCB3F}" type="presParOf" srcId="{FDCE2D58-7A56-4AE8-A758-479C4A8AB32C}" destId="{58670495-9E42-4BAF-A9E5-F5668C36022B}" srcOrd="0" destOrd="0" presId="urn:microsoft.com/office/officeart/2005/8/layout/hierarchy5"/>
    <dgm:cxn modelId="{FC752B1B-72AB-4273-953C-8A309F7D9141}" type="presParOf" srcId="{81244609-F436-4A9B-BD07-78ABB3BAF4EF}" destId="{74127900-C91D-4C40-A495-2E4BF4671DEB}" srcOrd="3" destOrd="0" presId="urn:microsoft.com/office/officeart/2005/8/layout/hierarchy5"/>
    <dgm:cxn modelId="{75E73529-0A5B-4841-8F96-631D6D1EE542}" type="presParOf" srcId="{74127900-C91D-4C40-A495-2E4BF4671DEB}" destId="{91B039C7-8DF5-4ACB-96EE-5BDD180C6A45}" srcOrd="0" destOrd="0" presId="urn:microsoft.com/office/officeart/2005/8/layout/hierarchy5"/>
    <dgm:cxn modelId="{DDE2BF1C-D6DA-4B01-8B95-B02AD89A9FE9}" type="presParOf" srcId="{74127900-C91D-4C40-A495-2E4BF4671DEB}" destId="{A74D52C9-86B8-42EF-A9C3-C137ADF8E32F}" srcOrd="1" destOrd="0" presId="urn:microsoft.com/office/officeart/2005/8/layout/hierarchy5"/>
    <dgm:cxn modelId="{FB995D99-2A67-43DA-AF9D-8476046CF541}" type="presParOf" srcId="{A74D52C9-86B8-42EF-A9C3-C137ADF8E32F}" destId="{F07E79F4-2EA8-4A28-AA7B-0C03B010F3FE}" srcOrd="0" destOrd="0" presId="urn:microsoft.com/office/officeart/2005/8/layout/hierarchy5"/>
    <dgm:cxn modelId="{FB16697F-E20B-4A08-9094-8C4EFA84CAB3}" type="presParOf" srcId="{F07E79F4-2EA8-4A28-AA7B-0C03B010F3FE}" destId="{D23802F6-C3DA-4696-A256-230D46AEDAD7}" srcOrd="0" destOrd="0" presId="urn:microsoft.com/office/officeart/2005/8/layout/hierarchy5"/>
    <dgm:cxn modelId="{B9CAB282-C33D-4A35-983B-7A5DB9600DCE}" type="presParOf" srcId="{A74D52C9-86B8-42EF-A9C3-C137ADF8E32F}" destId="{2647C81D-A2B5-4EA9-AFEC-770CDA813FEB}" srcOrd="1" destOrd="0" presId="urn:microsoft.com/office/officeart/2005/8/layout/hierarchy5"/>
    <dgm:cxn modelId="{BF92D639-C922-4D1A-9EC8-90BBC0B0C2B4}" type="presParOf" srcId="{2647C81D-A2B5-4EA9-AFEC-770CDA813FEB}" destId="{55306E78-5C1B-4CD8-AE5D-6308F74F59F3}" srcOrd="0" destOrd="0" presId="urn:microsoft.com/office/officeart/2005/8/layout/hierarchy5"/>
    <dgm:cxn modelId="{7144FCB2-B1E2-40B5-843B-6893E27C1095}" type="presParOf" srcId="{2647C81D-A2B5-4EA9-AFEC-770CDA813FEB}" destId="{9C5E505E-55EA-41F0-A47F-B9664A56233A}" srcOrd="1" destOrd="0" presId="urn:microsoft.com/office/officeart/2005/8/layout/hierarchy5"/>
    <dgm:cxn modelId="{B77C8600-B4FE-445A-A9DA-C3446C7CD91A}" type="presParOf" srcId="{61FDCF21-7326-437B-89B2-A0AD3FF241A8}" destId="{046C7DDA-72F0-4A1A-A229-033CBEA6539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B10127-4704-4E25-8760-215020E12D2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7F218070-17C6-45AE-9AEC-28661B6F9249}">
      <dgm:prSet phldrT="[文本]"/>
      <dgm:spPr/>
      <dgm:t>
        <a:bodyPr/>
        <a:lstStyle/>
        <a:p>
          <a:r>
            <a:rPr lang="zh-CN" altLang="en-US" dirty="0"/>
            <a:t>简单性别决定系统</a:t>
          </a:r>
        </a:p>
      </dgm:t>
    </dgm:pt>
    <dgm:pt modelId="{4588EAE6-70FF-4DF1-B723-C7CD3A75B64F}" type="parTrans" cxnId="{687D0072-2331-4AB5-9F95-811ECAB16033}">
      <dgm:prSet/>
      <dgm:spPr/>
      <dgm:t>
        <a:bodyPr/>
        <a:lstStyle/>
        <a:p>
          <a:endParaRPr lang="zh-CN" altLang="en-US"/>
        </a:p>
      </dgm:t>
    </dgm:pt>
    <dgm:pt modelId="{52398E5E-095B-43CD-839D-B27940AB1892}" type="sibTrans" cxnId="{687D0072-2331-4AB5-9F95-811ECAB16033}">
      <dgm:prSet/>
      <dgm:spPr/>
      <dgm:t>
        <a:bodyPr/>
        <a:lstStyle/>
        <a:p>
          <a:endParaRPr lang="zh-CN" altLang="en-US"/>
        </a:p>
      </dgm:t>
    </dgm:pt>
    <dgm:pt modelId="{1F479AF3-DF71-4066-B33B-A7D117857403}">
      <dgm:prSet phldrT="[文本]"/>
      <dgm:spPr/>
      <dgm:t>
        <a:bodyPr/>
        <a:lstStyle/>
        <a:p>
          <a:r>
            <a:rPr lang="zh-CN" altLang="en-US" dirty="0"/>
            <a:t>酵母的性别决定</a:t>
          </a:r>
        </a:p>
      </dgm:t>
    </dgm:pt>
    <dgm:pt modelId="{03685516-410C-4D20-A880-23CA63CA0C8E}" type="parTrans" cxnId="{25AD7045-43F0-4176-AF03-69D1B3F255B1}">
      <dgm:prSet/>
      <dgm:spPr/>
      <dgm:t>
        <a:bodyPr/>
        <a:lstStyle/>
        <a:p>
          <a:endParaRPr lang="zh-CN" altLang="en-US"/>
        </a:p>
      </dgm:t>
    </dgm:pt>
    <dgm:pt modelId="{1AA20ED7-BC61-4E6A-92FD-9F2500E4C19F}" type="sibTrans" cxnId="{25AD7045-43F0-4176-AF03-69D1B3F255B1}">
      <dgm:prSet/>
      <dgm:spPr/>
      <dgm:t>
        <a:bodyPr/>
        <a:lstStyle/>
        <a:p>
          <a:endParaRPr lang="zh-CN" altLang="en-US"/>
        </a:p>
      </dgm:t>
    </dgm:pt>
    <dgm:pt modelId="{33074FB5-2FB2-4874-826D-E202887637C1}">
      <dgm:prSet phldrT="[文本]"/>
      <dgm:spPr/>
      <dgm:t>
        <a:bodyPr/>
        <a:lstStyle/>
        <a:p>
          <a:r>
            <a:rPr lang="zh-CN" altLang="en-US" dirty="0"/>
            <a:t>蜜蜂的性别决定</a:t>
          </a:r>
        </a:p>
      </dgm:t>
    </dgm:pt>
    <dgm:pt modelId="{0E42ED64-8AA7-4B25-814D-153345B880EA}" type="parTrans" cxnId="{8B241414-B188-4803-B365-5394CAD018D3}">
      <dgm:prSet/>
      <dgm:spPr/>
      <dgm:t>
        <a:bodyPr/>
        <a:lstStyle/>
        <a:p>
          <a:endParaRPr lang="zh-CN" altLang="en-US"/>
        </a:p>
      </dgm:t>
    </dgm:pt>
    <dgm:pt modelId="{41942340-ABB1-4F30-9EBF-74E82E819FF9}" type="sibTrans" cxnId="{8B241414-B188-4803-B365-5394CAD018D3}">
      <dgm:prSet/>
      <dgm:spPr/>
      <dgm:t>
        <a:bodyPr/>
        <a:lstStyle/>
        <a:p>
          <a:endParaRPr lang="zh-CN" altLang="en-US"/>
        </a:p>
      </dgm:t>
    </dgm:pt>
    <dgm:pt modelId="{26671A76-0214-4FE3-87DB-4E741ACD893F}">
      <dgm:prSet/>
      <dgm:spPr/>
      <dgm:t>
        <a:bodyPr/>
        <a:lstStyle/>
        <a:p>
          <a:r>
            <a:rPr lang="zh-CN" altLang="en-US" dirty="0"/>
            <a:t>交配型位点</a:t>
          </a:r>
        </a:p>
      </dgm:t>
    </dgm:pt>
    <dgm:pt modelId="{C24D0C68-469D-4CE3-B37C-FD5B0470C536}" type="parTrans" cxnId="{6A55CE59-40B6-4386-BD56-F62ECCD3E21E}">
      <dgm:prSet/>
      <dgm:spPr/>
      <dgm:t>
        <a:bodyPr/>
        <a:lstStyle/>
        <a:p>
          <a:endParaRPr lang="zh-CN" altLang="en-US"/>
        </a:p>
      </dgm:t>
    </dgm:pt>
    <dgm:pt modelId="{92CEBAFE-291D-4E45-960D-1A90186417BD}" type="sibTrans" cxnId="{6A55CE59-40B6-4386-BD56-F62ECCD3E21E}">
      <dgm:prSet/>
      <dgm:spPr/>
      <dgm:t>
        <a:bodyPr/>
        <a:lstStyle/>
        <a:p>
          <a:endParaRPr lang="zh-CN" altLang="en-US"/>
        </a:p>
      </dgm:t>
    </dgm:pt>
    <dgm:pt modelId="{106C6E88-9C2A-44BC-98B9-F5E3D1A46E2B}">
      <dgm:prSet/>
      <dgm:spPr/>
      <dgm:t>
        <a:bodyPr/>
        <a:lstStyle/>
        <a:p>
          <a:r>
            <a:rPr lang="el-GR" altLang="zh-CN" dirty="0"/>
            <a:t>α</a:t>
          </a:r>
          <a:r>
            <a:rPr lang="zh-CN" altLang="en-US" dirty="0"/>
            <a:t>基因座</a:t>
          </a:r>
        </a:p>
      </dgm:t>
    </dgm:pt>
    <dgm:pt modelId="{1840259C-726A-438A-8115-FE81F6E09D9E}" type="parTrans" cxnId="{706FC3DB-AF1E-45F3-BEB0-F989F482B994}">
      <dgm:prSet/>
      <dgm:spPr/>
      <dgm:t>
        <a:bodyPr/>
        <a:lstStyle/>
        <a:p>
          <a:endParaRPr lang="zh-CN" altLang="en-US"/>
        </a:p>
      </dgm:t>
    </dgm:pt>
    <dgm:pt modelId="{64E48DF7-09EF-48AB-8D27-A43EF87D4ABA}" type="sibTrans" cxnId="{706FC3DB-AF1E-45F3-BEB0-F989F482B994}">
      <dgm:prSet/>
      <dgm:spPr/>
      <dgm:t>
        <a:bodyPr/>
        <a:lstStyle/>
        <a:p>
          <a:endParaRPr lang="zh-CN" altLang="en-US"/>
        </a:p>
      </dgm:t>
    </dgm:pt>
    <dgm:pt modelId="{28B1749F-E6D6-4B30-9086-43C38307748F}">
      <dgm:prSet/>
      <dgm:spPr/>
      <dgm:t>
        <a:bodyPr/>
        <a:lstStyle/>
        <a:p>
          <a:r>
            <a:rPr lang="en-US" altLang="zh-CN" dirty="0"/>
            <a:t>n=16</a:t>
          </a:r>
          <a:endParaRPr lang="zh-CN" altLang="en-US" dirty="0"/>
        </a:p>
      </dgm:t>
    </dgm:pt>
    <dgm:pt modelId="{B4AE4EAF-8D92-4039-B106-0F85318E158B}" type="parTrans" cxnId="{F3E906D9-AEC2-42F1-A084-69621F6386F2}">
      <dgm:prSet/>
      <dgm:spPr/>
      <dgm:t>
        <a:bodyPr/>
        <a:lstStyle/>
        <a:p>
          <a:endParaRPr lang="zh-CN" altLang="en-US"/>
        </a:p>
      </dgm:t>
    </dgm:pt>
    <dgm:pt modelId="{CE82D8AC-F32D-4B5B-9DF0-15871A056FE8}" type="sibTrans" cxnId="{F3E906D9-AEC2-42F1-A084-69621F6386F2}">
      <dgm:prSet/>
      <dgm:spPr/>
      <dgm:t>
        <a:bodyPr/>
        <a:lstStyle/>
        <a:p>
          <a:endParaRPr lang="zh-CN" altLang="en-US"/>
        </a:p>
      </dgm:t>
    </dgm:pt>
    <dgm:pt modelId="{F33F3E86-79E1-42D6-A833-A5F99E879D0D}">
      <dgm:prSet/>
      <dgm:spPr/>
      <dgm:t>
        <a:bodyPr/>
        <a:lstStyle/>
        <a:p>
          <a:r>
            <a:rPr lang="en-US" altLang="zh-CN" dirty="0"/>
            <a:t>a</a:t>
          </a:r>
          <a:r>
            <a:rPr lang="zh-CN" altLang="en-US" dirty="0"/>
            <a:t>基因座</a:t>
          </a:r>
        </a:p>
      </dgm:t>
    </dgm:pt>
    <dgm:pt modelId="{CAA4DA78-682C-4340-A55A-20EF1A7F0D54}" type="parTrans" cxnId="{064C0AB8-E414-4EE1-B6AA-EEC7E0FCEEE0}">
      <dgm:prSet/>
      <dgm:spPr/>
      <dgm:t>
        <a:bodyPr/>
        <a:lstStyle/>
        <a:p>
          <a:endParaRPr lang="zh-CN" altLang="en-US"/>
        </a:p>
      </dgm:t>
    </dgm:pt>
    <dgm:pt modelId="{F9ECDD11-375B-4C3D-9806-E35E689B3305}" type="sibTrans" cxnId="{064C0AB8-E414-4EE1-B6AA-EEC7E0FCEEE0}">
      <dgm:prSet/>
      <dgm:spPr/>
      <dgm:t>
        <a:bodyPr/>
        <a:lstStyle/>
        <a:p>
          <a:endParaRPr lang="zh-CN" altLang="en-US"/>
        </a:p>
      </dgm:t>
    </dgm:pt>
    <dgm:pt modelId="{E8EEAD6F-436B-42F5-A68F-F2AB73A0A7DB}">
      <dgm:prSet/>
      <dgm:spPr/>
      <dgm:t>
        <a:bodyPr/>
        <a:lstStyle/>
        <a:p>
          <a:r>
            <a:rPr lang="zh-CN" altLang="en-US" dirty="0"/>
            <a:t>工蜂</a:t>
          </a:r>
        </a:p>
      </dgm:t>
    </dgm:pt>
    <dgm:pt modelId="{E5268CD0-F430-4F39-909B-9F58D856F132}" type="parTrans" cxnId="{C55EDEA8-9C8D-462F-AC57-8998D48B5456}">
      <dgm:prSet/>
      <dgm:spPr/>
      <dgm:t>
        <a:bodyPr/>
        <a:lstStyle/>
        <a:p>
          <a:endParaRPr lang="zh-CN" altLang="en-US"/>
        </a:p>
      </dgm:t>
    </dgm:pt>
    <dgm:pt modelId="{E9598DCC-926B-4AF7-95A6-BDD2E82D9A50}" type="sibTrans" cxnId="{C55EDEA8-9C8D-462F-AC57-8998D48B5456}">
      <dgm:prSet/>
      <dgm:spPr/>
      <dgm:t>
        <a:bodyPr/>
        <a:lstStyle/>
        <a:p>
          <a:endParaRPr lang="zh-CN" altLang="en-US"/>
        </a:p>
      </dgm:t>
    </dgm:pt>
    <dgm:pt modelId="{D13AB0AB-561D-46F5-8FDF-7F411E50B7F3}">
      <dgm:prSet/>
      <dgm:spPr/>
      <dgm:t>
        <a:bodyPr/>
        <a:lstStyle/>
        <a:p>
          <a:r>
            <a:rPr lang="en-US" altLang="zh-CN" dirty="0"/>
            <a:t>2n=32</a:t>
          </a:r>
          <a:endParaRPr lang="zh-CN" altLang="en-US" dirty="0"/>
        </a:p>
      </dgm:t>
    </dgm:pt>
    <dgm:pt modelId="{7ACA9355-FA42-486D-909E-B0B5399B4E47}" type="parTrans" cxnId="{A843AB3D-0E9D-4B53-9AF0-1B5B7A7A82C1}">
      <dgm:prSet/>
      <dgm:spPr/>
      <dgm:t>
        <a:bodyPr/>
        <a:lstStyle/>
        <a:p>
          <a:endParaRPr lang="zh-CN" altLang="en-US"/>
        </a:p>
      </dgm:t>
    </dgm:pt>
    <dgm:pt modelId="{52E5B481-CA5A-4DEA-AB33-DD352BE04845}" type="sibTrans" cxnId="{A843AB3D-0E9D-4B53-9AF0-1B5B7A7A82C1}">
      <dgm:prSet/>
      <dgm:spPr/>
      <dgm:t>
        <a:bodyPr/>
        <a:lstStyle/>
        <a:p>
          <a:endParaRPr lang="zh-CN" altLang="en-US"/>
        </a:p>
      </dgm:t>
    </dgm:pt>
    <dgm:pt modelId="{1059F2D1-73CB-4F3F-97CD-1AFE28DECEB1}">
      <dgm:prSet/>
      <dgm:spPr/>
      <dgm:t>
        <a:bodyPr/>
        <a:lstStyle/>
        <a:p>
          <a:r>
            <a:rPr lang="zh-CN" altLang="en-US" dirty="0"/>
            <a:t>蜂皇</a:t>
          </a:r>
        </a:p>
      </dgm:t>
    </dgm:pt>
    <dgm:pt modelId="{9FD5DC57-1F0C-4954-A7A1-A9CF2F58C630}" type="parTrans" cxnId="{27E32BBB-E00C-44A2-8668-91568471180C}">
      <dgm:prSet/>
      <dgm:spPr/>
      <dgm:t>
        <a:bodyPr/>
        <a:lstStyle/>
        <a:p>
          <a:endParaRPr lang="zh-CN" altLang="en-US"/>
        </a:p>
      </dgm:t>
    </dgm:pt>
    <dgm:pt modelId="{EAB7C4E4-074C-4180-A162-75A0C911F069}" type="sibTrans" cxnId="{27E32BBB-E00C-44A2-8668-91568471180C}">
      <dgm:prSet/>
      <dgm:spPr/>
      <dgm:t>
        <a:bodyPr/>
        <a:lstStyle/>
        <a:p>
          <a:endParaRPr lang="zh-CN" altLang="en-US"/>
        </a:p>
      </dgm:t>
    </dgm:pt>
    <dgm:pt modelId="{CB60FB03-E99E-443C-9863-17948EE7DE4D}" type="pres">
      <dgm:prSet presAssocID="{82B10127-4704-4E25-8760-215020E12D26}" presName="diagram" presStyleCnt="0">
        <dgm:presLayoutVars>
          <dgm:chPref val="1"/>
          <dgm:dir/>
          <dgm:animOne val="branch"/>
          <dgm:animLvl val="lvl"/>
          <dgm:resizeHandles val="exact"/>
        </dgm:presLayoutVars>
      </dgm:prSet>
      <dgm:spPr/>
      <dgm:t>
        <a:bodyPr/>
        <a:lstStyle/>
        <a:p>
          <a:endParaRPr lang="zh-CN" altLang="en-US"/>
        </a:p>
      </dgm:t>
    </dgm:pt>
    <dgm:pt modelId="{96D1AF75-5C8F-4085-A6D6-72E8E171DB32}" type="pres">
      <dgm:prSet presAssocID="{7F218070-17C6-45AE-9AEC-28661B6F9249}" presName="root1" presStyleCnt="0"/>
      <dgm:spPr/>
    </dgm:pt>
    <dgm:pt modelId="{9F8E8685-79C4-41CD-8923-0EE60F42A976}" type="pres">
      <dgm:prSet presAssocID="{7F218070-17C6-45AE-9AEC-28661B6F9249}" presName="LevelOneTextNode" presStyleLbl="node0" presStyleIdx="0" presStyleCnt="1" custScaleX="81790">
        <dgm:presLayoutVars>
          <dgm:chPref val="3"/>
        </dgm:presLayoutVars>
      </dgm:prSet>
      <dgm:spPr/>
      <dgm:t>
        <a:bodyPr/>
        <a:lstStyle/>
        <a:p>
          <a:endParaRPr lang="zh-CN" altLang="en-US"/>
        </a:p>
      </dgm:t>
    </dgm:pt>
    <dgm:pt modelId="{F56A9132-934B-40B3-AE03-4EE2CE08D9EA}" type="pres">
      <dgm:prSet presAssocID="{7F218070-17C6-45AE-9AEC-28661B6F9249}" presName="level2hierChild" presStyleCnt="0"/>
      <dgm:spPr/>
    </dgm:pt>
    <dgm:pt modelId="{121242B8-6710-43A8-B408-8E75F74A873F}" type="pres">
      <dgm:prSet presAssocID="{03685516-410C-4D20-A880-23CA63CA0C8E}" presName="conn2-1" presStyleLbl="parChTrans1D2" presStyleIdx="0" presStyleCnt="2"/>
      <dgm:spPr/>
      <dgm:t>
        <a:bodyPr/>
        <a:lstStyle/>
        <a:p>
          <a:endParaRPr lang="zh-CN" altLang="en-US"/>
        </a:p>
      </dgm:t>
    </dgm:pt>
    <dgm:pt modelId="{D89F7B18-F849-4D57-ABB6-00D91B84BA03}" type="pres">
      <dgm:prSet presAssocID="{03685516-410C-4D20-A880-23CA63CA0C8E}" presName="connTx" presStyleLbl="parChTrans1D2" presStyleIdx="0" presStyleCnt="2"/>
      <dgm:spPr/>
      <dgm:t>
        <a:bodyPr/>
        <a:lstStyle/>
        <a:p>
          <a:endParaRPr lang="zh-CN" altLang="en-US"/>
        </a:p>
      </dgm:t>
    </dgm:pt>
    <dgm:pt modelId="{C6CBF522-6EF2-4B8B-86A9-BDA34EC80D83}" type="pres">
      <dgm:prSet presAssocID="{1F479AF3-DF71-4066-B33B-A7D117857403}" presName="root2" presStyleCnt="0"/>
      <dgm:spPr/>
    </dgm:pt>
    <dgm:pt modelId="{D5AD2825-C0BA-4672-8E8D-5FE2992A358D}" type="pres">
      <dgm:prSet presAssocID="{1F479AF3-DF71-4066-B33B-A7D117857403}" presName="LevelTwoTextNode" presStyleLbl="node2" presStyleIdx="0" presStyleCnt="2" custScaleX="65507" custScaleY="93820" custLinFactNeighborX="7606" custLinFactNeighborY="-43992">
        <dgm:presLayoutVars>
          <dgm:chPref val="3"/>
        </dgm:presLayoutVars>
      </dgm:prSet>
      <dgm:spPr/>
      <dgm:t>
        <a:bodyPr/>
        <a:lstStyle/>
        <a:p>
          <a:endParaRPr lang="zh-CN" altLang="en-US"/>
        </a:p>
      </dgm:t>
    </dgm:pt>
    <dgm:pt modelId="{3284C9C0-AD59-4FB8-8324-7B0BE77CEA5C}" type="pres">
      <dgm:prSet presAssocID="{1F479AF3-DF71-4066-B33B-A7D117857403}" presName="level3hierChild" presStyleCnt="0"/>
      <dgm:spPr/>
    </dgm:pt>
    <dgm:pt modelId="{D0396D41-D951-46E6-B45B-F2D0F8800F91}" type="pres">
      <dgm:prSet presAssocID="{C24D0C68-469D-4CE3-B37C-FD5B0470C536}" presName="conn2-1" presStyleLbl="parChTrans1D3" presStyleIdx="0" presStyleCnt="3"/>
      <dgm:spPr/>
      <dgm:t>
        <a:bodyPr/>
        <a:lstStyle/>
        <a:p>
          <a:endParaRPr lang="zh-CN" altLang="en-US"/>
        </a:p>
      </dgm:t>
    </dgm:pt>
    <dgm:pt modelId="{B67C2161-514D-42B3-890B-2B697213ED99}" type="pres">
      <dgm:prSet presAssocID="{C24D0C68-469D-4CE3-B37C-FD5B0470C536}" presName="connTx" presStyleLbl="parChTrans1D3" presStyleIdx="0" presStyleCnt="3"/>
      <dgm:spPr/>
      <dgm:t>
        <a:bodyPr/>
        <a:lstStyle/>
        <a:p>
          <a:endParaRPr lang="zh-CN" altLang="en-US"/>
        </a:p>
      </dgm:t>
    </dgm:pt>
    <dgm:pt modelId="{B08F5C57-750E-452E-8956-24CF852DA7B6}" type="pres">
      <dgm:prSet presAssocID="{26671A76-0214-4FE3-87DB-4E741ACD893F}" presName="root2" presStyleCnt="0"/>
      <dgm:spPr/>
    </dgm:pt>
    <dgm:pt modelId="{E340ABC2-854F-427A-AF5E-22454D47CE5A}" type="pres">
      <dgm:prSet presAssocID="{26671A76-0214-4FE3-87DB-4E741ACD893F}" presName="LevelTwoTextNode" presStyleLbl="node3" presStyleIdx="0" presStyleCnt="3" custLinFactNeighborX="2039" custLinFactNeighborY="-44031">
        <dgm:presLayoutVars>
          <dgm:chPref val="3"/>
        </dgm:presLayoutVars>
      </dgm:prSet>
      <dgm:spPr/>
      <dgm:t>
        <a:bodyPr/>
        <a:lstStyle/>
        <a:p>
          <a:endParaRPr lang="zh-CN" altLang="en-US"/>
        </a:p>
      </dgm:t>
    </dgm:pt>
    <dgm:pt modelId="{C65D6ACB-8C4C-4677-AAE0-2883F7190C84}" type="pres">
      <dgm:prSet presAssocID="{26671A76-0214-4FE3-87DB-4E741ACD893F}" presName="level3hierChild" presStyleCnt="0"/>
      <dgm:spPr/>
    </dgm:pt>
    <dgm:pt modelId="{1F35A521-8650-4CAC-8946-5A3CE7E0F074}" type="pres">
      <dgm:prSet presAssocID="{CAA4DA78-682C-4340-A55A-20EF1A7F0D54}" presName="conn2-1" presStyleLbl="parChTrans1D4" presStyleIdx="0" presStyleCnt="4"/>
      <dgm:spPr/>
      <dgm:t>
        <a:bodyPr/>
        <a:lstStyle/>
        <a:p>
          <a:endParaRPr lang="zh-CN" altLang="en-US"/>
        </a:p>
      </dgm:t>
    </dgm:pt>
    <dgm:pt modelId="{81258BF3-7E9A-4B45-B253-FD2EE28C0C0E}" type="pres">
      <dgm:prSet presAssocID="{CAA4DA78-682C-4340-A55A-20EF1A7F0D54}" presName="connTx" presStyleLbl="parChTrans1D4" presStyleIdx="0" presStyleCnt="4"/>
      <dgm:spPr/>
      <dgm:t>
        <a:bodyPr/>
        <a:lstStyle/>
        <a:p>
          <a:endParaRPr lang="zh-CN" altLang="en-US"/>
        </a:p>
      </dgm:t>
    </dgm:pt>
    <dgm:pt modelId="{75B24036-158E-47BA-9B16-5A27FB2E6CEF}" type="pres">
      <dgm:prSet presAssocID="{F33F3E86-79E1-42D6-A833-A5F99E879D0D}" presName="root2" presStyleCnt="0"/>
      <dgm:spPr/>
    </dgm:pt>
    <dgm:pt modelId="{4DBF4833-FBD1-47AB-8547-8AD6A0A47DF9}" type="pres">
      <dgm:prSet presAssocID="{F33F3E86-79E1-42D6-A833-A5F99E879D0D}" presName="LevelTwoTextNode" presStyleLbl="node4" presStyleIdx="0" presStyleCnt="4" custLinFactNeighborX="4017" custLinFactNeighborY="-44031">
        <dgm:presLayoutVars>
          <dgm:chPref val="3"/>
        </dgm:presLayoutVars>
      </dgm:prSet>
      <dgm:spPr/>
      <dgm:t>
        <a:bodyPr/>
        <a:lstStyle/>
        <a:p>
          <a:endParaRPr lang="zh-CN" altLang="en-US"/>
        </a:p>
      </dgm:t>
    </dgm:pt>
    <dgm:pt modelId="{57103BEB-D603-41F6-8ED1-7A6F909831A6}" type="pres">
      <dgm:prSet presAssocID="{F33F3E86-79E1-42D6-A833-A5F99E879D0D}" presName="level3hierChild" presStyleCnt="0"/>
      <dgm:spPr/>
    </dgm:pt>
    <dgm:pt modelId="{6B2A13AF-7E6B-4445-A752-7FE8946B207B}" type="pres">
      <dgm:prSet presAssocID="{1840259C-726A-438A-8115-FE81F6E09D9E}" presName="conn2-1" presStyleLbl="parChTrans1D4" presStyleIdx="1" presStyleCnt="4"/>
      <dgm:spPr/>
      <dgm:t>
        <a:bodyPr/>
        <a:lstStyle/>
        <a:p>
          <a:endParaRPr lang="zh-CN" altLang="en-US"/>
        </a:p>
      </dgm:t>
    </dgm:pt>
    <dgm:pt modelId="{63AC160D-A25F-4225-B6E8-D43204B374D6}" type="pres">
      <dgm:prSet presAssocID="{1840259C-726A-438A-8115-FE81F6E09D9E}" presName="connTx" presStyleLbl="parChTrans1D4" presStyleIdx="1" presStyleCnt="4"/>
      <dgm:spPr/>
      <dgm:t>
        <a:bodyPr/>
        <a:lstStyle/>
        <a:p>
          <a:endParaRPr lang="zh-CN" altLang="en-US"/>
        </a:p>
      </dgm:t>
    </dgm:pt>
    <dgm:pt modelId="{9CBA4D26-9197-4D57-AD95-107331BAE128}" type="pres">
      <dgm:prSet presAssocID="{106C6E88-9C2A-44BC-98B9-F5E3D1A46E2B}" presName="root2" presStyleCnt="0"/>
      <dgm:spPr/>
    </dgm:pt>
    <dgm:pt modelId="{94DD427C-0679-4B80-BFC1-E822F1FB04F1}" type="pres">
      <dgm:prSet presAssocID="{106C6E88-9C2A-44BC-98B9-F5E3D1A46E2B}" presName="LevelTwoTextNode" presStyleLbl="node4" presStyleIdx="1" presStyleCnt="4" custScaleX="104841" custScaleY="102922" custLinFactNeighborX="2848" custLinFactNeighborY="-7382">
        <dgm:presLayoutVars>
          <dgm:chPref val="3"/>
        </dgm:presLayoutVars>
      </dgm:prSet>
      <dgm:spPr/>
      <dgm:t>
        <a:bodyPr/>
        <a:lstStyle/>
        <a:p>
          <a:endParaRPr lang="zh-CN" altLang="en-US"/>
        </a:p>
      </dgm:t>
    </dgm:pt>
    <dgm:pt modelId="{6E881A01-119F-439E-A325-3F6D46CF28F1}" type="pres">
      <dgm:prSet presAssocID="{106C6E88-9C2A-44BC-98B9-F5E3D1A46E2B}" presName="level3hierChild" presStyleCnt="0"/>
      <dgm:spPr/>
    </dgm:pt>
    <dgm:pt modelId="{D54CFAAE-C182-41F4-B4D6-CF9943811200}" type="pres">
      <dgm:prSet presAssocID="{0E42ED64-8AA7-4B25-814D-153345B880EA}" presName="conn2-1" presStyleLbl="parChTrans1D2" presStyleIdx="1" presStyleCnt="2"/>
      <dgm:spPr/>
      <dgm:t>
        <a:bodyPr/>
        <a:lstStyle/>
        <a:p>
          <a:endParaRPr lang="zh-CN" altLang="en-US"/>
        </a:p>
      </dgm:t>
    </dgm:pt>
    <dgm:pt modelId="{3649BD49-B1EB-4C46-81A7-524028FE6C9A}" type="pres">
      <dgm:prSet presAssocID="{0E42ED64-8AA7-4B25-814D-153345B880EA}" presName="connTx" presStyleLbl="parChTrans1D2" presStyleIdx="1" presStyleCnt="2"/>
      <dgm:spPr/>
      <dgm:t>
        <a:bodyPr/>
        <a:lstStyle/>
        <a:p>
          <a:endParaRPr lang="zh-CN" altLang="en-US"/>
        </a:p>
      </dgm:t>
    </dgm:pt>
    <dgm:pt modelId="{BA78A072-03F0-4AC0-9860-344EB351F2B5}" type="pres">
      <dgm:prSet presAssocID="{33074FB5-2FB2-4874-826D-E202887637C1}" presName="root2" presStyleCnt="0"/>
      <dgm:spPr/>
    </dgm:pt>
    <dgm:pt modelId="{2FC20C0B-8E06-4F17-A18A-01B8CCD4FCC4}" type="pres">
      <dgm:prSet presAssocID="{33074FB5-2FB2-4874-826D-E202887637C1}" presName="LevelTwoTextNode" presStyleLbl="node2" presStyleIdx="1" presStyleCnt="2" custScaleX="68304" custScaleY="97069" custLinFactNeighborX="10557" custLinFactNeighborY="57558">
        <dgm:presLayoutVars>
          <dgm:chPref val="3"/>
        </dgm:presLayoutVars>
      </dgm:prSet>
      <dgm:spPr/>
      <dgm:t>
        <a:bodyPr/>
        <a:lstStyle/>
        <a:p>
          <a:endParaRPr lang="zh-CN" altLang="en-US"/>
        </a:p>
      </dgm:t>
    </dgm:pt>
    <dgm:pt modelId="{29C3136D-E6C1-4C7E-AA2B-3E955ACEA311}" type="pres">
      <dgm:prSet presAssocID="{33074FB5-2FB2-4874-826D-E202887637C1}" presName="level3hierChild" presStyleCnt="0"/>
      <dgm:spPr/>
    </dgm:pt>
    <dgm:pt modelId="{E8BB025B-4ECE-4018-848B-697B5E0A6AD2}" type="pres">
      <dgm:prSet presAssocID="{B4AE4EAF-8D92-4039-B106-0F85318E158B}" presName="conn2-1" presStyleLbl="parChTrans1D3" presStyleIdx="1" presStyleCnt="3"/>
      <dgm:spPr/>
      <dgm:t>
        <a:bodyPr/>
        <a:lstStyle/>
        <a:p>
          <a:endParaRPr lang="zh-CN" altLang="en-US"/>
        </a:p>
      </dgm:t>
    </dgm:pt>
    <dgm:pt modelId="{D99F945F-4730-40E5-934C-B62D5D99B512}" type="pres">
      <dgm:prSet presAssocID="{B4AE4EAF-8D92-4039-B106-0F85318E158B}" presName="connTx" presStyleLbl="parChTrans1D3" presStyleIdx="1" presStyleCnt="3"/>
      <dgm:spPr/>
      <dgm:t>
        <a:bodyPr/>
        <a:lstStyle/>
        <a:p>
          <a:endParaRPr lang="zh-CN" altLang="en-US"/>
        </a:p>
      </dgm:t>
    </dgm:pt>
    <dgm:pt modelId="{C6060E6A-37B8-4600-949D-8D686B6446B6}" type="pres">
      <dgm:prSet presAssocID="{28B1749F-E6D6-4B30-9086-43C38307748F}" presName="root2" presStyleCnt="0"/>
      <dgm:spPr/>
    </dgm:pt>
    <dgm:pt modelId="{9FB93A44-5776-4BE6-A007-751F7CD9DB0A}" type="pres">
      <dgm:prSet presAssocID="{28B1749F-E6D6-4B30-9086-43C38307748F}" presName="LevelTwoTextNode" presStyleLbl="node3" presStyleIdx="1" presStyleCnt="3" custLinFactNeighborX="5975" custLinFactNeighborY="39221">
        <dgm:presLayoutVars>
          <dgm:chPref val="3"/>
        </dgm:presLayoutVars>
      </dgm:prSet>
      <dgm:spPr/>
      <dgm:t>
        <a:bodyPr/>
        <a:lstStyle/>
        <a:p>
          <a:endParaRPr lang="zh-CN" altLang="en-US"/>
        </a:p>
      </dgm:t>
    </dgm:pt>
    <dgm:pt modelId="{BA7206D5-27EB-4AE8-B4C4-433937CF0639}" type="pres">
      <dgm:prSet presAssocID="{28B1749F-E6D6-4B30-9086-43C38307748F}" presName="level3hierChild" presStyleCnt="0"/>
      <dgm:spPr/>
    </dgm:pt>
    <dgm:pt modelId="{10B0980A-9E33-4739-B5FA-142985924630}" type="pres">
      <dgm:prSet presAssocID="{E5268CD0-F430-4F39-909B-9F58D856F132}" presName="conn2-1" presStyleLbl="parChTrans1D4" presStyleIdx="2" presStyleCnt="4"/>
      <dgm:spPr/>
      <dgm:t>
        <a:bodyPr/>
        <a:lstStyle/>
        <a:p>
          <a:endParaRPr lang="zh-CN" altLang="en-US"/>
        </a:p>
      </dgm:t>
    </dgm:pt>
    <dgm:pt modelId="{696E83BD-503D-4A6F-B1C2-4272D67C29E5}" type="pres">
      <dgm:prSet presAssocID="{E5268CD0-F430-4F39-909B-9F58D856F132}" presName="connTx" presStyleLbl="parChTrans1D4" presStyleIdx="2" presStyleCnt="4"/>
      <dgm:spPr/>
      <dgm:t>
        <a:bodyPr/>
        <a:lstStyle/>
        <a:p>
          <a:endParaRPr lang="zh-CN" altLang="en-US"/>
        </a:p>
      </dgm:t>
    </dgm:pt>
    <dgm:pt modelId="{3662DB2D-7305-45F6-81DC-65B0BF7DA7EE}" type="pres">
      <dgm:prSet presAssocID="{E8EEAD6F-436B-42F5-A68F-F2AB73A0A7DB}" presName="root2" presStyleCnt="0"/>
      <dgm:spPr/>
    </dgm:pt>
    <dgm:pt modelId="{315057E7-D48E-4797-B5C1-E1022323E79A}" type="pres">
      <dgm:prSet presAssocID="{E8EEAD6F-436B-42F5-A68F-F2AB73A0A7DB}" presName="LevelTwoTextNode" presStyleLbl="node4" presStyleIdx="2" presStyleCnt="4" custLinFactNeighborX="-503" custLinFactNeighborY="38215">
        <dgm:presLayoutVars>
          <dgm:chPref val="3"/>
        </dgm:presLayoutVars>
      </dgm:prSet>
      <dgm:spPr/>
      <dgm:t>
        <a:bodyPr/>
        <a:lstStyle/>
        <a:p>
          <a:endParaRPr lang="zh-CN" altLang="en-US"/>
        </a:p>
      </dgm:t>
    </dgm:pt>
    <dgm:pt modelId="{3A2F0A38-C080-46CA-8F5C-EF3EB8C06901}" type="pres">
      <dgm:prSet presAssocID="{E8EEAD6F-436B-42F5-A68F-F2AB73A0A7DB}" presName="level3hierChild" presStyleCnt="0"/>
      <dgm:spPr/>
    </dgm:pt>
    <dgm:pt modelId="{791865E2-FC29-48B3-A8CD-819E5287A9FC}" type="pres">
      <dgm:prSet presAssocID="{7ACA9355-FA42-486D-909E-B0B5399B4E47}" presName="conn2-1" presStyleLbl="parChTrans1D3" presStyleIdx="2" presStyleCnt="3"/>
      <dgm:spPr/>
      <dgm:t>
        <a:bodyPr/>
        <a:lstStyle/>
        <a:p>
          <a:endParaRPr lang="zh-CN" altLang="en-US"/>
        </a:p>
      </dgm:t>
    </dgm:pt>
    <dgm:pt modelId="{0988B01E-5881-45EE-92F2-E33FEF86B941}" type="pres">
      <dgm:prSet presAssocID="{7ACA9355-FA42-486D-909E-B0B5399B4E47}" presName="connTx" presStyleLbl="parChTrans1D3" presStyleIdx="2" presStyleCnt="3"/>
      <dgm:spPr/>
      <dgm:t>
        <a:bodyPr/>
        <a:lstStyle/>
        <a:p>
          <a:endParaRPr lang="zh-CN" altLang="en-US"/>
        </a:p>
      </dgm:t>
    </dgm:pt>
    <dgm:pt modelId="{9243FC26-7997-42AF-B90E-4240A989E036}" type="pres">
      <dgm:prSet presAssocID="{D13AB0AB-561D-46F5-8FDF-7F411E50B7F3}" presName="root2" presStyleCnt="0"/>
      <dgm:spPr/>
    </dgm:pt>
    <dgm:pt modelId="{500B41E0-3E53-48EA-BC26-F9686E4C35D6}" type="pres">
      <dgm:prSet presAssocID="{D13AB0AB-561D-46F5-8FDF-7F411E50B7F3}" presName="LevelTwoTextNode" presStyleLbl="node3" presStyleIdx="2" presStyleCnt="3" custLinFactNeighborX="2039" custLinFactNeighborY="86530">
        <dgm:presLayoutVars>
          <dgm:chPref val="3"/>
        </dgm:presLayoutVars>
      </dgm:prSet>
      <dgm:spPr/>
      <dgm:t>
        <a:bodyPr/>
        <a:lstStyle/>
        <a:p>
          <a:endParaRPr lang="zh-CN" altLang="en-US"/>
        </a:p>
      </dgm:t>
    </dgm:pt>
    <dgm:pt modelId="{B5461B3B-4F21-4E88-9793-FCED76D331B4}" type="pres">
      <dgm:prSet presAssocID="{D13AB0AB-561D-46F5-8FDF-7F411E50B7F3}" presName="level3hierChild" presStyleCnt="0"/>
      <dgm:spPr/>
    </dgm:pt>
    <dgm:pt modelId="{C9E3EA51-96EC-4133-AAAF-452D52465D83}" type="pres">
      <dgm:prSet presAssocID="{9FD5DC57-1F0C-4954-A7A1-A9CF2F58C630}" presName="conn2-1" presStyleLbl="parChTrans1D4" presStyleIdx="3" presStyleCnt="4"/>
      <dgm:spPr/>
      <dgm:t>
        <a:bodyPr/>
        <a:lstStyle/>
        <a:p>
          <a:endParaRPr lang="zh-CN" altLang="en-US"/>
        </a:p>
      </dgm:t>
    </dgm:pt>
    <dgm:pt modelId="{9D3EFF5F-C284-4B95-922B-8DCE20DECAB7}" type="pres">
      <dgm:prSet presAssocID="{9FD5DC57-1F0C-4954-A7A1-A9CF2F58C630}" presName="connTx" presStyleLbl="parChTrans1D4" presStyleIdx="3" presStyleCnt="4"/>
      <dgm:spPr/>
      <dgm:t>
        <a:bodyPr/>
        <a:lstStyle/>
        <a:p>
          <a:endParaRPr lang="zh-CN" altLang="en-US"/>
        </a:p>
      </dgm:t>
    </dgm:pt>
    <dgm:pt modelId="{21DB224B-291D-4B2F-98B4-248B4AB12BDB}" type="pres">
      <dgm:prSet presAssocID="{1059F2D1-73CB-4F3F-97CD-1AFE28DECEB1}" presName="root2" presStyleCnt="0"/>
      <dgm:spPr/>
    </dgm:pt>
    <dgm:pt modelId="{05A34A0D-8D6F-471C-AB77-49C0C00FCE6C}" type="pres">
      <dgm:prSet presAssocID="{1059F2D1-73CB-4F3F-97CD-1AFE28DECEB1}" presName="LevelTwoTextNode" presStyleLbl="node4" presStyleIdx="3" presStyleCnt="4" custLinFactNeighborX="-503" custLinFactNeighborY="87519">
        <dgm:presLayoutVars>
          <dgm:chPref val="3"/>
        </dgm:presLayoutVars>
      </dgm:prSet>
      <dgm:spPr/>
      <dgm:t>
        <a:bodyPr/>
        <a:lstStyle/>
        <a:p>
          <a:endParaRPr lang="zh-CN" altLang="en-US"/>
        </a:p>
      </dgm:t>
    </dgm:pt>
    <dgm:pt modelId="{BDE8645E-A487-4B02-8914-5AE90FF40327}" type="pres">
      <dgm:prSet presAssocID="{1059F2D1-73CB-4F3F-97CD-1AFE28DECEB1}" presName="level3hierChild" presStyleCnt="0"/>
      <dgm:spPr/>
    </dgm:pt>
  </dgm:ptLst>
  <dgm:cxnLst>
    <dgm:cxn modelId="{064C0AB8-E414-4EE1-B6AA-EEC7E0FCEEE0}" srcId="{26671A76-0214-4FE3-87DB-4E741ACD893F}" destId="{F33F3E86-79E1-42D6-A833-A5F99E879D0D}" srcOrd="0" destOrd="0" parTransId="{CAA4DA78-682C-4340-A55A-20EF1A7F0D54}" sibTransId="{F9ECDD11-375B-4C3D-9806-E35E689B3305}"/>
    <dgm:cxn modelId="{C633B0BD-2404-42AD-84F1-0091E63C5EA8}" type="presOf" srcId="{0E42ED64-8AA7-4B25-814D-153345B880EA}" destId="{3649BD49-B1EB-4C46-81A7-524028FE6C9A}" srcOrd="1" destOrd="0" presId="urn:microsoft.com/office/officeart/2005/8/layout/hierarchy2"/>
    <dgm:cxn modelId="{A2166B50-7EAE-4041-B125-C080922EC7BE}" type="presOf" srcId="{E8EEAD6F-436B-42F5-A68F-F2AB73A0A7DB}" destId="{315057E7-D48E-4797-B5C1-E1022323E79A}" srcOrd="0" destOrd="0" presId="urn:microsoft.com/office/officeart/2005/8/layout/hierarchy2"/>
    <dgm:cxn modelId="{33FE5235-45F2-43D5-98A6-1DC608B43246}" type="presOf" srcId="{82B10127-4704-4E25-8760-215020E12D26}" destId="{CB60FB03-E99E-443C-9863-17948EE7DE4D}" srcOrd="0" destOrd="0" presId="urn:microsoft.com/office/officeart/2005/8/layout/hierarchy2"/>
    <dgm:cxn modelId="{724F3FE2-02F3-47E3-98EC-847A29536207}" type="presOf" srcId="{33074FB5-2FB2-4874-826D-E202887637C1}" destId="{2FC20C0B-8E06-4F17-A18A-01B8CCD4FCC4}" srcOrd="0" destOrd="0" presId="urn:microsoft.com/office/officeart/2005/8/layout/hierarchy2"/>
    <dgm:cxn modelId="{450826D0-0F98-420D-9492-95C6B23E78BE}" type="presOf" srcId="{1059F2D1-73CB-4F3F-97CD-1AFE28DECEB1}" destId="{05A34A0D-8D6F-471C-AB77-49C0C00FCE6C}" srcOrd="0" destOrd="0" presId="urn:microsoft.com/office/officeart/2005/8/layout/hierarchy2"/>
    <dgm:cxn modelId="{C46CA58A-A476-4EA0-A3AC-154D38FCB7CC}" type="presOf" srcId="{C24D0C68-469D-4CE3-B37C-FD5B0470C536}" destId="{D0396D41-D951-46E6-B45B-F2D0F8800F91}" srcOrd="0" destOrd="0" presId="urn:microsoft.com/office/officeart/2005/8/layout/hierarchy2"/>
    <dgm:cxn modelId="{C4E8D583-F280-4CFF-87D9-FA43E6002377}" type="presOf" srcId="{1840259C-726A-438A-8115-FE81F6E09D9E}" destId="{6B2A13AF-7E6B-4445-A752-7FE8946B207B}" srcOrd="0" destOrd="0" presId="urn:microsoft.com/office/officeart/2005/8/layout/hierarchy2"/>
    <dgm:cxn modelId="{ED29342C-E114-480B-907F-EC7CBE3F2888}" type="presOf" srcId="{C24D0C68-469D-4CE3-B37C-FD5B0470C536}" destId="{B67C2161-514D-42B3-890B-2B697213ED99}" srcOrd="1" destOrd="0" presId="urn:microsoft.com/office/officeart/2005/8/layout/hierarchy2"/>
    <dgm:cxn modelId="{F9806A07-6372-44B3-BD97-E1F836FC4CF3}" type="presOf" srcId="{7ACA9355-FA42-486D-909E-B0B5399B4E47}" destId="{791865E2-FC29-48B3-A8CD-819E5287A9FC}" srcOrd="0" destOrd="0" presId="urn:microsoft.com/office/officeart/2005/8/layout/hierarchy2"/>
    <dgm:cxn modelId="{5B9D93C6-1BD2-4754-9840-9E80FD8CA823}" type="presOf" srcId="{106C6E88-9C2A-44BC-98B9-F5E3D1A46E2B}" destId="{94DD427C-0679-4B80-BFC1-E822F1FB04F1}" srcOrd="0" destOrd="0" presId="urn:microsoft.com/office/officeart/2005/8/layout/hierarchy2"/>
    <dgm:cxn modelId="{585AD2CE-9973-442E-BE04-182CF0F2EF17}" type="presOf" srcId="{03685516-410C-4D20-A880-23CA63CA0C8E}" destId="{121242B8-6710-43A8-B408-8E75F74A873F}" srcOrd="0" destOrd="0" presId="urn:microsoft.com/office/officeart/2005/8/layout/hierarchy2"/>
    <dgm:cxn modelId="{F95B2511-0F6E-4068-BEA6-2AF681488BFE}" type="presOf" srcId="{CAA4DA78-682C-4340-A55A-20EF1A7F0D54}" destId="{81258BF3-7E9A-4B45-B253-FD2EE28C0C0E}" srcOrd="1" destOrd="0" presId="urn:microsoft.com/office/officeart/2005/8/layout/hierarchy2"/>
    <dgm:cxn modelId="{53A9C9E7-E466-441F-AD87-2249B2177095}" type="presOf" srcId="{D13AB0AB-561D-46F5-8FDF-7F411E50B7F3}" destId="{500B41E0-3E53-48EA-BC26-F9686E4C35D6}" srcOrd="0" destOrd="0" presId="urn:microsoft.com/office/officeart/2005/8/layout/hierarchy2"/>
    <dgm:cxn modelId="{CC027A3F-CFF7-4D26-88AE-9AA95E85AAAA}" type="presOf" srcId="{26671A76-0214-4FE3-87DB-4E741ACD893F}" destId="{E340ABC2-854F-427A-AF5E-22454D47CE5A}" srcOrd="0" destOrd="0" presId="urn:microsoft.com/office/officeart/2005/8/layout/hierarchy2"/>
    <dgm:cxn modelId="{A843AB3D-0E9D-4B53-9AF0-1B5B7A7A82C1}" srcId="{33074FB5-2FB2-4874-826D-E202887637C1}" destId="{D13AB0AB-561D-46F5-8FDF-7F411E50B7F3}" srcOrd="1" destOrd="0" parTransId="{7ACA9355-FA42-486D-909E-B0B5399B4E47}" sibTransId="{52E5B481-CA5A-4DEA-AB33-DD352BE04845}"/>
    <dgm:cxn modelId="{C55EDEA8-9C8D-462F-AC57-8998D48B5456}" srcId="{28B1749F-E6D6-4B30-9086-43C38307748F}" destId="{E8EEAD6F-436B-42F5-A68F-F2AB73A0A7DB}" srcOrd="0" destOrd="0" parTransId="{E5268CD0-F430-4F39-909B-9F58D856F132}" sibTransId="{E9598DCC-926B-4AF7-95A6-BDD2E82D9A50}"/>
    <dgm:cxn modelId="{CD2C371B-3D51-4E8E-BA7D-E2DD1431CD87}" type="presOf" srcId="{1F479AF3-DF71-4066-B33B-A7D117857403}" destId="{D5AD2825-C0BA-4672-8E8D-5FE2992A358D}" srcOrd="0" destOrd="0" presId="urn:microsoft.com/office/officeart/2005/8/layout/hierarchy2"/>
    <dgm:cxn modelId="{F3E906D9-AEC2-42F1-A084-69621F6386F2}" srcId="{33074FB5-2FB2-4874-826D-E202887637C1}" destId="{28B1749F-E6D6-4B30-9086-43C38307748F}" srcOrd="0" destOrd="0" parTransId="{B4AE4EAF-8D92-4039-B106-0F85318E158B}" sibTransId="{CE82D8AC-F32D-4B5B-9DF0-15871A056FE8}"/>
    <dgm:cxn modelId="{F6D84526-C97B-4F27-8EA8-DDAB07640022}" type="presOf" srcId="{B4AE4EAF-8D92-4039-B106-0F85318E158B}" destId="{D99F945F-4730-40E5-934C-B62D5D99B512}" srcOrd="1" destOrd="0" presId="urn:microsoft.com/office/officeart/2005/8/layout/hierarchy2"/>
    <dgm:cxn modelId="{C5C45BAB-FF50-4749-9767-3A7E1FE9FD19}" type="presOf" srcId="{F33F3E86-79E1-42D6-A833-A5F99E879D0D}" destId="{4DBF4833-FBD1-47AB-8547-8AD6A0A47DF9}" srcOrd="0" destOrd="0" presId="urn:microsoft.com/office/officeart/2005/8/layout/hierarchy2"/>
    <dgm:cxn modelId="{687D0072-2331-4AB5-9F95-811ECAB16033}" srcId="{82B10127-4704-4E25-8760-215020E12D26}" destId="{7F218070-17C6-45AE-9AEC-28661B6F9249}" srcOrd="0" destOrd="0" parTransId="{4588EAE6-70FF-4DF1-B723-C7CD3A75B64F}" sibTransId="{52398E5E-095B-43CD-839D-B27940AB1892}"/>
    <dgm:cxn modelId="{6A55CE59-40B6-4386-BD56-F62ECCD3E21E}" srcId="{1F479AF3-DF71-4066-B33B-A7D117857403}" destId="{26671A76-0214-4FE3-87DB-4E741ACD893F}" srcOrd="0" destOrd="0" parTransId="{C24D0C68-469D-4CE3-B37C-FD5B0470C536}" sibTransId="{92CEBAFE-291D-4E45-960D-1A90186417BD}"/>
    <dgm:cxn modelId="{706FC3DB-AF1E-45F3-BEB0-F989F482B994}" srcId="{26671A76-0214-4FE3-87DB-4E741ACD893F}" destId="{106C6E88-9C2A-44BC-98B9-F5E3D1A46E2B}" srcOrd="1" destOrd="0" parTransId="{1840259C-726A-438A-8115-FE81F6E09D9E}" sibTransId="{64E48DF7-09EF-48AB-8D27-A43EF87D4ABA}"/>
    <dgm:cxn modelId="{E905A82D-D731-4EC8-98CB-CA68F2D8B9DF}" type="presOf" srcId="{7F218070-17C6-45AE-9AEC-28661B6F9249}" destId="{9F8E8685-79C4-41CD-8923-0EE60F42A976}" srcOrd="0" destOrd="0" presId="urn:microsoft.com/office/officeart/2005/8/layout/hierarchy2"/>
    <dgm:cxn modelId="{B0047D1C-0C07-46D6-8C25-7490A50BFDA7}" type="presOf" srcId="{1840259C-726A-438A-8115-FE81F6E09D9E}" destId="{63AC160D-A25F-4225-B6E8-D43204B374D6}" srcOrd="1" destOrd="0" presId="urn:microsoft.com/office/officeart/2005/8/layout/hierarchy2"/>
    <dgm:cxn modelId="{8B241414-B188-4803-B365-5394CAD018D3}" srcId="{7F218070-17C6-45AE-9AEC-28661B6F9249}" destId="{33074FB5-2FB2-4874-826D-E202887637C1}" srcOrd="1" destOrd="0" parTransId="{0E42ED64-8AA7-4B25-814D-153345B880EA}" sibTransId="{41942340-ABB1-4F30-9EBF-74E82E819FF9}"/>
    <dgm:cxn modelId="{E0D72A47-2269-4131-B03E-A77AA8A8FBAF}" type="presOf" srcId="{E5268CD0-F430-4F39-909B-9F58D856F132}" destId="{696E83BD-503D-4A6F-B1C2-4272D67C29E5}" srcOrd="1" destOrd="0" presId="urn:microsoft.com/office/officeart/2005/8/layout/hierarchy2"/>
    <dgm:cxn modelId="{13B7CDA5-673B-476E-926F-05C2D0B4F713}" type="presOf" srcId="{7ACA9355-FA42-486D-909E-B0B5399B4E47}" destId="{0988B01E-5881-45EE-92F2-E33FEF86B941}" srcOrd="1" destOrd="0" presId="urn:microsoft.com/office/officeart/2005/8/layout/hierarchy2"/>
    <dgm:cxn modelId="{0494A2AD-355F-48F4-91B3-5498CA041AC3}" type="presOf" srcId="{0E42ED64-8AA7-4B25-814D-153345B880EA}" destId="{D54CFAAE-C182-41F4-B4D6-CF9943811200}" srcOrd="0" destOrd="0" presId="urn:microsoft.com/office/officeart/2005/8/layout/hierarchy2"/>
    <dgm:cxn modelId="{20A38943-4FC1-4108-9C24-E3AB99AD6061}" type="presOf" srcId="{B4AE4EAF-8D92-4039-B106-0F85318E158B}" destId="{E8BB025B-4ECE-4018-848B-697B5E0A6AD2}" srcOrd="0" destOrd="0" presId="urn:microsoft.com/office/officeart/2005/8/layout/hierarchy2"/>
    <dgm:cxn modelId="{457A12DD-4C9F-4430-B5B0-D8B8197D856A}" type="presOf" srcId="{CAA4DA78-682C-4340-A55A-20EF1A7F0D54}" destId="{1F35A521-8650-4CAC-8946-5A3CE7E0F074}" srcOrd="0" destOrd="0" presId="urn:microsoft.com/office/officeart/2005/8/layout/hierarchy2"/>
    <dgm:cxn modelId="{7F5E2F9D-4415-4159-94CF-F8FC937FB1BA}" type="presOf" srcId="{E5268CD0-F430-4F39-909B-9F58D856F132}" destId="{10B0980A-9E33-4739-B5FA-142985924630}" srcOrd="0" destOrd="0" presId="urn:microsoft.com/office/officeart/2005/8/layout/hierarchy2"/>
    <dgm:cxn modelId="{25AD7045-43F0-4176-AF03-69D1B3F255B1}" srcId="{7F218070-17C6-45AE-9AEC-28661B6F9249}" destId="{1F479AF3-DF71-4066-B33B-A7D117857403}" srcOrd="0" destOrd="0" parTransId="{03685516-410C-4D20-A880-23CA63CA0C8E}" sibTransId="{1AA20ED7-BC61-4E6A-92FD-9F2500E4C19F}"/>
    <dgm:cxn modelId="{156E6151-7AFE-457B-B120-A7FBF7FA5710}" type="presOf" srcId="{28B1749F-E6D6-4B30-9086-43C38307748F}" destId="{9FB93A44-5776-4BE6-A007-751F7CD9DB0A}" srcOrd="0" destOrd="0" presId="urn:microsoft.com/office/officeart/2005/8/layout/hierarchy2"/>
    <dgm:cxn modelId="{64BBF4E9-4D9B-4D09-9AFE-86B28002CF5B}" type="presOf" srcId="{9FD5DC57-1F0C-4954-A7A1-A9CF2F58C630}" destId="{9D3EFF5F-C284-4B95-922B-8DCE20DECAB7}" srcOrd="1" destOrd="0" presId="urn:microsoft.com/office/officeart/2005/8/layout/hierarchy2"/>
    <dgm:cxn modelId="{048E3F3E-26B1-4AEF-BAC8-89BA9009F1D6}" type="presOf" srcId="{03685516-410C-4D20-A880-23CA63CA0C8E}" destId="{D89F7B18-F849-4D57-ABB6-00D91B84BA03}" srcOrd="1" destOrd="0" presId="urn:microsoft.com/office/officeart/2005/8/layout/hierarchy2"/>
    <dgm:cxn modelId="{27E32BBB-E00C-44A2-8668-91568471180C}" srcId="{D13AB0AB-561D-46F5-8FDF-7F411E50B7F3}" destId="{1059F2D1-73CB-4F3F-97CD-1AFE28DECEB1}" srcOrd="0" destOrd="0" parTransId="{9FD5DC57-1F0C-4954-A7A1-A9CF2F58C630}" sibTransId="{EAB7C4E4-074C-4180-A162-75A0C911F069}"/>
    <dgm:cxn modelId="{86A70F5A-8CA6-4E5B-B41B-65F51EB51405}" type="presOf" srcId="{9FD5DC57-1F0C-4954-A7A1-A9CF2F58C630}" destId="{C9E3EA51-96EC-4133-AAAF-452D52465D83}" srcOrd="0" destOrd="0" presId="urn:microsoft.com/office/officeart/2005/8/layout/hierarchy2"/>
    <dgm:cxn modelId="{D2DF2D0C-2CCD-4CF8-9ABF-2CD6653F44F2}" type="presParOf" srcId="{CB60FB03-E99E-443C-9863-17948EE7DE4D}" destId="{96D1AF75-5C8F-4085-A6D6-72E8E171DB32}" srcOrd="0" destOrd="0" presId="urn:microsoft.com/office/officeart/2005/8/layout/hierarchy2"/>
    <dgm:cxn modelId="{C11A831D-3C79-4F03-8995-378E2C400B47}" type="presParOf" srcId="{96D1AF75-5C8F-4085-A6D6-72E8E171DB32}" destId="{9F8E8685-79C4-41CD-8923-0EE60F42A976}" srcOrd="0" destOrd="0" presId="urn:microsoft.com/office/officeart/2005/8/layout/hierarchy2"/>
    <dgm:cxn modelId="{356ECA31-EF8A-4818-AFCF-07ADA7C09F3C}" type="presParOf" srcId="{96D1AF75-5C8F-4085-A6D6-72E8E171DB32}" destId="{F56A9132-934B-40B3-AE03-4EE2CE08D9EA}" srcOrd="1" destOrd="0" presId="urn:microsoft.com/office/officeart/2005/8/layout/hierarchy2"/>
    <dgm:cxn modelId="{B9983910-01D2-40A2-81B7-1B1A8E5096AA}" type="presParOf" srcId="{F56A9132-934B-40B3-AE03-4EE2CE08D9EA}" destId="{121242B8-6710-43A8-B408-8E75F74A873F}" srcOrd="0" destOrd="0" presId="urn:microsoft.com/office/officeart/2005/8/layout/hierarchy2"/>
    <dgm:cxn modelId="{700FCEC9-73A2-4B47-A96D-1AD9F710FF91}" type="presParOf" srcId="{121242B8-6710-43A8-B408-8E75F74A873F}" destId="{D89F7B18-F849-4D57-ABB6-00D91B84BA03}" srcOrd="0" destOrd="0" presId="urn:microsoft.com/office/officeart/2005/8/layout/hierarchy2"/>
    <dgm:cxn modelId="{1910811C-4878-4E24-8FC4-621EB57237CF}" type="presParOf" srcId="{F56A9132-934B-40B3-AE03-4EE2CE08D9EA}" destId="{C6CBF522-6EF2-4B8B-86A9-BDA34EC80D83}" srcOrd="1" destOrd="0" presId="urn:microsoft.com/office/officeart/2005/8/layout/hierarchy2"/>
    <dgm:cxn modelId="{6EC44B9A-7ADD-43B5-A2DB-7CFC995DFD09}" type="presParOf" srcId="{C6CBF522-6EF2-4B8B-86A9-BDA34EC80D83}" destId="{D5AD2825-C0BA-4672-8E8D-5FE2992A358D}" srcOrd="0" destOrd="0" presId="urn:microsoft.com/office/officeart/2005/8/layout/hierarchy2"/>
    <dgm:cxn modelId="{E33A7FB5-F687-4A6F-B3BB-4AFA2B34B658}" type="presParOf" srcId="{C6CBF522-6EF2-4B8B-86A9-BDA34EC80D83}" destId="{3284C9C0-AD59-4FB8-8324-7B0BE77CEA5C}" srcOrd="1" destOrd="0" presId="urn:microsoft.com/office/officeart/2005/8/layout/hierarchy2"/>
    <dgm:cxn modelId="{21EEAA76-DD5A-4360-A8D7-42C1189FE557}" type="presParOf" srcId="{3284C9C0-AD59-4FB8-8324-7B0BE77CEA5C}" destId="{D0396D41-D951-46E6-B45B-F2D0F8800F91}" srcOrd="0" destOrd="0" presId="urn:microsoft.com/office/officeart/2005/8/layout/hierarchy2"/>
    <dgm:cxn modelId="{FA370FCD-4E5D-477A-B558-A88ACFF408B7}" type="presParOf" srcId="{D0396D41-D951-46E6-B45B-F2D0F8800F91}" destId="{B67C2161-514D-42B3-890B-2B697213ED99}" srcOrd="0" destOrd="0" presId="urn:microsoft.com/office/officeart/2005/8/layout/hierarchy2"/>
    <dgm:cxn modelId="{634CE629-7DA5-4CCF-8BC3-87183A283D6F}" type="presParOf" srcId="{3284C9C0-AD59-4FB8-8324-7B0BE77CEA5C}" destId="{B08F5C57-750E-452E-8956-24CF852DA7B6}" srcOrd="1" destOrd="0" presId="urn:microsoft.com/office/officeart/2005/8/layout/hierarchy2"/>
    <dgm:cxn modelId="{28AA635D-7BEC-40E8-A3C9-9ADB4874D8AF}" type="presParOf" srcId="{B08F5C57-750E-452E-8956-24CF852DA7B6}" destId="{E340ABC2-854F-427A-AF5E-22454D47CE5A}" srcOrd="0" destOrd="0" presId="urn:microsoft.com/office/officeart/2005/8/layout/hierarchy2"/>
    <dgm:cxn modelId="{C4747F45-2AFC-4F15-BB80-F3ADDDB3744D}" type="presParOf" srcId="{B08F5C57-750E-452E-8956-24CF852DA7B6}" destId="{C65D6ACB-8C4C-4677-AAE0-2883F7190C84}" srcOrd="1" destOrd="0" presId="urn:microsoft.com/office/officeart/2005/8/layout/hierarchy2"/>
    <dgm:cxn modelId="{56F25858-BE2D-4954-8620-A17E605E0320}" type="presParOf" srcId="{C65D6ACB-8C4C-4677-AAE0-2883F7190C84}" destId="{1F35A521-8650-4CAC-8946-5A3CE7E0F074}" srcOrd="0" destOrd="0" presId="urn:microsoft.com/office/officeart/2005/8/layout/hierarchy2"/>
    <dgm:cxn modelId="{58990D87-AFA1-4596-A7ED-5AEAECAC912C}" type="presParOf" srcId="{1F35A521-8650-4CAC-8946-5A3CE7E0F074}" destId="{81258BF3-7E9A-4B45-B253-FD2EE28C0C0E}" srcOrd="0" destOrd="0" presId="urn:microsoft.com/office/officeart/2005/8/layout/hierarchy2"/>
    <dgm:cxn modelId="{4A495153-0598-43B2-98AD-D53053C4B68D}" type="presParOf" srcId="{C65D6ACB-8C4C-4677-AAE0-2883F7190C84}" destId="{75B24036-158E-47BA-9B16-5A27FB2E6CEF}" srcOrd="1" destOrd="0" presId="urn:microsoft.com/office/officeart/2005/8/layout/hierarchy2"/>
    <dgm:cxn modelId="{9DACB3CE-1CDC-4AD8-BC87-6A52EE8D3002}" type="presParOf" srcId="{75B24036-158E-47BA-9B16-5A27FB2E6CEF}" destId="{4DBF4833-FBD1-47AB-8547-8AD6A0A47DF9}" srcOrd="0" destOrd="0" presId="urn:microsoft.com/office/officeart/2005/8/layout/hierarchy2"/>
    <dgm:cxn modelId="{0F4AA338-A0CD-4E08-BB90-7127A130A28A}" type="presParOf" srcId="{75B24036-158E-47BA-9B16-5A27FB2E6CEF}" destId="{57103BEB-D603-41F6-8ED1-7A6F909831A6}" srcOrd="1" destOrd="0" presId="urn:microsoft.com/office/officeart/2005/8/layout/hierarchy2"/>
    <dgm:cxn modelId="{96CE0106-DB0F-4E1B-BD1B-D8ABBED69CEA}" type="presParOf" srcId="{C65D6ACB-8C4C-4677-AAE0-2883F7190C84}" destId="{6B2A13AF-7E6B-4445-A752-7FE8946B207B}" srcOrd="2" destOrd="0" presId="urn:microsoft.com/office/officeart/2005/8/layout/hierarchy2"/>
    <dgm:cxn modelId="{95566D3A-33E2-400D-8368-38F795CF5740}" type="presParOf" srcId="{6B2A13AF-7E6B-4445-A752-7FE8946B207B}" destId="{63AC160D-A25F-4225-B6E8-D43204B374D6}" srcOrd="0" destOrd="0" presId="urn:microsoft.com/office/officeart/2005/8/layout/hierarchy2"/>
    <dgm:cxn modelId="{BC7B8F14-8128-4F63-9AFB-32234B2BE52B}" type="presParOf" srcId="{C65D6ACB-8C4C-4677-AAE0-2883F7190C84}" destId="{9CBA4D26-9197-4D57-AD95-107331BAE128}" srcOrd="3" destOrd="0" presId="urn:microsoft.com/office/officeart/2005/8/layout/hierarchy2"/>
    <dgm:cxn modelId="{9B54EA74-E960-45CB-9A1A-B4070ECA9FEC}" type="presParOf" srcId="{9CBA4D26-9197-4D57-AD95-107331BAE128}" destId="{94DD427C-0679-4B80-BFC1-E822F1FB04F1}" srcOrd="0" destOrd="0" presId="urn:microsoft.com/office/officeart/2005/8/layout/hierarchy2"/>
    <dgm:cxn modelId="{263C2B1F-B7CF-4902-8737-DFAE8C86CD36}" type="presParOf" srcId="{9CBA4D26-9197-4D57-AD95-107331BAE128}" destId="{6E881A01-119F-439E-A325-3F6D46CF28F1}" srcOrd="1" destOrd="0" presId="urn:microsoft.com/office/officeart/2005/8/layout/hierarchy2"/>
    <dgm:cxn modelId="{A78CC027-80BE-4E47-AEA4-6EC7AF95CF4B}" type="presParOf" srcId="{F56A9132-934B-40B3-AE03-4EE2CE08D9EA}" destId="{D54CFAAE-C182-41F4-B4D6-CF9943811200}" srcOrd="2" destOrd="0" presId="urn:microsoft.com/office/officeart/2005/8/layout/hierarchy2"/>
    <dgm:cxn modelId="{A42CB261-4DD6-4229-9480-0EF4C7751638}" type="presParOf" srcId="{D54CFAAE-C182-41F4-B4D6-CF9943811200}" destId="{3649BD49-B1EB-4C46-81A7-524028FE6C9A}" srcOrd="0" destOrd="0" presId="urn:microsoft.com/office/officeart/2005/8/layout/hierarchy2"/>
    <dgm:cxn modelId="{C114B14E-9018-48DD-B183-DCF6FA7C3C99}" type="presParOf" srcId="{F56A9132-934B-40B3-AE03-4EE2CE08D9EA}" destId="{BA78A072-03F0-4AC0-9860-344EB351F2B5}" srcOrd="3" destOrd="0" presId="urn:microsoft.com/office/officeart/2005/8/layout/hierarchy2"/>
    <dgm:cxn modelId="{F202586C-15D9-4D99-A0EF-AB388AB87869}" type="presParOf" srcId="{BA78A072-03F0-4AC0-9860-344EB351F2B5}" destId="{2FC20C0B-8E06-4F17-A18A-01B8CCD4FCC4}" srcOrd="0" destOrd="0" presId="urn:microsoft.com/office/officeart/2005/8/layout/hierarchy2"/>
    <dgm:cxn modelId="{B6DC9C01-7E9F-4D71-840F-5A118681F485}" type="presParOf" srcId="{BA78A072-03F0-4AC0-9860-344EB351F2B5}" destId="{29C3136D-E6C1-4C7E-AA2B-3E955ACEA311}" srcOrd="1" destOrd="0" presId="urn:microsoft.com/office/officeart/2005/8/layout/hierarchy2"/>
    <dgm:cxn modelId="{95DD05DC-6C08-4019-8566-1D7D99D2353A}" type="presParOf" srcId="{29C3136D-E6C1-4C7E-AA2B-3E955ACEA311}" destId="{E8BB025B-4ECE-4018-848B-697B5E0A6AD2}" srcOrd="0" destOrd="0" presId="urn:microsoft.com/office/officeart/2005/8/layout/hierarchy2"/>
    <dgm:cxn modelId="{04111A06-F2CC-443C-9AD7-628ABB3A3D4C}" type="presParOf" srcId="{E8BB025B-4ECE-4018-848B-697B5E0A6AD2}" destId="{D99F945F-4730-40E5-934C-B62D5D99B512}" srcOrd="0" destOrd="0" presId="urn:microsoft.com/office/officeart/2005/8/layout/hierarchy2"/>
    <dgm:cxn modelId="{FCEFF67A-DBA8-4C0C-B614-7EEF7FD9417B}" type="presParOf" srcId="{29C3136D-E6C1-4C7E-AA2B-3E955ACEA311}" destId="{C6060E6A-37B8-4600-949D-8D686B6446B6}" srcOrd="1" destOrd="0" presId="urn:microsoft.com/office/officeart/2005/8/layout/hierarchy2"/>
    <dgm:cxn modelId="{F3E29D94-0409-4BA3-8764-462B9223419A}" type="presParOf" srcId="{C6060E6A-37B8-4600-949D-8D686B6446B6}" destId="{9FB93A44-5776-4BE6-A007-751F7CD9DB0A}" srcOrd="0" destOrd="0" presId="urn:microsoft.com/office/officeart/2005/8/layout/hierarchy2"/>
    <dgm:cxn modelId="{46CBE92A-24A5-4F4D-ABF2-11696CA154D3}" type="presParOf" srcId="{C6060E6A-37B8-4600-949D-8D686B6446B6}" destId="{BA7206D5-27EB-4AE8-B4C4-433937CF0639}" srcOrd="1" destOrd="0" presId="urn:microsoft.com/office/officeart/2005/8/layout/hierarchy2"/>
    <dgm:cxn modelId="{6FC5B502-4BFF-4EA2-9487-6A366DA53612}" type="presParOf" srcId="{BA7206D5-27EB-4AE8-B4C4-433937CF0639}" destId="{10B0980A-9E33-4739-B5FA-142985924630}" srcOrd="0" destOrd="0" presId="urn:microsoft.com/office/officeart/2005/8/layout/hierarchy2"/>
    <dgm:cxn modelId="{FEB715C9-B6EB-45B4-938D-C74C0D8F315A}" type="presParOf" srcId="{10B0980A-9E33-4739-B5FA-142985924630}" destId="{696E83BD-503D-4A6F-B1C2-4272D67C29E5}" srcOrd="0" destOrd="0" presId="urn:microsoft.com/office/officeart/2005/8/layout/hierarchy2"/>
    <dgm:cxn modelId="{D0E29C58-2FAD-434C-B2C3-9361D122D930}" type="presParOf" srcId="{BA7206D5-27EB-4AE8-B4C4-433937CF0639}" destId="{3662DB2D-7305-45F6-81DC-65B0BF7DA7EE}" srcOrd="1" destOrd="0" presId="urn:microsoft.com/office/officeart/2005/8/layout/hierarchy2"/>
    <dgm:cxn modelId="{A0D50474-0475-4FB7-A901-1ABA7D1E235F}" type="presParOf" srcId="{3662DB2D-7305-45F6-81DC-65B0BF7DA7EE}" destId="{315057E7-D48E-4797-B5C1-E1022323E79A}" srcOrd="0" destOrd="0" presId="urn:microsoft.com/office/officeart/2005/8/layout/hierarchy2"/>
    <dgm:cxn modelId="{163102C8-D314-428F-A08E-149D59B06D98}" type="presParOf" srcId="{3662DB2D-7305-45F6-81DC-65B0BF7DA7EE}" destId="{3A2F0A38-C080-46CA-8F5C-EF3EB8C06901}" srcOrd="1" destOrd="0" presId="urn:microsoft.com/office/officeart/2005/8/layout/hierarchy2"/>
    <dgm:cxn modelId="{893322A9-2849-45D5-9BF8-7C5077B8A164}" type="presParOf" srcId="{29C3136D-E6C1-4C7E-AA2B-3E955ACEA311}" destId="{791865E2-FC29-48B3-A8CD-819E5287A9FC}" srcOrd="2" destOrd="0" presId="urn:microsoft.com/office/officeart/2005/8/layout/hierarchy2"/>
    <dgm:cxn modelId="{2F63907A-3BEE-4923-A92E-8489995AF5DA}" type="presParOf" srcId="{791865E2-FC29-48B3-A8CD-819E5287A9FC}" destId="{0988B01E-5881-45EE-92F2-E33FEF86B941}" srcOrd="0" destOrd="0" presId="urn:microsoft.com/office/officeart/2005/8/layout/hierarchy2"/>
    <dgm:cxn modelId="{ED3F2E53-2F23-4030-B8F1-9AE3DD096216}" type="presParOf" srcId="{29C3136D-E6C1-4C7E-AA2B-3E955ACEA311}" destId="{9243FC26-7997-42AF-B90E-4240A989E036}" srcOrd="3" destOrd="0" presId="urn:microsoft.com/office/officeart/2005/8/layout/hierarchy2"/>
    <dgm:cxn modelId="{238559A2-ACB7-432D-B4D1-6B13944126E2}" type="presParOf" srcId="{9243FC26-7997-42AF-B90E-4240A989E036}" destId="{500B41E0-3E53-48EA-BC26-F9686E4C35D6}" srcOrd="0" destOrd="0" presId="urn:microsoft.com/office/officeart/2005/8/layout/hierarchy2"/>
    <dgm:cxn modelId="{C6CAAA37-42B5-40DF-9792-1CACD9126170}" type="presParOf" srcId="{9243FC26-7997-42AF-B90E-4240A989E036}" destId="{B5461B3B-4F21-4E88-9793-FCED76D331B4}" srcOrd="1" destOrd="0" presId="urn:microsoft.com/office/officeart/2005/8/layout/hierarchy2"/>
    <dgm:cxn modelId="{506DE6DA-1009-4752-A7B9-B9484C3AA1CE}" type="presParOf" srcId="{B5461B3B-4F21-4E88-9793-FCED76D331B4}" destId="{C9E3EA51-96EC-4133-AAAF-452D52465D83}" srcOrd="0" destOrd="0" presId="urn:microsoft.com/office/officeart/2005/8/layout/hierarchy2"/>
    <dgm:cxn modelId="{9128167D-D5C7-4BAC-9747-0D84E89AC2E1}" type="presParOf" srcId="{C9E3EA51-96EC-4133-AAAF-452D52465D83}" destId="{9D3EFF5F-C284-4B95-922B-8DCE20DECAB7}" srcOrd="0" destOrd="0" presId="urn:microsoft.com/office/officeart/2005/8/layout/hierarchy2"/>
    <dgm:cxn modelId="{99B01B21-4B88-4837-9300-6762489E7AAD}" type="presParOf" srcId="{B5461B3B-4F21-4E88-9793-FCED76D331B4}" destId="{21DB224B-291D-4B2F-98B4-248B4AB12BDB}" srcOrd="1" destOrd="0" presId="urn:microsoft.com/office/officeart/2005/8/layout/hierarchy2"/>
    <dgm:cxn modelId="{4002CE6F-E7E1-4C83-9A3F-931F54FE1444}" type="presParOf" srcId="{21DB224B-291D-4B2F-98B4-248B4AB12BDB}" destId="{05A34A0D-8D6F-471C-AB77-49C0C00FCE6C}" srcOrd="0" destOrd="0" presId="urn:microsoft.com/office/officeart/2005/8/layout/hierarchy2"/>
    <dgm:cxn modelId="{DBE64CD3-752B-471B-8CC9-6DE4DAEDF522}" type="presParOf" srcId="{21DB224B-291D-4B2F-98B4-248B4AB12BDB}" destId="{BDE8645E-A487-4B02-8914-5AE90FF4032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2186803-7A6E-4FBA-8527-761F2B0CF130}"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zh-CN" altLang="en-US"/>
        </a:p>
      </dgm:t>
    </dgm:pt>
    <dgm:pt modelId="{F29649D9-1538-4ACF-943E-0434F299FDA6}">
      <dgm:prSet phldrT="[文本]" custT="1"/>
      <dgm:spPr/>
      <dgm:t>
        <a:bodyPr/>
        <a:lstStyle/>
        <a:p>
          <a:r>
            <a:rPr lang="zh-CN" altLang="en-US" sz="1400" dirty="0"/>
            <a:t>性染色体性别决定系统</a:t>
          </a:r>
        </a:p>
      </dgm:t>
    </dgm:pt>
    <dgm:pt modelId="{3BEAFA9D-1FE5-420E-8A96-AD759C8F9697}" type="parTrans" cxnId="{12630610-CE8F-42D7-BF46-5AB16857B609}">
      <dgm:prSet/>
      <dgm:spPr/>
      <dgm:t>
        <a:bodyPr/>
        <a:lstStyle/>
        <a:p>
          <a:endParaRPr lang="zh-CN" altLang="en-US"/>
        </a:p>
      </dgm:t>
    </dgm:pt>
    <dgm:pt modelId="{8A7DD266-0244-4B14-9349-6C9A0317B7E0}" type="sibTrans" cxnId="{12630610-CE8F-42D7-BF46-5AB16857B609}">
      <dgm:prSet/>
      <dgm:spPr/>
      <dgm:t>
        <a:bodyPr/>
        <a:lstStyle/>
        <a:p>
          <a:endParaRPr lang="zh-CN" altLang="en-US"/>
        </a:p>
      </dgm:t>
    </dgm:pt>
    <dgm:pt modelId="{640BAD5B-02C5-45F7-8498-A36644396DA5}">
      <dgm:prSet phldrT="[文本]" custT="1"/>
      <dgm:spPr/>
      <dgm:t>
        <a:bodyPr/>
        <a:lstStyle/>
        <a:p>
          <a:r>
            <a:rPr lang="zh-CN" altLang="en-US" sz="1400" dirty="0"/>
            <a:t>昆虫（以果蝇为例）</a:t>
          </a:r>
          <a:endParaRPr lang="zh-CN" altLang="en-US" sz="900" dirty="0"/>
        </a:p>
      </dgm:t>
    </dgm:pt>
    <dgm:pt modelId="{7515A885-394C-498E-BE01-5664983AA77B}" type="parTrans" cxnId="{898D18DA-DB24-433C-9FC8-2E03C94103FD}">
      <dgm:prSet/>
      <dgm:spPr/>
      <dgm:t>
        <a:bodyPr/>
        <a:lstStyle/>
        <a:p>
          <a:endParaRPr lang="zh-CN" altLang="en-US"/>
        </a:p>
      </dgm:t>
    </dgm:pt>
    <dgm:pt modelId="{242856F6-1583-4E76-AAF2-5768BB05337D}" type="sibTrans" cxnId="{898D18DA-DB24-433C-9FC8-2E03C94103FD}">
      <dgm:prSet/>
      <dgm:spPr/>
      <dgm:t>
        <a:bodyPr/>
        <a:lstStyle/>
        <a:p>
          <a:endParaRPr lang="zh-CN" altLang="en-US"/>
        </a:p>
      </dgm:t>
    </dgm:pt>
    <dgm:pt modelId="{16FA40D7-DB55-4808-BB0C-E9A395E74F01}">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00" dirty="0"/>
            <a:t>Y</a:t>
          </a:r>
          <a:r>
            <a:rPr lang="zh-CN" altLang="en-US" sz="1600" dirty="0"/>
            <a:t>染色体对性别决定不起作用，</a:t>
          </a:r>
          <a:r>
            <a:rPr lang="en-US" altLang="zh-CN" sz="1600" dirty="0"/>
            <a:t>X</a:t>
          </a:r>
          <a:r>
            <a:rPr lang="zh-CN" altLang="en-US" sz="1600" dirty="0"/>
            <a:t>染色体上有雌性</a:t>
          </a:r>
          <a:r>
            <a:rPr lang="zh-CN" altLang="en-US" sz="1600"/>
            <a:t>化作用的</a:t>
          </a:r>
          <a:r>
            <a:rPr lang="en-US" altLang="zh-CN" sz="1600"/>
            <a:t>sxl</a:t>
          </a:r>
          <a:r>
            <a:rPr lang="zh-CN" altLang="en-US" sz="1600" dirty="0"/>
            <a:t>基因</a:t>
          </a:r>
        </a:p>
      </dgm:t>
    </dgm:pt>
    <dgm:pt modelId="{6D2FAB5C-2C67-4797-BC71-A1385761D848}" type="parTrans" cxnId="{E45F5388-1816-447D-9B97-4AE28948E0EB}">
      <dgm:prSet/>
      <dgm:spPr/>
      <dgm:t>
        <a:bodyPr/>
        <a:lstStyle/>
        <a:p>
          <a:endParaRPr lang="zh-CN" altLang="en-US"/>
        </a:p>
      </dgm:t>
    </dgm:pt>
    <dgm:pt modelId="{5C25818D-1104-4CD1-B852-A5162D89237A}" type="sibTrans" cxnId="{E45F5388-1816-447D-9B97-4AE28948E0EB}">
      <dgm:prSet/>
      <dgm:spPr/>
      <dgm:t>
        <a:bodyPr/>
        <a:lstStyle/>
        <a:p>
          <a:endParaRPr lang="zh-CN" altLang="en-US"/>
        </a:p>
      </dgm:t>
    </dgm:pt>
    <dgm:pt modelId="{2131A5CC-A719-44D8-AC2B-F733E71547A2}">
      <dgm:prSet phldrT="[文本]" custT="1"/>
      <dgm:spPr/>
      <dgm:t>
        <a:bodyPr/>
        <a:lstStyle/>
        <a:p>
          <a:r>
            <a:rPr lang="zh-CN" altLang="en-US" sz="1600" dirty="0"/>
            <a:t>性别由</a:t>
          </a:r>
          <a:r>
            <a:rPr lang="en-US" altLang="zh-CN" sz="1600" dirty="0"/>
            <a:t>X</a:t>
          </a:r>
          <a:r>
            <a:rPr lang="zh-CN" altLang="en-US" sz="1600" dirty="0"/>
            <a:t>染色体的数目和常染色体的套数比例决定</a:t>
          </a:r>
        </a:p>
      </dgm:t>
    </dgm:pt>
    <dgm:pt modelId="{DC56739C-B5A1-46BB-A14A-D748A6C610AB}" type="parTrans" cxnId="{15572B2E-0F1E-4D5E-937E-F1742F1100F7}">
      <dgm:prSet/>
      <dgm:spPr/>
      <dgm:t>
        <a:bodyPr/>
        <a:lstStyle/>
        <a:p>
          <a:endParaRPr lang="zh-CN" altLang="en-US"/>
        </a:p>
      </dgm:t>
    </dgm:pt>
    <dgm:pt modelId="{55B569F2-AC15-48E9-B20B-325F2B8EA4EE}" type="sibTrans" cxnId="{15572B2E-0F1E-4D5E-937E-F1742F1100F7}">
      <dgm:prSet/>
      <dgm:spPr/>
      <dgm:t>
        <a:bodyPr/>
        <a:lstStyle/>
        <a:p>
          <a:endParaRPr lang="zh-CN" altLang="en-US"/>
        </a:p>
      </dgm:t>
    </dgm:pt>
    <dgm:pt modelId="{7AE4BF78-B0D2-4618-B80D-FBCEF63B37D0}">
      <dgm:prSet phldrT="[文本]" custT="1"/>
      <dgm:spPr/>
      <dgm:t>
        <a:bodyPr/>
        <a:lstStyle/>
        <a:p>
          <a:r>
            <a:rPr lang="zh-CN" altLang="en-US" sz="1400" dirty="0"/>
            <a:t>植物的性别</a:t>
          </a:r>
        </a:p>
      </dgm:t>
    </dgm:pt>
    <dgm:pt modelId="{472BB011-6C23-4444-A6FF-6818AD826035}" type="parTrans" cxnId="{8C483831-5643-4536-8E30-BDEB1BE85CCB}">
      <dgm:prSet/>
      <dgm:spPr/>
      <dgm:t>
        <a:bodyPr/>
        <a:lstStyle/>
        <a:p>
          <a:endParaRPr lang="zh-CN" altLang="en-US"/>
        </a:p>
      </dgm:t>
    </dgm:pt>
    <dgm:pt modelId="{43D9D220-1366-4780-ABE6-B7D69D848991}" type="sibTrans" cxnId="{8C483831-5643-4536-8E30-BDEB1BE85CCB}">
      <dgm:prSet/>
      <dgm:spPr/>
      <dgm:t>
        <a:bodyPr/>
        <a:lstStyle/>
        <a:p>
          <a:endParaRPr lang="zh-CN" altLang="en-US"/>
        </a:p>
      </dgm:t>
    </dgm:pt>
    <dgm:pt modelId="{7EF29037-047C-4CA8-8494-1DD8B0E92F9C}">
      <dgm:prSet phldrT="[文本]" custT="1"/>
      <dgm:spPr/>
      <dgm:t>
        <a:bodyPr/>
        <a:lstStyle/>
        <a:p>
          <a:r>
            <a:rPr lang="zh-CN" altLang="en-US" sz="1400" dirty="0"/>
            <a:t>孢子体世代（无性）</a:t>
          </a:r>
        </a:p>
      </dgm:t>
    </dgm:pt>
    <dgm:pt modelId="{5D3BA0D1-622B-4F5A-BFD4-12741A356F88}" type="parTrans" cxnId="{A2BF1226-4D35-4701-A11F-4DFFA2F4114D}">
      <dgm:prSet/>
      <dgm:spPr/>
      <dgm:t>
        <a:bodyPr/>
        <a:lstStyle/>
        <a:p>
          <a:endParaRPr lang="zh-CN" altLang="en-US"/>
        </a:p>
      </dgm:t>
    </dgm:pt>
    <dgm:pt modelId="{B2E39504-46F9-456B-AE90-873E2600BA17}" type="sibTrans" cxnId="{A2BF1226-4D35-4701-A11F-4DFFA2F4114D}">
      <dgm:prSet/>
      <dgm:spPr/>
      <dgm:t>
        <a:bodyPr/>
        <a:lstStyle/>
        <a:p>
          <a:endParaRPr lang="zh-CN" altLang="en-US"/>
        </a:p>
      </dgm:t>
    </dgm:pt>
    <dgm:pt modelId="{CBD2142B-F7C3-4E86-ACCC-CBD717F2D20C}">
      <dgm:prSet custT="1"/>
      <dgm:spPr/>
      <dgm:t>
        <a:bodyPr/>
        <a:lstStyle/>
        <a:p>
          <a:r>
            <a:rPr lang="en-US" altLang="zh-CN" sz="1400" dirty="0">
              <a:latin typeface="+mn-ea"/>
              <a:ea typeface="+mn-ea"/>
            </a:rPr>
            <a:t>XY</a:t>
          </a:r>
          <a:r>
            <a:rPr lang="zh-CN" altLang="en-US" sz="1400" dirty="0">
              <a:latin typeface="+mn-ea"/>
              <a:ea typeface="+mn-ea"/>
            </a:rPr>
            <a:t>型</a:t>
          </a:r>
          <a:endParaRPr lang="en-US" altLang="zh-CN" sz="1400" dirty="0">
            <a:latin typeface="+mn-ea"/>
            <a:ea typeface="+mn-ea"/>
          </a:endParaRPr>
        </a:p>
        <a:p>
          <a:r>
            <a:rPr lang="zh-CN" altLang="en-US" sz="1400" dirty="0">
              <a:latin typeface="+mn-ea"/>
              <a:ea typeface="+mn-ea"/>
            </a:rPr>
            <a:t>（雄性异配）</a:t>
          </a:r>
        </a:p>
      </dgm:t>
    </dgm:pt>
    <dgm:pt modelId="{1E038B72-D017-4B0D-9AD1-973C236150CB}" type="parTrans" cxnId="{D5241BA9-BFB0-46A9-95D2-AE9965A5C090}">
      <dgm:prSet/>
      <dgm:spPr/>
      <dgm:t>
        <a:bodyPr/>
        <a:lstStyle/>
        <a:p>
          <a:endParaRPr lang="zh-CN" altLang="en-US"/>
        </a:p>
      </dgm:t>
    </dgm:pt>
    <dgm:pt modelId="{B7F5FCE5-789D-409E-A4EB-1BA3209C6207}" type="sibTrans" cxnId="{D5241BA9-BFB0-46A9-95D2-AE9965A5C090}">
      <dgm:prSet/>
      <dgm:spPr/>
      <dgm:t>
        <a:bodyPr/>
        <a:lstStyle/>
        <a:p>
          <a:endParaRPr lang="zh-CN" altLang="en-US"/>
        </a:p>
      </dgm:t>
    </dgm:pt>
    <dgm:pt modelId="{D6D1C654-E68E-4CAC-BAED-21CD193392A4}">
      <dgm:prSet custT="1"/>
      <dgm:spPr/>
      <dgm:t>
        <a:bodyPr/>
        <a:lstStyle/>
        <a:p>
          <a:r>
            <a:rPr lang="en-US" altLang="zh-CN" sz="1400" dirty="0"/>
            <a:t>ZW</a:t>
          </a:r>
          <a:r>
            <a:rPr lang="zh-CN" altLang="en-US" sz="1400" dirty="0"/>
            <a:t>型</a:t>
          </a:r>
          <a:endParaRPr lang="en-US" altLang="zh-CN" sz="1400" dirty="0"/>
        </a:p>
        <a:p>
          <a:r>
            <a:rPr lang="zh-CN" altLang="en-US" sz="1400" dirty="0"/>
            <a:t>（雌性异配）</a:t>
          </a:r>
        </a:p>
      </dgm:t>
    </dgm:pt>
    <dgm:pt modelId="{42C2B425-DC0D-4269-8D0D-0AD40495BF56}" type="parTrans" cxnId="{71A2524E-F70F-4731-B4EC-E863C7922960}">
      <dgm:prSet/>
      <dgm:spPr/>
      <dgm:t>
        <a:bodyPr/>
        <a:lstStyle/>
        <a:p>
          <a:endParaRPr lang="zh-CN" altLang="en-US"/>
        </a:p>
      </dgm:t>
    </dgm:pt>
    <dgm:pt modelId="{D99D1E59-DB0A-49CE-9383-2D2CA3F1CCDC}" type="sibTrans" cxnId="{71A2524E-F70F-4731-B4EC-E863C7922960}">
      <dgm:prSet/>
      <dgm:spPr/>
      <dgm:t>
        <a:bodyPr/>
        <a:lstStyle/>
        <a:p>
          <a:endParaRPr lang="zh-CN" altLang="en-US"/>
        </a:p>
      </dgm:t>
    </dgm:pt>
    <dgm:pt modelId="{40774842-C935-4C68-866E-B21F4A2916AC}">
      <dgm:prSet custT="1"/>
      <dgm:spPr/>
      <dgm:t>
        <a:bodyPr/>
        <a:lstStyle/>
        <a:p>
          <a:r>
            <a:rPr lang="zh-CN" altLang="en-US" sz="1400" dirty="0"/>
            <a:t>哺乳动物</a:t>
          </a:r>
        </a:p>
      </dgm:t>
    </dgm:pt>
    <dgm:pt modelId="{36510D77-E7E3-4068-89CC-1435BE657651}" type="parTrans" cxnId="{B63196E0-8FFC-4D18-8AEA-7C91E8C8E6F7}">
      <dgm:prSet/>
      <dgm:spPr/>
      <dgm:t>
        <a:bodyPr/>
        <a:lstStyle/>
        <a:p>
          <a:endParaRPr lang="zh-CN" altLang="en-US"/>
        </a:p>
      </dgm:t>
    </dgm:pt>
    <dgm:pt modelId="{6575F9E9-3F8D-4E9F-8592-A6EAF5CC234D}" type="sibTrans" cxnId="{B63196E0-8FFC-4D18-8AEA-7C91E8C8E6F7}">
      <dgm:prSet/>
      <dgm:spPr/>
      <dgm:t>
        <a:bodyPr/>
        <a:lstStyle/>
        <a:p>
          <a:endParaRPr lang="zh-CN" altLang="en-US"/>
        </a:p>
      </dgm:t>
    </dgm:pt>
    <dgm:pt modelId="{8AA8596F-8D55-4CC0-B950-C8AABD70E03A}">
      <dgm:prSet custT="1"/>
      <dgm:spPr/>
      <dgm:t>
        <a:bodyPr/>
        <a:lstStyle/>
        <a:p>
          <a:r>
            <a:rPr lang="en-US" altLang="zh-CN" sz="1600" dirty="0"/>
            <a:t>Y</a:t>
          </a:r>
          <a:r>
            <a:rPr lang="zh-CN" altLang="en-US" sz="1600" dirty="0"/>
            <a:t>染色体存在则为男性，</a:t>
          </a:r>
          <a:r>
            <a:rPr lang="en-US" altLang="zh-CN" sz="1600" dirty="0"/>
            <a:t>Y</a:t>
          </a:r>
          <a:r>
            <a:rPr lang="zh-CN" altLang="en-US" sz="1600" dirty="0"/>
            <a:t>染色体具</a:t>
          </a:r>
          <a:r>
            <a:rPr lang="en-US" altLang="zh-CN" sz="1600" dirty="0"/>
            <a:t>TDF</a:t>
          </a:r>
          <a:r>
            <a:rPr lang="zh-CN" altLang="en-US" sz="1600" dirty="0"/>
            <a:t>（编码睾丸决定因子）</a:t>
          </a:r>
          <a:endParaRPr lang="zh-CN" altLang="en-US" sz="700" dirty="0"/>
        </a:p>
      </dgm:t>
    </dgm:pt>
    <dgm:pt modelId="{D8FA619E-5770-4305-BB29-56B3969A65F5}" type="parTrans" cxnId="{9932AC94-53F3-493A-9952-EC4726B1C8C7}">
      <dgm:prSet/>
      <dgm:spPr/>
      <dgm:t>
        <a:bodyPr/>
        <a:lstStyle/>
        <a:p>
          <a:endParaRPr lang="zh-CN" altLang="en-US"/>
        </a:p>
      </dgm:t>
    </dgm:pt>
    <dgm:pt modelId="{73C57168-4B73-447B-A775-A5052CFAB15A}" type="sibTrans" cxnId="{9932AC94-53F3-493A-9952-EC4726B1C8C7}">
      <dgm:prSet/>
      <dgm:spPr/>
      <dgm:t>
        <a:bodyPr/>
        <a:lstStyle/>
        <a:p>
          <a:endParaRPr lang="zh-CN" altLang="en-US"/>
        </a:p>
      </dgm:t>
    </dgm:pt>
    <dgm:pt modelId="{A304475F-73A8-4B61-BD0B-420B42CE8F44}">
      <dgm:prSet custT="1"/>
      <dgm:spPr/>
      <dgm:t>
        <a:bodyPr/>
        <a:lstStyle/>
        <a:p>
          <a:r>
            <a:rPr lang="zh-CN" altLang="en-US" sz="1600" dirty="0"/>
            <a:t>性别由参与受精的精细胞中是否带有</a:t>
          </a:r>
          <a:r>
            <a:rPr lang="en-US" altLang="zh-CN" sz="1600" dirty="0"/>
            <a:t>Y</a:t>
          </a:r>
          <a:r>
            <a:rPr lang="zh-CN" altLang="en-US" sz="1600" dirty="0"/>
            <a:t>染色体决定</a:t>
          </a:r>
        </a:p>
      </dgm:t>
    </dgm:pt>
    <dgm:pt modelId="{92614144-9E1E-453D-B922-658842BE599D}" type="parTrans" cxnId="{F5C1259D-FD24-406F-B9E5-4F129E9B3051}">
      <dgm:prSet/>
      <dgm:spPr/>
      <dgm:t>
        <a:bodyPr/>
        <a:lstStyle/>
        <a:p>
          <a:endParaRPr lang="zh-CN" altLang="en-US"/>
        </a:p>
      </dgm:t>
    </dgm:pt>
    <dgm:pt modelId="{A5A93703-D523-48C0-BD34-8ADBAB091CC2}" type="sibTrans" cxnId="{F5C1259D-FD24-406F-B9E5-4F129E9B3051}">
      <dgm:prSet/>
      <dgm:spPr/>
      <dgm:t>
        <a:bodyPr/>
        <a:lstStyle/>
        <a:p>
          <a:endParaRPr lang="zh-CN" altLang="en-US"/>
        </a:p>
      </dgm:t>
    </dgm:pt>
    <dgm:pt modelId="{4FB8D8B8-1888-4BE9-B1D9-9CEB2FED88CB}">
      <dgm:prSet custT="1"/>
      <dgm:spPr/>
      <dgm:t>
        <a:bodyPr/>
        <a:lstStyle/>
        <a:p>
          <a:r>
            <a:rPr lang="zh-CN" altLang="en-US" sz="1400" dirty="0"/>
            <a:t>子代性别由卵细胞决定，具体的调控机制尚不清楚</a:t>
          </a:r>
        </a:p>
      </dgm:t>
    </dgm:pt>
    <dgm:pt modelId="{2003C3B7-1C55-4EC4-852E-4D27DF09F6AC}" type="parTrans" cxnId="{13890983-D147-4A9B-B011-FED1D43B59AE}">
      <dgm:prSet/>
      <dgm:spPr/>
      <dgm:t>
        <a:bodyPr/>
        <a:lstStyle/>
        <a:p>
          <a:endParaRPr lang="zh-CN" altLang="en-US"/>
        </a:p>
      </dgm:t>
    </dgm:pt>
    <dgm:pt modelId="{84E6457A-D9D5-449A-A7D4-0D4C00FB5015}" type="sibTrans" cxnId="{13890983-D147-4A9B-B011-FED1D43B59AE}">
      <dgm:prSet/>
      <dgm:spPr/>
      <dgm:t>
        <a:bodyPr/>
        <a:lstStyle/>
        <a:p>
          <a:endParaRPr lang="zh-CN" altLang="en-US"/>
        </a:p>
      </dgm:t>
    </dgm:pt>
    <dgm:pt modelId="{313EFEF8-6FBE-4317-B259-781316A14DF9}">
      <dgm:prSet custT="1"/>
      <dgm:spPr/>
      <dgm:t>
        <a:bodyPr/>
        <a:lstStyle/>
        <a:p>
          <a:r>
            <a:rPr lang="en-US" altLang="zh-CN" sz="1600" dirty="0"/>
            <a:t>W</a:t>
          </a:r>
          <a:r>
            <a:rPr lang="zh-CN" altLang="en-US" sz="1600" dirty="0"/>
            <a:t>染色体上可能携带有和雌性发育有关的基因或带有抑制雄性发育的基因</a:t>
          </a:r>
        </a:p>
      </dgm:t>
    </dgm:pt>
    <dgm:pt modelId="{7BD5A123-1B24-4327-9134-847D7405F76C}" type="parTrans" cxnId="{F44C6BCA-9553-4256-BC5F-8D0FB820DD17}">
      <dgm:prSet/>
      <dgm:spPr/>
      <dgm:t>
        <a:bodyPr/>
        <a:lstStyle/>
        <a:p>
          <a:endParaRPr lang="zh-CN" altLang="en-US"/>
        </a:p>
      </dgm:t>
    </dgm:pt>
    <dgm:pt modelId="{3E06F9BC-7359-45C6-AC0A-F0396E638346}" type="sibTrans" cxnId="{F44C6BCA-9553-4256-BC5F-8D0FB820DD17}">
      <dgm:prSet/>
      <dgm:spPr/>
      <dgm:t>
        <a:bodyPr/>
        <a:lstStyle/>
        <a:p>
          <a:endParaRPr lang="zh-CN" altLang="en-US"/>
        </a:p>
      </dgm:t>
    </dgm:pt>
    <dgm:pt modelId="{55E7C08E-5E0B-4BD8-ACE0-29F5E2D1A644}">
      <dgm:prSet custT="1"/>
      <dgm:spPr/>
      <dgm:t>
        <a:bodyPr/>
        <a:lstStyle/>
        <a:p>
          <a:r>
            <a:rPr lang="zh-CN" altLang="en-US" sz="1600" dirty="0"/>
            <a:t>细胞自主性性别决定系统</a:t>
          </a:r>
        </a:p>
      </dgm:t>
    </dgm:pt>
    <dgm:pt modelId="{C15991C3-2368-41B8-B51B-4049AF02B5B0}" type="parTrans" cxnId="{046BEB61-C89F-4D67-A81A-C14782214428}">
      <dgm:prSet/>
      <dgm:spPr/>
      <dgm:t>
        <a:bodyPr/>
        <a:lstStyle/>
        <a:p>
          <a:endParaRPr lang="zh-CN" altLang="en-US"/>
        </a:p>
      </dgm:t>
    </dgm:pt>
    <dgm:pt modelId="{E23606CF-3BE9-4FF7-A57E-5410B433912F}" type="sibTrans" cxnId="{046BEB61-C89F-4D67-A81A-C14782214428}">
      <dgm:prSet/>
      <dgm:spPr/>
      <dgm:t>
        <a:bodyPr/>
        <a:lstStyle/>
        <a:p>
          <a:endParaRPr lang="zh-CN" altLang="en-US"/>
        </a:p>
      </dgm:t>
    </dgm:pt>
    <dgm:pt modelId="{7E006812-0409-4019-A28F-C68830455092}">
      <dgm:prSet custT="1"/>
      <dgm:spPr/>
      <dgm:t>
        <a:bodyPr/>
        <a:lstStyle/>
        <a:p>
          <a:r>
            <a:rPr lang="zh-CN" altLang="en-US" sz="1600" dirty="0"/>
            <a:t>性别与常染色体与</a:t>
          </a:r>
          <a:r>
            <a:rPr lang="en-US" altLang="zh-CN" sz="1600" dirty="0"/>
            <a:t>Z</a:t>
          </a:r>
          <a:r>
            <a:rPr lang="zh-CN" altLang="en-US" sz="1600" dirty="0"/>
            <a:t>的比列有关，与</a:t>
          </a:r>
          <a:r>
            <a:rPr lang="en-US" altLang="zh-CN" sz="1600" dirty="0"/>
            <a:t>W</a:t>
          </a:r>
          <a:r>
            <a:rPr lang="zh-CN" altLang="en-US" sz="1600" dirty="0"/>
            <a:t>染色体无关；常染色体上可能有与性别相关的基因</a:t>
          </a:r>
        </a:p>
      </dgm:t>
    </dgm:pt>
    <dgm:pt modelId="{639E6790-8EFA-4687-8019-A6F6BAC93C1F}" type="parTrans" cxnId="{6CEC7DFD-6D7C-4644-969B-0072C7CFDB2D}">
      <dgm:prSet/>
      <dgm:spPr/>
      <dgm:t>
        <a:bodyPr/>
        <a:lstStyle/>
        <a:p>
          <a:endParaRPr lang="zh-CN" altLang="en-US"/>
        </a:p>
      </dgm:t>
    </dgm:pt>
    <dgm:pt modelId="{0F4DF2D2-2BEB-46DB-934C-1685C4EF5574}" type="sibTrans" cxnId="{6CEC7DFD-6D7C-4644-969B-0072C7CFDB2D}">
      <dgm:prSet/>
      <dgm:spPr/>
      <dgm:t>
        <a:bodyPr/>
        <a:lstStyle/>
        <a:p>
          <a:endParaRPr lang="zh-CN" altLang="en-US"/>
        </a:p>
      </dgm:t>
    </dgm:pt>
    <dgm:pt modelId="{AB4A4C0B-3E4C-42E8-B645-D09A748409D0}">
      <dgm:prSet custT="1"/>
      <dgm:spPr/>
      <dgm:t>
        <a:bodyPr/>
        <a:lstStyle/>
        <a:p>
          <a:r>
            <a:rPr lang="zh-CN" altLang="en-US" sz="1400" dirty="0"/>
            <a:t>配子体世代（有性别区分）</a:t>
          </a:r>
        </a:p>
      </dgm:t>
    </dgm:pt>
    <dgm:pt modelId="{291EEE83-C71E-4E1F-8F7E-9CE5196EC720}" type="parTrans" cxnId="{D59913B1-B8DB-4A18-B4A1-D83587733C5F}">
      <dgm:prSet/>
      <dgm:spPr/>
      <dgm:t>
        <a:bodyPr/>
        <a:lstStyle/>
        <a:p>
          <a:endParaRPr lang="zh-CN" altLang="en-US"/>
        </a:p>
      </dgm:t>
    </dgm:pt>
    <dgm:pt modelId="{E9B39110-D7E6-4EBF-9C58-5C16347A0506}" type="sibTrans" cxnId="{D59913B1-B8DB-4A18-B4A1-D83587733C5F}">
      <dgm:prSet/>
      <dgm:spPr/>
      <dgm:t>
        <a:bodyPr/>
        <a:lstStyle/>
        <a:p>
          <a:endParaRPr lang="zh-CN" altLang="en-US"/>
        </a:p>
      </dgm:t>
    </dgm:pt>
    <dgm:pt modelId="{807416F2-984D-40A1-9FEC-FA7DA5163038}">
      <dgm:prSet custT="1"/>
      <dgm:spPr/>
      <dgm:t>
        <a:bodyPr/>
        <a:lstStyle/>
        <a:p>
          <a:r>
            <a:rPr lang="zh-CN" altLang="en-US" sz="1400" dirty="0"/>
            <a:t>大部分无性染色体</a:t>
          </a:r>
        </a:p>
      </dgm:t>
    </dgm:pt>
    <dgm:pt modelId="{5FADCDAA-34C1-480F-9E04-3D5C7F7B3554}" type="parTrans" cxnId="{18DD3225-684A-48DB-90FB-9A63A7C7FC2B}">
      <dgm:prSet/>
      <dgm:spPr/>
      <dgm:t>
        <a:bodyPr/>
        <a:lstStyle/>
        <a:p>
          <a:endParaRPr lang="zh-CN" altLang="en-US"/>
        </a:p>
      </dgm:t>
    </dgm:pt>
    <dgm:pt modelId="{797F36F5-95B5-4AC1-80F4-8282E4641F9A}" type="sibTrans" cxnId="{18DD3225-684A-48DB-90FB-9A63A7C7FC2B}">
      <dgm:prSet/>
      <dgm:spPr/>
      <dgm:t>
        <a:bodyPr/>
        <a:lstStyle/>
        <a:p>
          <a:endParaRPr lang="zh-CN" altLang="en-US"/>
        </a:p>
      </dgm:t>
    </dgm:pt>
    <dgm:pt modelId="{B70821A8-C57E-4585-B234-B330E1CE6D7C}">
      <dgm:prSet custT="1"/>
      <dgm:spPr/>
      <dgm:t>
        <a:bodyPr/>
        <a:lstStyle/>
        <a:p>
          <a:r>
            <a:rPr lang="zh-CN" altLang="en-US" sz="1400" dirty="0"/>
            <a:t>少部分具染色体</a:t>
          </a:r>
        </a:p>
      </dgm:t>
    </dgm:pt>
    <dgm:pt modelId="{C1A6036D-B5BC-4447-A36C-DBBDDF04D3F9}" type="parTrans" cxnId="{EC8D6BB6-B068-4248-93BB-F355376CCAC0}">
      <dgm:prSet/>
      <dgm:spPr/>
      <dgm:t>
        <a:bodyPr/>
        <a:lstStyle/>
        <a:p>
          <a:endParaRPr lang="zh-CN" altLang="en-US"/>
        </a:p>
      </dgm:t>
    </dgm:pt>
    <dgm:pt modelId="{6C455F3E-DB78-417B-8F3F-EB6AC5506EF2}" type="sibTrans" cxnId="{EC8D6BB6-B068-4248-93BB-F355376CCAC0}">
      <dgm:prSet/>
      <dgm:spPr/>
      <dgm:t>
        <a:bodyPr/>
        <a:lstStyle/>
        <a:p>
          <a:endParaRPr lang="zh-CN" altLang="en-US"/>
        </a:p>
      </dgm:t>
    </dgm:pt>
    <dgm:pt modelId="{61EA03CA-4146-4FC8-882F-9D2467CAFFA0}">
      <dgm:prSet custT="1"/>
      <dgm:spPr/>
      <dgm:t>
        <a:bodyPr/>
        <a:lstStyle/>
        <a:p>
          <a:r>
            <a:rPr lang="zh-CN" altLang="en-US" sz="1600" dirty="0"/>
            <a:t>性别由</a:t>
          </a:r>
          <a:r>
            <a:rPr lang="en-US" altLang="zh-CN" sz="1600" dirty="0"/>
            <a:t>X</a:t>
          </a:r>
          <a:r>
            <a:rPr lang="zh-CN" altLang="en-US" sz="1600" dirty="0"/>
            <a:t>染色体和</a:t>
          </a:r>
          <a:r>
            <a:rPr lang="en-US" altLang="zh-CN" sz="1600" dirty="0"/>
            <a:t>Y</a:t>
          </a:r>
          <a:r>
            <a:rPr lang="zh-CN" altLang="en-US" sz="1600" dirty="0"/>
            <a:t>染色体的比列决定（注意女娄菜与酸模的区别</a:t>
          </a:r>
          <a:r>
            <a:rPr lang="zh-CN" altLang="en-US" sz="1200" dirty="0"/>
            <a:t>）</a:t>
          </a:r>
        </a:p>
      </dgm:t>
    </dgm:pt>
    <dgm:pt modelId="{739A3594-6726-474B-BF6D-9FF21B1278DB}" type="parTrans" cxnId="{908ECE27-3E68-4FD7-BF96-C7ECAACB562E}">
      <dgm:prSet/>
      <dgm:spPr/>
      <dgm:t>
        <a:bodyPr/>
        <a:lstStyle/>
        <a:p>
          <a:endParaRPr lang="zh-CN" altLang="en-US"/>
        </a:p>
      </dgm:t>
    </dgm:pt>
    <dgm:pt modelId="{F0A87E08-D6D0-470E-BC02-52FEF3D79303}" type="sibTrans" cxnId="{908ECE27-3E68-4FD7-BF96-C7ECAACB562E}">
      <dgm:prSet/>
      <dgm:spPr/>
      <dgm:t>
        <a:bodyPr/>
        <a:lstStyle/>
        <a:p>
          <a:endParaRPr lang="zh-CN" altLang="en-US"/>
        </a:p>
      </dgm:t>
    </dgm:pt>
    <dgm:pt modelId="{43F0BD55-4F8E-42E4-BBDE-3B2303A51F45}">
      <dgm:prSet custT="1"/>
      <dgm:spPr/>
      <dgm:t>
        <a:bodyPr/>
        <a:lstStyle/>
        <a:p>
          <a:r>
            <a:rPr lang="zh-CN" altLang="en-US" sz="1600" dirty="0"/>
            <a:t>性别由基因控制</a:t>
          </a:r>
        </a:p>
      </dgm:t>
    </dgm:pt>
    <dgm:pt modelId="{4E82B6D4-C71C-46D9-89EA-BECEB3B1B896}" type="parTrans" cxnId="{FC4CE3E8-449C-435F-8D7E-8A4AAC5CE8A8}">
      <dgm:prSet/>
      <dgm:spPr/>
      <dgm:t>
        <a:bodyPr/>
        <a:lstStyle/>
        <a:p>
          <a:endParaRPr lang="zh-CN" altLang="en-US"/>
        </a:p>
      </dgm:t>
    </dgm:pt>
    <dgm:pt modelId="{07E671D7-4F33-4FA8-8897-A8B87CA82433}" type="sibTrans" cxnId="{FC4CE3E8-449C-435F-8D7E-8A4AAC5CE8A8}">
      <dgm:prSet/>
      <dgm:spPr/>
      <dgm:t>
        <a:bodyPr/>
        <a:lstStyle/>
        <a:p>
          <a:endParaRPr lang="zh-CN" altLang="en-US"/>
        </a:p>
      </dgm:t>
    </dgm:pt>
    <dgm:pt modelId="{A982E94F-3B64-40FD-ACB9-E0A9ED0AEF0E}">
      <dgm:prSet custT="1"/>
      <dgm:spPr/>
      <dgm:t>
        <a:bodyPr/>
        <a:lstStyle/>
        <a:p>
          <a:r>
            <a:rPr lang="zh-CN" altLang="en-US" sz="1600" dirty="0"/>
            <a:t>葫芦科喷瓜</a:t>
          </a:r>
        </a:p>
      </dgm:t>
    </dgm:pt>
    <dgm:pt modelId="{CD9DE29B-E44E-4A35-8A24-472D2EEDE20D}" type="parTrans" cxnId="{984ED0F3-1B5E-40BF-AFCF-5BCB0BFC3BB4}">
      <dgm:prSet/>
      <dgm:spPr/>
      <dgm:t>
        <a:bodyPr/>
        <a:lstStyle/>
        <a:p>
          <a:endParaRPr lang="zh-CN" altLang="en-US"/>
        </a:p>
      </dgm:t>
    </dgm:pt>
    <dgm:pt modelId="{DF3D90C3-FA7E-481F-8F69-E96556BDD0D8}" type="sibTrans" cxnId="{984ED0F3-1B5E-40BF-AFCF-5BCB0BFC3BB4}">
      <dgm:prSet/>
      <dgm:spPr/>
      <dgm:t>
        <a:bodyPr/>
        <a:lstStyle/>
        <a:p>
          <a:endParaRPr lang="zh-CN" altLang="en-US"/>
        </a:p>
      </dgm:t>
    </dgm:pt>
    <dgm:pt modelId="{DA377BE2-E31D-44AC-BBC5-4CD68DFE9952}">
      <dgm:prSet custT="1"/>
      <dgm:spPr/>
      <dgm:t>
        <a:bodyPr/>
        <a:lstStyle/>
        <a:p>
          <a:r>
            <a:rPr lang="zh-CN" altLang="en-US" sz="1600" dirty="0"/>
            <a:t>玉米</a:t>
          </a:r>
        </a:p>
      </dgm:t>
    </dgm:pt>
    <dgm:pt modelId="{6160C540-06DB-45E3-9BD8-489DC52A7008}" type="parTrans" cxnId="{B41EACB8-DB86-406C-B809-4241DB4E42BB}">
      <dgm:prSet/>
      <dgm:spPr/>
      <dgm:t>
        <a:bodyPr/>
        <a:lstStyle/>
        <a:p>
          <a:endParaRPr lang="zh-CN" altLang="en-US"/>
        </a:p>
      </dgm:t>
    </dgm:pt>
    <dgm:pt modelId="{BFF857EA-46F4-48C4-9428-8C4DA86A649E}" type="sibTrans" cxnId="{B41EACB8-DB86-406C-B809-4241DB4E42BB}">
      <dgm:prSet/>
      <dgm:spPr/>
      <dgm:t>
        <a:bodyPr/>
        <a:lstStyle/>
        <a:p>
          <a:endParaRPr lang="zh-CN" altLang="en-US"/>
        </a:p>
      </dgm:t>
    </dgm:pt>
    <dgm:pt modelId="{0B4A749F-0711-4C86-BF38-3E12EE8879C8}">
      <dgm:prSet custT="1"/>
      <dgm:spPr/>
      <dgm:t>
        <a:bodyPr/>
        <a:lstStyle/>
        <a:p>
          <a:r>
            <a:rPr lang="en-US" altLang="zh-CN" sz="1600" dirty="0"/>
            <a:t>3</a:t>
          </a:r>
          <a:r>
            <a:rPr lang="zh-CN" altLang="en-US" sz="1600" dirty="0"/>
            <a:t>个复等位基因</a:t>
          </a:r>
        </a:p>
      </dgm:t>
    </dgm:pt>
    <dgm:pt modelId="{4FAEB6A1-000A-42E1-B8B1-DB3FD1E09173}" type="parTrans" cxnId="{39C894BE-2615-4903-B176-7C354663377E}">
      <dgm:prSet/>
      <dgm:spPr/>
      <dgm:t>
        <a:bodyPr/>
        <a:lstStyle/>
        <a:p>
          <a:endParaRPr lang="zh-CN" altLang="en-US"/>
        </a:p>
      </dgm:t>
    </dgm:pt>
    <dgm:pt modelId="{1364A84A-EB42-4287-9D69-988E43EEF98C}" type="sibTrans" cxnId="{39C894BE-2615-4903-B176-7C354663377E}">
      <dgm:prSet/>
      <dgm:spPr/>
      <dgm:t>
        <a:bodyPr/>
        <a:lstStyle/>
        <a:p>
          <a:endParaRPr lang="zh-CN" altLang="en-US"/>
        </a:p>
      </dgm:t>
    </dgm:pt>
    <dgm:pt modelId="{0FBD5FB9-81EB-4517-9832-57B3511ABDBC}">
      <dgm:prSet/>
      <dgm:spPr/>
      <dgm:t>
        <a:bodyPr/>
        <a:lstStyle/>
        <a:p>
          <a:r>
            <a:rPr lang="zh-CN" altLang="en-US" dirty="0"/>
            <a:t>两对非等位基因</a:t>
          </a:r>
        </a:p>
      </dgm:t>
    </dgm:pt>
    <dgm:pt modelId="{095151EC-1674-4842-A507-4274CF01489B}" type="parTrans" cxnId="{1DA6A4C8-C44F-4085-BA91-5A33C9FED5B0}">
      <dgm:prSet/>
      <dgm:spPr/>
      <dgm:t>
        <a:bodyPr/>
        <a:lstStyle/>
        <a:p>
          <a:endParaRPr lang="zh-CN" altLang="en-US"/>
        </a:p>
      </dgm:t>
    </dgm:pt>
    <dgm:pt modelId="{4DF3670B-3B31-4374-8756-B4ABBB4182C4}" type="sibTrans" cxnId="{1DA6A4C8-C44F-4085-BA91-5A33C9FED5B0}">
      <dgm:prSet/>
      <dgm:spPr/>
      <dgm:t>
        <a:bodyPr/>
        <a:lstStyle/>
        <a:p>
          <a:endParaRPr lang="zh-CN" altLang="en-US"/>
        </a:p>
      </dgm:t>
    </dgm:pt>
    <dgm:pt modelId="{25DC326A-A552-4D65-87FE-19C4678BBBAC}" type="pres">
      <dgm:prSet presAssocID="{F2186803-7A6E-4FBA-8527-761F2B0CF130}" presName="diagram" presStyleCnt="0">
        <dgm:presLayoutVars>
          <dgm:chPref val="1"/>
          <dgm:dir/>
          <dgm:animOne val="branch"/>
          <dgm:animLvl val="lvl"/>
          <dgm:resizeHandles val="exact"/>
        </dgm:presLayoutVars>
      </dgm:prSet>
      <dgm:spPr/>
      <dgm:t>
        <a:bodyPr/>
        <a:lstStyle/>
        <a:p>
          <a:endParaRPr lang="zh-CN" altLang="en-US"/>
        </a:p>
      </dgm:t>
    </dgm:pt>
    <dgm:pt modelId="{A208C416-38BF-497F-8691-6BEB58DC8920}" type="pres">
      <dgm:prSet presAssocID="{F29649D9-1538-4ACF-943E-0434F299FDA6}" presName="root1" presStyleCnt="0"/>
      <dgm:spPr/>
    </dgm:pt>
    <dgm:pt modelId="{C3534317-55E6-4848-BBE3-0BD11208D5CC}" type="pres">
      <dgm:prSet presAssocID="{F29649D9-1538-4ACF-943E-0434F299FDA6}" presName="LevelOneTextNode" presStyleLbl="node0" presStyleIdx="0" presStyleCnt="1" custScaleX="121967">
        <dgm:presLayoutVars>
          <dgm:chPref val="3"/>
        </dgm:presLayoutVars>
      </dgm:prSet>
      <dgm:spPr/>
      <dgm:t>
        <a:bodyPr/>
        <a:lstStyle/>
        <a:p>
          <a:endParaRPr lang="zh-CN" altLang="en-US"/>
        </a:p>
      </dgm:t>
    </dgm:pt>
    <dgm:pt modelId="{CA3A5A9A-0A99-40BD-B41A-5A311B522F7B}" type="pres">
      <dgm:prSet presAssocID="{F29649D9-1538-4ACF-943E-0434F299FDA6}" presName="level2hierChild" presStyleCnt="0"/>
      <dgm:spPr/>
    </dgm:pt>
    <dgm:pt modelId="{9884A95C-793E-4D35-AE7D-8AECD3BD6A9A}" type="pres">
      <dgm:prSet presAssocID="{1E038B72-D017-4B0D-9AD1-973C236150CB}" presName="conn2-1" presStyleLbl="parChTrans1D2" presStyleIdx="0" presStyleCnt="3"/>
      <dgm:spPr/>
      <dgm:t>
        <a:bodyPr/>
        <a:lstStyle/>
        <a:p>
          <a:endParaRPr lang="zh-CN" altLang="en-US"/>
        </a:p>
      </dgm:t>
    </dgm:pt>
    <dgm:pt modelId="{85858775-F61F-4F6E-B35C-BBDDF7F8EE68}" type="pres">
      <dgm:prSet presAssocID="{1E038B72-D017-4B0D-9AD1-973C236150CB}" presName="connTx" presStyleLbl="parChTrans1D2" presStyleIdx="0" presStyleCnt="3"/>
      <dgm:spPr/>
      <dgm:t>
        <a:bodyPr/>
        <a:lstStyle/>
        <a:p>
          <a:endParaRPr lang="zh-CN" altLang="en-US"/>
        </a:p>
      </dgm:t>
    </dgm:pt>
    <dgm:pt modelId="{855ECD9F-586F-439F-92A5-24E233F26EED}" type="pres">
      <dgm:prSet presAssocID="{CBD2142B-F7C3-4E86-ACCC-CBD717F2D20C}" presName="root2" presStyleCnt="0"/>
      <dgm:spPr/>
    </dgm:pt>
    <dgm:pt modelId="{8374F43C-1095-4ADB-89C0-8F36805FEE0C}" type="pres">
      <dgm:prSet presAssocID="{CBD2142B-F7C3-4E86-ACCC-CBD717F2D20C}" presName="LevelTwoTextNode" presStyleLbl="node2" presStyleIdx="0" presStyleCnt="3" custScaleX="119951" custScaleY="125423">
        <dgm:presLayoutVars>
          <dgm:chPref val="3"/>
        </dgm:presLayoutVars>
      </dgm:prSet>
      <dgm:spPr/>
      <dgm:t>
        <a:bodyPr/>
        <a:lstStyle/>
        <a:p>
          <a:endParaRPr lang="zh-CN" altLang="en-US"/>
        </a:p>
      </dgm:t>
    </dgm:pt>
    <dgm:pt modelId="{65E58940-81A5-4A47-B464-AA1681CEFC0C}" type="pres">
      <dgm:prSet presAssocID="{CBD2142B-F7C3-4E86-ACCC-CBD717F2D20C}" presName="level3hierChild" presStyleCnt="0"/>
      <dgm:spPr/>
    </dgm:pt>
    <dgm:pt modelId="{7E169163-7B3F-41A4-9F10-4AAE8B6557B3}" type="pres">
      <dgm:prSet presAssocID="{7515A885-394C-498E-BE01-5664983AA77B}" presName="conn2-1" presStyleLbl="parChTrans1D3" presStyleIdx="0" presStyleCnt="5"/>
      <dgm:spPr/>
      <dgm:t>
        <a:bodyPr/>
        <a:lstStyle/>
        <a:p>
          <a:endParaRPr lang="zh-CN" altLang="en-US"/>
        </a:p>
      </dgm:t>
    </dgm:pt>
    <dgm:pt modelId="{2015AFB0-5C4F-4C4E-B8B5-14B73FB1EA20}" type="pres">
      <dgm:prSet presAssocID="{7515A885-394C-498E-BE01-5664983AA77B}" presName="connTx" presStyleLbl="parChTrans1D3" presStyleIdx="0" presStyleCnt="5"/>
      <dgm:spPr/>
      <dgm:t>
        <a:bodyPr/>
        <a:lstStyle/>
        <a:p>
          <a:endParaRPr lang="zh-CN" altLang="en-US"/>
        </a:p>
      </dgm:t>
    </dgm:pt>
    <dgm:pt modelId="{21124496-032E-43AA-936A-4DD14B5F391A}" type="pres">
      <dgm:prSet presAssocID="{640BAD5B-02C5-45F7-8498-A36644396DA5}" presName="root2" presStyleCnt="0"/>
      <dgm:spPr/>
    </dgm:pt>
    <dgm:pt modelId="{C278D8C6-E52B-4333-879D-EBA46BE255E0}" type="pres">
      <dgm:prSet presAssocID="{640BAD5B-02C5-45F7-8498-A36644396DA5}" presName="LevelTwoTextNode" presStyleLbl="node3" presStyleIdx="0" presStyleCnt="5">
        <dgm:presLayoutVars>
          <dgm:chPref val="3"/>
        </dgm:presLayoutVars>
      </dgm:prSet>
      <dgm:spPr/>
      <dgm:t>
        <a:bodyPr/>
        <a:lstStyle/>
        <a:p>
          <a:endParaRPr lang="zh-CN" altLang="en-US"/>
        </a:p>
      </dgm:t>
    </dgm:pt>
    <dgm:pt modelId="{9C3FF680-2961-4264-8FB8-BBE03A557F08}" type="pres">
      <dgm:prSet presAssocID="{640BAD5B-02C5-45F7-8498-A36644396DA5}" presName="level3hierChild" presStyleCnt="0"/>
      <dgm:spPr/>
    </dgm:pt>
    <dgm:pt modelId="{1CA19720-3FEC-4B7E-821C-BF679CAE28BA}" type="pres">
      <dgm:prSet presAssocID="{6D2FAB5C-2C67-4797-BC71-A1385761D848}" presName="conn2-1" presStyleLbl="parChTrans1D4" presStyleIdx="0" presStyleCnt="15"/>
      <dgm:spPr/>
      <dgm:t>
        <a:bodyPr/>
        <a:lstStyle/>
        <a:p>
          <a:endParaRPr lang="zh-CN" altLang="en-US"/>
        </a:p>
      </dgm:t>
    </dgm:pt>
    <dgm:pt modelId="{F667BE2C-A5E7-4812-AC76-E875E1DB5DEE}" type="pres">
      <dgm:prSet presAssocID="{6D2FAB5C-2C67-4797-BC71-A1385761D848}" presName="connTx" presStyleLbl="parChTrans1D4" presStyleIdx="0" presStyleCnt="15"/>
      <dgm:spPr/>
      <dgm:t>
        <a:bodyPr/>
        <a:lstStyle/>
        <a:p>
          <a:endParaRPr lang="zh-CN" altLang="en-US"/>
        </a:p>
      </dgm:t>
    </dgm:pt>
    <dgm:pt modelId="{B3AA88FE-F1A9-4582-B5DF-37DE6D358AF0}" type="pres">
      <dgm:prSet presAssocID="{16FA40D7-DB55-4808-BB0C-E9A395E74F01}" presName="root2" presStyleCnt="0"/>
      <dgm:spPr/>
    </dgm:pt>
    <dgm:pt modelId="{AC7E6E1B-24EE-4219-9E44-B6BB652DA256}" type="pres">
      <dgm:prSet presAssocID="{16FA40D7-DB55-4808-BB0C-E9A395E74F01}" presName="LevelTwoTextNode" presStyleLbl="node4" presStyleIdx="0" presStyleCnt="15" custScaleX="527882" custScaleY="117452">
        <dgm:presLayoutVars>
          <dgm:chPref val="3"/>
        </dgm:presLayoutVars>
      </dgm:prSet>
      <dgm:spPr/>
      <dgm:t>
        <a:bodyPr/>
        <a:lstStyle/>
        <a:p>
          <a:endParaRPr lang="zh-CN" altLang="en-US"/>
        </a:p>
      </dgm:t>
    </dgm:pt>
    <dgm:pt modelId="{DCDC6B4C-3E17-4543-AF34-15E8C30A91B1}" type="pres">
      <dgm:prSet presAssocID="{16FA40D7-DB55-4808-BB0C-E9A395E74F01}" presName="level3hierChild" presStyleCnt="0"/>
      <dgm:spPr/>
    </dgm:pt>
    <dgm:pt modelId="{1B543D9B-25FE-48A3-8A2C-9D910C000873}" type="pres">
      <dgm:prSet presAssocID="{DC56739C-B5A1-46BB-A14A-D748A6C610AB}" presName="conn2-1" presStyleLbl="parChTrans1D4" presStyleIdx="1" presStyleCnt="15"/>
      <dgm:spPr/>
      <dgm:t>
        <a:bodyPr/>
        <a:lstStyle/>
        <a:p>
          <a:endParaRPr lang="zh-CN" altLang="en-US"/>
        </a:p>
      </dgm:t>
    </dgm:pt>
    <dgm:pt modelId="{18DC885E-FDCD-4DE5-AC52-C031C3BE9553}" type="pres">
      <dgm:prSet presAssocID="{DC56739C-B5A1-46BB-A14A-D748A6C610AB}" presName="connTx" presStyleLbl="parChTrans1D4" presStyleIdx="1" presStyleCnt="15"/>
      <dgm:spPr/>
      <dgm:t>
        <a:bodyPr/>
        <a:lstStyle/>
        <a:p>
          <a:endParaRPr lang="zh-CN" altLang="en-US"/>
        </a:p>
      </dgm:t>
    </dgm:pt>
    <dgm:pt modelId="{8D8EF86B-2FB6-46D7-AF9E-D864E7225EF5}" type="pres">
      <dgm:prSet presAssocID="{2131A5CC-A719-44D8-AC2B-F733E71547A2}" presName="root2" presStyleCnt="0"/>
      <dgm:spPr/>
    </dgm:pt>
    <dgm:pt modelId="{8CB25CC8-62D5-42A1-BEA2-2627F6A078AD}" type="pres">
      <dgm:prSet presAssocID="{2131A5CC-A719-44D8-AC2B-F733E71547A2}" presName="LevelTwoTextNode" presStyleLbl="node4" presStyleIdx="1" presStyleCnt="15" custScaleX="527536">
        <dgm:presLayoutVars>
          <dgm:chPref val="3"/>
        </dgm:presLayoutVars>
      </dgm:prSet>
      <dgm:spPr/>
      <dgm:t>
        <a:bodyPr/>
        <a:lstStyle/>
        <a:p>
          <a:endParaRPr lang="zh-CN" altLang="en-US"/>
        </a:p>
      </dgm:t>
    </dgm:pt>
    <dgm:pt modelId="{1482BDF7-5CBA-4EB9-830B-F5B3D7F7E3C6}" type="pres">
      <dgm:prSet presAssocID="{2131A5CC-A719-44D8-AC2B-F733E71547A2}" presName="level3hierChild" presStyleCnt="0"/>
      <dgm:spPr/>
    </dgm:pt>
    <dgm:pt modelId="{B76E91B8-703C-4FE4-84E6-547D711D5B6B}" type="pres">
      <dgm:prSet presAssocID="{36510D77-E7E3-4068-89CC-1435BE657651}" presName="conn2-1" presStyleLbl="parChTrans1D3" presStyleIdx="1" presStyleCnt="5"/>
      <dgm:spPr/>
      <dgm:t>
        <a:bodyPr/>
        <a:lstStyle/>
        <a:p>
          <a:endParaRPr lang="zh-CN" altLang="en-US"/>
        </a:p>
      </dgm:t>
    </dgm:pt>
    <dgm:pt modelId="{4B943BCB-B7A2-43FB-8314-A4EE72722AE5}" type="pres">
      <dgm:prSet presAssocID="{36510D77-E7E3-4068-89CC-1435BE657651}" presName="connTx" presStyleLbl="parChTrans1D3" presStyleIdx="1" presStyleCnt="5"/>
      <dgm:spPr/>
      <dgm:t>
        <a:bodyPr/>
        <a:lstStyle/>
        <a:p>
          <a:endParaRPr lang="zh-CN" altLang="en-US"/>
        </a:p>
      </dgm:t>
    </dgm:pt>
    <dgm:pt modelId="{99598368-9FDE-47A5-8915-65BDA5124A14}" type="pres">
      <dgm:prSet presAssocID="{40774842-C935-4C68-866E-B21F4A2916AC}" presName="root2" presStyleCnt="0"/>
      <dgm:spPr/>
    </dgm:pt>
    <dgm:pt modelId="{3799ED56-1E3B-4E17-B7C4-620A658F4D7E}" type="pres">
      <dgm:prSet presAssocID="{40774842-C935-4C68-866E-B21F4A2916AC}" presName="LevelTwoTextNode" presStyleLbl="node3" presStyleIdx="1" presStyleCnt="5">
        <dgm:presLayoutVars>
          <dgm:chPref val="3"/>
        </dgm:presLayoutVars>
      </dgm:prSet>
      <dgm:spPr/>
      <dgm:t>
        <a:bodyPr/>
        <a:lstStyle/>
        <a:p>
          <a:endParaRPr lang="zh-CN" altLang="en-US"/>
        </a:p>
      </dgm:t>
    </dgm:pt>
    <dgm:pt modelId="{AD2EBA0E-7268-43CA-BDE1-77AC71233591}" type="pres">
      <dgm:prSet presAssocID="{40774842-C935-4C68-866E-B21F4A2916AC}" presName="level3hierChild" presStyleCnt="0"/>
      <dgm:spPr/>
    </dgm:pt>
    <dgm:pt modelId="{73CC3F56-9286-478D-9768-D1901A253058}" type="pres">
      <dgm:prSet presAssocID="{D8FA619E-5770-4305-BB29-56B3969A65F5}" presName="conn2-1" presStyleLbl="parChTrans1D4" presStyleIdx="2" presStyleCnt="15"/>
      <dgm:spPr/>
      <dgm:t>
        <a:bodyPr/>
        <a:lstStyle/>
        <a:p>
          <a:endParaRPr lang="zh-CN" altLang="en-US"/>
        </a:p>
      </dgm:t>
    </dgm:pt>
    <dgm:pt modelId="{FD4043F7-71CB-4866-8446-F017D7C026D0}" type="pres">
      <dgm:prSet presAssocID="{D8FA619E-5770-4305-BB29-56B3969A65F5}" presName="connTx" presStyleLbl="parChTrans1D4" presStyleIdx="2" presStyleCnt="15"/>
      <dgm:spPr/>
      <dgm:t>
        <a:bodyPr/>
        <a:lstStyle/>
        <a:p>
          <a:endParaRPr lang="zh-CN" altLang="en-US"/>
        </a:p>
      </dgm:t>
    </dgm:pt>
    <dgm:pt modelId="{BC0E7C49-408E-445D-A505-BA8C3738A928}" type="pres">
      <dgm:prSet presAssocID="{8AA8596F-8D55-4CC0-B950-C8AABD70E03A}" presName="root2" presStyleCnt="0"/>
      <dgm:spPr/>
    </dgm:pt>
    <dgm:pt modelId="{FFA27931-7BC9-40B9-A064-E26B0D531DEE}" type="pres">
      <dgm:prSet presAssocID="{8AA8596F-8D55-4CC0-B950-C8AABD70E03A}" presName="LevelTwoTextNode" presStyleLbl="node4" presStyleIdx="2" presStyleCnt="15" custScaleX="527885" custScaleY="104706">
        <dgm:presLayoutVars>
          <dgm:chPref val="3"/>
        </dgm:presLayoutVars>
      </dgm:prSet>
      <dgm:spPr/>
      <dgm:t>
        <a:bodyPr/>
        <a:lstStyle/>
        <a:p>
          <a:endParaRPr lang="zh-CN" altLang="en-US"/>
        </a:p>
      </dgm:t>
    </dgm:pt>
    <dgm:pt modelId="{2301F368-6CD5-4FA7-AB78-53304C04CBE6}" type="pres">
      <dgm:prSet presAssocID="{8AA8596F-8D55-4CC0-B950-C8AABD70E03A}" presName="level3hierChild" presStyleCnt="0"/>
      <dgm:spPr/>
    </dgm:pt>
    <dgm:pt modelId="{C35A69A4-880A-4940-8E2F-FF57D4C13E31}" type="pres">
      <dgm:prSet presAssocID="{92614144-9E1E-453D-B922-658842BE599D}" presName="conn2-1" presStyleLbl="parChTrans1D4" presStyleIdx="3" presStyleCnt="15"/>
      <dgm:spPr/>
      <dgm:t>
        <a:bodyPr/>
        <a:lstStyle/>
        <a:p>
          <a:endParaRPr lang="zh-CN" altLang="en-US"/>
        </a:p>
      </dgm:t>
    </dgm:pt>
    <dgm:pt modelId="{DAD21114-FD48-41F4-BD57-14487512FD13}" type="pres">
      <dgm:prSet presAssocID="{92614144-9E1E-453D-B922-658842BE599D}" presName="connTx" presStyleLbl="parChTrans1D4" presStyleIdx="3" presStyleCnt="15"/>
      <dgm:spPr/>
      <dgm:t>
        <a:bodyPr/>
        <a:lstStyle/>
        <a:p>
          <a:endParaRPr lang="zh-CN" altLang="en-US"/>
        </a:p>
      </dgm:t>
    </dgm:pt>
    <dgm:pt modelId="{6EF945F3-2CCB-4EB4-B417-4D968ACDCBA0}" type="pres">
      <dgm:prSet presAssocID="{A304475F-73A8-4B61-BD0B-420B42CE8F44}" presName="root2" presStyleCnt="0"/>
      <dgm:spPr/>
    </dgm:pt>
    <dgm:pt modelId="{9EF38863-78F2-4373-8BD9-51E7C2B41A98}" type="pres">
      <dgm:prSet presAssocID="{A304475F-73A8-4B61-BD0B-420B42CE8F44}" presName="LevelTwoTextNode" presStyleLbl="node4" presStyleIdx="3" presStyleCnt="15" custScaleX="536234" custLinFactNeighborX="-2565" custLinFactNeighborY="-5129">
        <dgm:presLayoutVars>
          <dgm:chPref val="3"/>
        </dgm:presLayoutVars>
      </dgm:prSet>
      <dgm:spPr/>
      <dgm:t>
        <a:bodyPr/>
        <a:lstStyle/>
        <a:p>
          <a:endParaRPr lang="zh-CN" altLang="en-US"/>
        </a:p>
      </dgm:t>
    </dgm:pt>
    <dgm:pt modelId="{96EAACF4-B1D9-449A-BD07-33A213B477F9}" type="pres">
      <dgm:prSet presAssocID="{A304475F-73A8-4B61-BD0B-420B42CE8F44}" presName="level3hierChild" presStyleCnt="0"/>
      <dgm:spPr/>
    </dgm:pt>
    <dgm:pt modelId="{6F1E9194-E563-48C8-A125-10A07E20D71A}" type="pres">
      <dgm:prSet presAssocID="{42C2B425-DC0D-4269-8D0D-0AD40495BF56}" presName="conn2-1" presStyleLbl="parChTrans1D2" presStyleIdx="1" presStyleCnt="3"/>
      <dgm:spPr/>
      <dgm:t>
        <a:bodyPr/>
        <a:lstStyle/>
        <a:p>
          <a:endParaRPr lang="zh-CN" altLang="en-US"/>
        </a:p>
      </dgm:t>
    </dgm:pt>
    <dgm:pt modelId="{DA0E541E-F0C5-45D4-9265-48ED512A928A}" type="pres">
      <dgm:prSet presAssocID="{42C2B425-DC0D-4269-8D0D-0AD40495BF56}" presName="connTx" presStyleLbl="parChTrans1D2" presStyleIdx="1" presStyleCnt="3"/>
      <dgm:spPr/>
      <dgm:t>
        <a:bodyPr/>
        <a:lstStyle/>
        <a:p>
          <a:endParaRPr lang="zh-CN" altLang="en-US"/>
        </a:p>
      </dgm:t>
    </dgm:pt>
    <dgm:pt modelId="{95D17FB5-C4E3-4670-82FC-3AB2491BF856}" type="pres">
      <dgm:prSet presAssocID="{D6D1C654-E68E-4CAC-BAED-21CD193392A4}" presName="root2" presStyleCnt="0"/>
      <dgm:spPr/>
    </dgm:pt>
    <dgm:pt modelId="{CD62D268-0225-49A4-AD9E-58A1F65F0B6B}" type="pres">
      <dgm:prSet presAssocID="{D6D1C654-E68E-4CAC-BAED-21CD193392A4}" presName="LevelTwoTextNode" presStyleLbl="node2" presStyleIdx="1" presStyleCnt="3" custScaleX="126144" custScaleY="115927">
        <dgm:presLayoutVars>
          <dgm:chPref val="3"/>
        </dgm:presLayoutVars>
      </dgm:prSet>
      <dgm:spPr/>
      <dgm:t>
        <a:bodyPr/>
        <a:lstStyle/>
        <a:p>
          <a:endParaRPr lang="zh-CN" altLang="en-US"/>
        </a:p>
      </dgm:t>
    </dgm:pt>
    <dgm:pt modelId="{B7995362-6DBE-4371-8E33-B289636A2666}" type="pres">
      <dgm:prSet presAssocID="{D6D1C654-E68E-4CAC-BAED-21CD193392A4}" presName="level3hierChild" presStyleCnt="0"/>
      <dgm:spPr/>
    </dgm:pt>
    <dgm:pt modelId="{44632038-FD55-42C4-8C0A-8547FAF04D12}" type="pres">
      <dgm:prSet presAssocID="{2003C3B7-1C55-4EC4-852E-4D27DF09F6AC}" presName="conn2-1" presStyleLbl="parChTrans1D3" presStyleIdx="2" presStyleCnt="5"/>
      <dgm:spPr/>
      <dgm:t>
        <a:bodyPr/>
        <a:lstStyle/>
        <a:p>
          <a:endParaRPr lang="zh-CN" altLang="en-US"/>
        </a:p>
      </dgm:t>
    </dgm:pt>
    <dgm:pt modelId="{22A400C8-1446-438C-9C3A-C502E6234359}" type="pres">
      <dgm:prSet presAssocID="{2003C3B7-1C55-4EC4-852E-4D27DF09F6AC}" presName="connTx" presStyleLbl="parChTrans1D3" presStyleIdx="2" presStyleCnt="5"/>
      <dgm:spPr/>
      <dgm:t>
        <a:bodyPr/>
        <a:lstStyle/>
        <a:p>
          <a:endParaRPr lang="zh-CN" altLang="en-US"/>
        </a:p>
      </dgm:t>
    </dgm:pt>
    <dgm:pt modelId="{118376D8-9299-40D2-82AC-8393F566DD54}" type="pres">
      <dgm:prSet presAssocID="{4FB8D8B8-1888-4BE9-B1D9-9CEB2FED88CB}" presName="root2" presStyleCnt="0"/>
      <dgm:spPr/>
    </dgm:pt>
    <dgm:pt modelId="{9A251991-35C8-4494-9695-F98137B1AED3}" type="pres">
      <dgm:prSet presAssocID="{4FB8D8B8-1888-4BE9-B1D9-9CEB2FED88CB}" presName="LevelTwoTextNode" presStyleLbl="node3" presStyleIdx="2" presStyleCnt="5" custScaleX="179799" custScaleY="156872">
        <dgm:presLayoutVars>
          <dgm:chPref val="3"/>
        </dgm:presLayoutVars>
      </dgm:prSet>
      <dgm:spPr/>
      <dgm:t>
        <a:bodyPr/>
        <a:lstStyle/>
        <a:p>
          <a:endParaRPr lang="zh-CN" altLang="en-US"/>
        </a:p>
      </dgm:t>
    </dgm:pt>
    <dgm:pt modelId="{4A60103C-88D4-4361-BE65-9E4735B07892}" type="pres">
      <dgm:prSet presAssocID="{4FB8D8B8-1888-4BE9-B1D9-9CEB2FED88CB}" presName="level3hierChild" presStyleCnt="0"/>
      <dgm:spPr/>
    </dgm:pt>
    <dgm:pt modelId="{D4DA25FE-C97C-4B74-9B9E-7531528F128E}" type="pres">
      <dgm:prSet presAssocID="{7BD5A123-1B24-4327-9134-847D7405F76C}" presName="conn2-1" presStyleLbl="parChTrans1D4" presStyleIdx="4" presStyleCnt="15"/>
      <dgm:spPr/>
      <dgm:t>
        <a:bodyPr/>
        <a:lstStyle/>
        <a:p>
          <a:endParaRPr lang="zh-CN" altLang="en-US"/>
        </a:p>
      </dgm:t>
    </dgm:pt>
    <dgm:pt modelId="{21F8A1E5-1857-42F6-81D1-3304F7822863}" type="pres">
      <dgm:prSet presAssocID="{7BD5A123-1B24-4327-9134-847D7405F76C}" presName="connTx" presStyleLbl="parChTrans1D4" presStyleIdx="4" presStyleCnt="15"/>
      <dgm:spPr/>
      <dgm:t>
        <a:bodyPr/>
        <a:lstStyle/>
        <a:p>
          <a:endParaRPr lang="zh-CN" altLang="en-US"/>
        </a:p>
      </dgm:t>
    </dgm:pt>
    <dgm:pt modelId="{A33BA0A5-3103-4F03-BC9A-B013B43874BC}" type="pres">
      <dgm:prSet presAssocID="{313EFEF8-6FBE-4317-B259-781316A14DF9}" presName="root2" presStyleCnt="0"/>
      <dgm:spPr/>
    </dgm:pt>
    <dgm:pt modelId="{B9F571FD-1A36-4036-BF25-05031B50021B}" type="pres">
      <dgm:prSet presAssocID="{313EFEF8-6FBE-4317-B259-781316A14DF9}" presName="LevelTwoTextNode" presStyleLbl="node4" presStyleIdx="4" presStyleCnt="15" custScaleX="514104" custScaleY="117992">
        <dgm:presLayoutVars>
          <dgm:chPref val="3"/>
        </dgm:presLayoutVars>
      </dgm:prSet>
      <dgm:spPr/>
      <dgm:t>
        <a:bodyPr/>
        <a:lstStyle/>
        <a:p>
          <a:endParaRPr lang="zh-CN" altLang="en-US"/>
        </a:p>
      </dgm:t>
    </dgm:pt>
    <dgm:pt modelId="{0EBF153F-AC26-4BDA-A0EC-BCA2E58E7DF4}" type="pres">
      <dgm:prSet presAssocID="{313EFEF8-6FBE-4317-B259-781316A14DF9}" presName="level3hierChild" presStyleCnt="0"/>
      <dgm:spPr/>
    </dgm:pt>
    <dgm:pt modelId="{0778F6C1-3137-4614-AEEC-2971199FEF42}" type="pres">
      <dgm:prSet presAssocID="{639E6790-8EFA-4687-8019-A6F6BAC93C1F}" presName="conn2-1" presStyleLbl="parChTrans1D4" presStyleIdx="5" presStyleCnt="15"/>
      <dgm:spPr/>
      <dgm:t>
        <a:bodyPr/>
        <a:lstStyle/>
        <a:p>
          <a:endParaRPr lang="zh-CN" altLang="en-US"/>
        </a:p>
      </dgm:t>
    </dgm:pt>
    <dgm:pt modelId="{BEEA9151-DE05-49F9-AD66-604E6FCCEAC0}" type="pres">
      <dgm:prSet presAssocID="{639E6790-8EFA-4687-8019-A6F6BAC93C1F}" presName="connTx" presStyleLbl="parChTrans1D4" presStyleIdx="5" presStyleCnt="15"/>
      <dgm:spPr/>
      <dgm:t>
        <a:bodyPr/>
        <a:lstStyle/>
        <a:p>
          <a:endParaRPr lang="zh-CN" altLang="en-US"/>
        </a:p>
      </dgm:t>
    </dgm:pt>
    <dgm:pt modelId="{A56B882D-C124-4531-82E7-EA8C2D4DB900}" type="pres">
      <dgm:prSet presAssocID="{7E006812-0409-4019-A28F-C68830455092}" presName="root2" presStyleCnt="0"/>
      <dgm:spPr/>
    </dgm:pt>
    <dgm:pt modelId="{0EA73203-5702-490C-8B6A-8F26E2E65F1A}" type="pres">
      <dgm:prSet presAssocID="{7E006812-0409-4019-A28F-C68830455092}" presName="LevelTwoTextNode" presStyleLbl="node4" presStyleIdx="5" presStyleCnt="15" custScaleX="516632" custScaleY="117023">
        <dgm:presLayoutVars>
          <dgm:chPref val="3"/>
        </dgm:presLayoutVars>
      </dgm:prSet>
      <dgm:spPr/>
      <dgm:t>
        <a:bodyPr/>
        <a:lstStyle/>
        <a:p>
          <a:endParaRPr lang="zh-CN" altLang="en-US"/>
        </a:p>
      </dgm:t>
    </dgm:pt>
    <dgm:pt modelId="{E2212FBC-4CCC-4F78-956E-18AF33AF0360}" type="pres">
      <dgm:prSet presAssocID="{7E006812-0409-4019-A28F-C68830455092}" presName="level3hierChild" presStyleCnt="0"/>
      <dgm:spPr/>
    </dgm:pt>
    <dgm:pt modelId="{A5FB6A90-EE8E-48CF-AA5F-E8BB9F843BD6}" type="pres">
      <dgm:prSet presAssocID="{C15991C3-2368-41B8-B51B-4049AF02B5B0}" presName="conn2-1" presStyleLbl="parChTrans1D4" presStyleIdx="6" presStyleCnt="15"/>
      <dgm:spPr/>
      <dgm:t>
        <a:bodyPr/>
        <a:lstStyle/>
        <a:p>
          <a:endParaRPr lang="zh-CN" altLang="en-US"/>
        </a:p>
      </dgm:t>
    </dgm:pt>
    <dgm:pt modelId="{6252AD73-B3B8-49D1-BC13-13519B456909}" type="pres">
      <dgm:prSet presAssocID="{C15991C3-2368-41B8-B51B-4049AF02B5B0}" presName="connTx" presStyleLbl="parChTrans1D4" presStyleIdx="6" presStyleCnt="15"/>
      <dgm:spPr/>
      <dgm:t>
        <a:bodyPr/>
        <a:lstStyle/>
        <a:p>
          <a:endParaRPr lang="zh-CN" altLang="en-US"/>
        </a:p>
      </dgm:t>
    </dgm:pt>
    <dgm:pt modelId="{5BA06F86-18B0-4FC6-97D4-CA5B508DABA5}" type="pres">
      <dgm:prSet presAssocID="{55E7C08E-5E0B-4BD8-ACE0-29F5E2D1A644}" presName="root2" presStyleCnt="0"/>
      <dgm:spPr/>
    </dgm:pt>
    <dgm:pt modelId="{45603716-92B7-4421-B6AB-404CDEE0BD9F}" type="pres">
      <dgm:prSet presAssocID="{55E7C08E-5E0B-4BD8-ACE0-29F5E2D1A644}" presName="LevelTwoTextNode" presStyleLbl="node4" presStyleIdx="6" presStyleCnt="15" custScaleX="416945">
        <dgm:presLayoutVars>
          <dgm:chPref val="3"/>
        </dgm:presLayoutVars>
      </dgm:prSet>
      <dgm:spPr/>
      <dgm:t>
        <a:bodyPr/>
        <a:lstStyle/>
        <a:p>
          <a:endParaRPr lang="zh-CN" altLang="en-US"/>
        </a:p>
      </dgm:t>
    </dgm:pt>
    <dgm:pt modelId="{F10BB835-21C0-4951-822A-E437A7BE1C07}" type="pres">
      <dgm:prSet presAssocID="{55E7C08E-5E0B-4BD8-ACE0-29F5E2D1A644}" presName="level3hierChild" presStyleCnt="0"/>
      <dgm:spPr/>
    </dgm:pt>
    <dgm:pt modelId="{D356DAFF-BA1D-4412-A004-D18AC66FCC02}" type="pres">
      <dgm:prSet presAssocID="{472BB011-6C23-4444-A6FF-6818AD826035}" presName="conn2-1" presStyleLbl="parChTrans1D2" presStyleIdx="2" presStyleCnt="3"/>
      <dgm:spPr/>
      <dgm:t>
        <a:bodyPr/>
        <a:lstStyle/>
        <a:p>
          <a:endParaRPr lang="zh-CN" altLang="en-US"/>
        </a:p>
      </dgm:t>
    </dgm:pt>
    <dgm:pt modelId="{5E3E6EBD-32AE-45D2-889F-A3E02CE20B1E}" type="pres">
      <dgm:prSet presAssocID="{472BB011-6C23-4444-A6FF-6818AD826035}" presName="connTx" presStyleLbl="parChTrans1D2" presStyleIdx="2" presStyleCnt="3"/>
      <dgm:spPr/>
      <dgm:t>
        <a:bodyPr/>
        <a:lstStyle/>
        <a:p>
          <a:endParaRPr lang="zh-CN" altLang="en-US"/>
        </a:p>
      </dgm:t>
    </dgm:pt>
    <dgm:pt modelId="{0764B220-4691-4EE1-9B57-7468CB81DFD0}" type="pres">
      <dgm:prSet presAssocID="{7AE4BF78-B0D2-4618-B80D-FBCEF63B37D0}" presName="root2" presStyleCnt="0"/>
      <dgm:spPr/>
    </dgm:pt>
    <dgm:pt modelId="{7B437B6A-9FDA-43BE-BD03-DC281B7834E3}" type="pres">
      <dgm:prSet presAssocID="{7AE4BF78-B0D2-4618-B80D-FBCEF63B37D0}" presName="LevelTwoTextNode" presStyleLbl="node2" presStyleIdx="2" presStyleCnt="3" custScaleX="114598">
        <dgm:presLayoutVars>
          <dgm:chPref val="3"/>
        </dgm:presLayoutVars>
      </dgm:prSet>
      <dgm:spPr/>
      <dgm:t>
        <a:bodyPr/>
        <a:lstStyle/>
        <a:p>
          <a:endParaRPr lang="zh-CN" altLang="en-US"/>
        </a:p>
      </dgm:t>
    </dgm:pt>
    <dgm:pt modelId="{AF982C95-3D3F-4F30-95F6-23A7826EB27C}" type="pres">
      <dgm:prSet presAssocID="{7AE4BF78-B0D2-4618-B80D-FBCEF63B37D0}" presName="level3hierChild" presStyleCnt="0"/>
      <dgm:spPr/>
    </dgm:pt>
    <dgm:pt modelId="{55D9219B-E0BF-4252-82D8-D17E82AD5ACA}" type="pres">
      <dgm:prSet presAssocID="{5D3BA0D1-622B-4F5A-BFD4-12741A356F88}" presName="conn2-1" presStyleLbl="parChTrans1D3" presStyleIdx="3" presStyleCnt="5"/>
      <dgm:spPr/>
      <dgm:t>
        <a:bodyPr/>
        <a:lstStyle/>
        <a:p>
          <a:endParaRPr lang="zh-CN" altLang="en-US"/>
        </a:p>
      </dgm:t>
    </dgm:pt>
    <dgm:pt modelId="{3B660E29-C32C-4DC9-A0D9-398006E901F4}" type="pres">
      <dgm:prSet presAssocID="{5D3BA0D1-622B-4F5A-BFD4-12741A356F88}" presName="connTx" presStyleLbl="parChTrans1D3" presStyleIdx="3" presStyleCnt="5"/>
      <dgm:spPr/>
      <dgm:t>
        <a:bodyPr/>
        <a:lstStyle/>
        <a:p>
          <a:endParaRPr lang="zh-CN" altLang="en-US"/>
        </a:p>
      </dgm:t>
    </dgm:pt>
    <dgm:pt modelId="{D5C9448F-0246-4CD3-BA70-2020EAB0D47F}" type="pres">
      <dgm:prSet presAssocID="{7EF29037-047C-4CA8-8494-1DD8B0E92F9C}" presName="root2" presStyleCnt="0"/>
      <dgm:spPr/>
    </dgm:pt>
    <dgm:pt modelId="{96885B14-B5CA-4BEB-B53C-ECD872336AAE}" type="pres">
      <dgm:prSet presAssocID="{7EF29037-047C-4CA8-8494-1DD8B0E92F9C}" presName="LevelTwoTextNode" presStyleLbl="node3" presStyleIdx="3" presStyleCnt="5" custScaleX="111250" custScaleY="121264">
        <dgm:presLayoutVars>
          <dgm:chPref val="3"/>
        </dgm:presLayoutVars>
      </dgm:prSet>
      <dgm:spPr/>
      <dgm:t>
        <a:bodyPr/>
        <a:lstStyle/>
        <a:p>
          <a:endParaRPr lang="zh-CN" altLang="en-US"/>
        </a:p>
      </dgm:t>
    </dgm:pt>
    <dgm:pt modelId="{A3AEBC20-2430-494E-B078-CAD109C49DDB}" type="pres">
      <dgm:prSet presAssocID="{7EF29037-047C-4CA8-8494-1DD8B0E92F9C}" presName="level3hierChild" presStyleCnt="0"/>
      <dgm:spPr/>
    </dgm:pt>
    <dgm:pt modelId="{C68A1103-BD91-47D6-8906-F7E2BE3EC735}" type="pres">
      <dgm:prSet presAssocID="{291EEE83-C71E-4E1F-8F7E-9CE5196EC720}" presName="conn2-1" presStyleLbl="parChTrans1D3" presStyleIdx="4" presStyleCnt="5"/>
      <dgm:spPr/>
      <dgm:t>
        <a:bodyPr/>
        <a:lstStyle/>
        <a:p>
          <a:endParaRPr lang="zh-CN" altLang="en-US"/>
        </a:p>
      </dgm:t>
    </dgm:pt>
    <dgm:pt modelId="{D64AD92D-9A92-454C-BD95-179189523743}" type="pres">
      <dgm:prSet presAssocID="{291EEE83-C71E-4E1F-8F7E-9CE5196EC720}" presName="connTx" presStyleLbl="parChTrans1D3" presStyleIdx="4" presStyleCnt="5"/>
      <dgm:spPr/>
      <dgm:t>
        <a:bodyPr/>
        <a:lstStyle/>
        <a:p>
          <a:endParaRPr lang="zh-CN" altLang="en-US"/>
        </a:p>
      </dgm:t>
    </dgm:pt>
    <dgm:pt modelId="{936201E0-36ED-4D73-AD0B-00B9C9E09D59}" type="pres">
      <dgm:prSet presAssocID="{AB4A4C0B-3E4C-42E8-B645-D09A748409D0}" presName="root2" presStyleCnt="0"/>
      <dgm:spPr/>
    </dgm:pt>
    <dgm:pt modelId="{9165F22F-F8CB-4FE3-86F5-46AF58898615}" type="pres">
      <dgm:prSet presAssocID="{AB4A4C0B-3E4C-42E8-B645-D09A748409D0}" presName="LevelTwoTextNode" presStyleLbl="node3" presStyleIdx="4" presStyleCnt="5" custScaleX="114863" custScaleY="159084">
        <dgm:presLayoutVars>
          <dgm:chPref val="3"/>
        </dgm:presLayoutVars>
      </dgm:prSet>
      <dgm:spPr/>
      <dgm:t>
        <a:bodyPr/>
        <a:lstStyle/>
        <a:p>
          <a:endParaRPr lang="zh-CN" altLang="en-US"/>
        </a:p>
      </dgm:t>
    </dgm:pt>
    <dgm:pt modelId="{F9F3A678-5448-410C-AD62-A3C66B5C5B83}" type="pres">
      <dgm:prSet presAssocID="{AB4A4C0B-3E4C-42E8-B645-D09A748409D0}" presName="level3hierChild" presStyleCnt="0"/>
      <dgm:spPr/>
    </dgm:pt>
    <dgm:pt modelId="{3CAF8975-00BA-4D93-B238-E2EC0B599866}" type="pres">
      <dgm:prSet presAssocID="{5FADCDAA-34C1-480F-9E04-3D5C7F7B3554}" presName="conn2-1" presStyleLbl="parChTrans1D4" presStyleIdx="7" presStyleCnt="15"/>
      <dgm:spPr/>
      <dgm:t>
        <a:bodyPr/>
        <a:lstStyle/>
        <a:p>
          <a:endParaRPr lang="zh-CN" altLang="en-US"/>
        </a:p>
      </dgm:t>
    </dgm:pt>
    <dgm:pt modelId="{D8A9F034-EDD5-43A2-B13D-32D611BE1026}" type="pres">
      <dgm:prSet presAssocID="{5FADCDAA-34C1-480F-9E04-3D5C7F7B3554}" presName="connTx" presStyleLbl="parChTrans1D4" presStyleIdx="7" presStyleCnt="15"/>
      <dgm:spPr/>
      <dgm:t>
        <a:bodyPr/>
        <a:lstStyle/>
        <a:p>
          <a:endParaRPr lang="zh-CN" altLang="en-US"/>
        </a:p>
      </dgm:t>
    </dgm:pt>
    <dgm:pt modelId="{596FC5AF-5D47-474D-A4DF-A77AED2ACCCB}" type="pres">
      <dgm:prSet presAssocID="{807416F2-984D-40A1-9FEC-FA7DA5163038}" presName="root2" presStyleCnt="0"/>
      <dgm:spPr/>
    </dgm:pt>
    <dgm:pt modelId="{5EA58B8A-FB2F-4AE3-90A1-026E5B955133}" type="pres">
      <dgm:prSet presAssocID="{807416F2-984D-40A1-9FEC-FA7DA5163038}" presName="LevelTwoTextNode" presStyleLbl="node4" presStyleIdx="7" presStyleCnt="15">
        <dgm:presLayoutVars>
          <dgm:chPref val="3"/>
        </dgm:presLayoutVars>
      </dgm:prSet>
      <dgm:spPr/>
      <dgm:t>
        <a:bodyPr/>
        <a:lstStyle/>
        <a:p>
          <a:endParaRPr lang="zh-CN" altLang="en-US"/>
        </a:p>
      </dgm:t>
    </dgm:pt>
    <dgm:pt modelId="{6ACF083D-2C9A-42D5-B1C1-3908E8C21B1C}" type="pres">
      <dgm:prSet presAssocID="{807416F2-984D-40A1-9FEC-FA7DA5163038}" presName="level3hierChild" presStyleCnt="0"/>
      <dgm:spPr/>
    </dgm:pt>
    <dgm:pt modelId="{612A4085-A452-4681-8200-89CF7CEB01F4}" type="pres">
      <dgm:prSet presAssocID="{C1A6036D-B5BC-4447-A36C-DBBDDF04D3F9}" presName="conn2-1" presStyleLbl="parChTrans1D4" presStyleIdx="8" presStyleCnt="15"/>
      <dgm:spPr/>
      <dgm:t>
        <a:bodyPr/>
        <a:lstStyle/>
        <a:p>
          <a:endParaRPr lang="zh-CN" altLang="en-US"/>
        </a:p>
      </dgm:t>
    </dgm:pt>
    <dgm:pt modelId="{C1E48AEA-45D3-4C50-BFC7-4B8373B46745}" type="pres">
      <dgm:prSet presAssocID="{C1A6036D-B5BC-4447-A36C-DBBDDF04D3F9}" presName="connTx" presStyleLbl="parChTrans1D4" presStyleIdx="8" presStyleCnt="15"/>
      <dgm:spPr/>
      <dgm:t>
        <a:bodyPr/>
        <a:lstStyle/>
        <a:p>
          <a:endParaRPr lang="zh-CN" altLang="en-US"/>
        </a:p>
      </dgm:t>
    </dgm:pt>
    <dgm:pt modelId="{347E1D0D-57FD-49C7-A395-C3F373F30481}" type="pres">
      <dgm:prSet presAssocID="{B70821A8-C57E-4585-B234-B330E1CE6D7C}" presName="root2" presStyleCnt="0"/>
      <dgm:spPr/>
    </dgm:pt>
    <dgm:pt modelId="{BE2C0723-3B6C-4ED8-A4EB-7A8BAA7FC8D4}" type="pres">
      <dgm:prSet presAssocID="{B70821A8-C57E-4585-B234-B330E1CE6D7C}" presName="LevelTwoTextNode" presStyleLbl="node4" presStyleIdx="8" presStyleCnt="15">
        <dgm:presLayoutVars>
          <dgm:chPref val="3"/>
        </dgm:presLayoutVars>
      </dgm:prSet>
      <dgm:spPr/>
      <dgm:t>
        <a:bodyPr/>
        <a:lstStyle/>
        <a:p>
          <a:endParaRPr lang="zh-CN" altLang="en-US"/>
        </a:p>
      </dgm:t>
    </dgm:pt>
    <dgm:pt modelId="{94A7511B-5BEF-44A3-AB40-FFC755E6B44D}" type="pres">
      <dgm:prSet presAssocID="{B70821A8-C57E-4585-B234-B330E1CE6D7C}" presName="level3hierChild" presStyleCnt="0"/>
      <dgm:spPr/>
    </dgm:pt>
    <dgm:pt modelId="{73A99AA6-70B6-403B-926C-1E5E5061F250}" type="pres">
      <dgm:prSet presAssocID="{739A3594-6726-474B-BF6D-9FF21B1278DB}" presName="conn2-1" presStyleLbl="parChTrans1D4" presStyleIdx="9" presStyleCnt="15"/>
      <dgm:spPr/>
      <dgm:t>
        <a:bodyPr/>
        <a:lstStyle/>
        <a:p>
          <a:endParaRPr lang="zh-CN" altLang="en-US"/>
        </a:p>
      </dgm:t>
    </dgm:pt>
    <dgm:pt modelId="{CEB1E245-B415-4720-8471-2E359BF39945}" type="pres">
      <dgm:prSet presAssocID="{739A3594-6726-474B-BF6D-9FF21B1278DB}" presName="connTx" presStyleLbl="parChTrans1D4" presStyleIdx="9" presStyleCnt="15"/>
      <dgm:spPr/>
      <dgm:t>
        <a:bodyPr/>
        <a:lstStyle/>
        <a:p>
          <a:endParaRPr lang="zh-CN" altLang="en-US"/>
        </a:p>
      </dgm:t>
    </dgm:pt>
    <dgm:pt modelId="{35796FE4-4484-4B84-B983-30B951AA90E8}" type="pres">
      <dgm:prSet presAssocID="{61EA03CA-4146-4FC8-882F-9D2467CAFFA0}" presName="root2" presStyleCnt="0"/>
      <dgm:spPr/>
    </dgm:pt>
    <dgm:pt modelId="{A4E7E691-35A5-42EB-BE3B-59363A818C87}" type="pres">
      <dgm:prSet presAssocID="{61EA03CA-4146-4FC8-882F-9D2467CAFFA0}" presName="LevelTwoTextNode" presStyleLbl="node4" presStyleIdx="9" presStyleCnt="15" custScaleX="498255" custScaleY="124041">
        <dgm:presLayoutVars>
          <dgm:chPref val="3"/>
        </dgm:presLayoutVars>
      </dgm:prSet>
      <dgm:spPr/>
      <dgm:t>
        <a:bodyPr/>
        <a:lstStyle/>
        <a:p>
          <a:endParaRPr lang="zh-CN" altLang="en-US"/>
        </a:p>
      </dgm:t>
    </dgm:pt>
    <dgm:pt modelId="{D7C1592D-65AC-44F7-BF0B-35F1F2C99C58}" type="pres">
      <dgm:prSet presAssocID="{61EA03CA-4146-4FC8-882F-9D2467CAFFA0}" presName="level3hierChild" presStyleCnt="0"/>
      <dgm:spPr/>
    </dgm:pt>
    <dgm:pt modelId="{26A8D175-E80C-4E57-94A4-DBDFED40622B}" type="pres">
      <dgm:prSet presAssocID="{4E82B6D4-C71C-46D9-89EA-BECEB3B1B896}" presName="conn2-1" presStyleLbl="parChTrans1D4" presStyleIdx="10" presStyleCnt="15"/>
      <dgm:spPr/>
      <dgm:t>
        <a:bodyPr/>
        <a:lstStyle/>
        <a:p>
          <a:endParaRPr lang="zh-CN" altLang="en-US"/>
        </a:p>
      </dgm:t>
    </dgm:pt>
    <dgm:pt modelId="{1BDBD9B6-A490-4BA9-BC9D-0DC25ED8A116}" type="pres">
      <dgm:prSet presAssocID="{4E82B6D4-C71C-46D9-89EA-BECEB3B1B896}" presName="connTx" presStyleLbl="parChTrans1D4" presStyleIdx="10" presStyleCnt="15"/>
      <dgm:spPr/>
      <dgm:t>
        <a:bodyPr/>
        <a:lstStyle/>
        <a:p>
          <a:endParaRPr lang="zh-CN" altLang="en-US"/>
        </a:p>
      </dgm:t>
    </dgm:pt>
    <dgm:pt modelId="{2EFF9F65-2DC8-41C6-A39C-1784879E1C6A}" type="pres">
      <dgm:prSet presAssocID="{43F0BD55-4F8E-42E4-BBDE-3B2303A51F45}" presName="root2" presStyleCnt="0"/>
      <dgm:spPr/>
    </dgm:pt>
    <dgm:pt modelId="{6B81E5E3-7D53-49A6-8592-85A819CF172C}" type="pres">
      <dgm:prSet presAssocID="{43F0BD55-4F8E-42E4-BBDE-3B2303A51F45}" presName="LevelTwoTextNode" presStyleLbl="node4" presStyleIdx="10" presStyleCnt="15" custScaleX="118935">
        <dgm:presLayoutVars>
          <dgm:chPref val="3"/>
        </dgm:presLayoutVars>
      </dgm:prSet>
      <dgm:spPr/>
      <dgm:t>
        <a:bodyPr/>
        <a:lstStyle/>
        <a:p>
          <a:endParaRPr lang="zh-CN" altLang="en-US"/>
        </a:p>
      </dgm:t>
    </dgm:pt>
    <dgm:pt modelId="{0A085F5C-84AC-43F1-B5F3-68369D6883B1}" type="pres">
      <dgm:prSet presAssocID="{43F0BD55-4F8E-42E4-BBDE-3B2303A51F45}" presName="level3hierChild" presStyleCnt="0"/>
      <dgm:spPr/>
    </dgm:pt>
    <dgm:pt modelId="{1086D01E-00D4-4FB8-8BFB-8E2F45749D03}" type="pres">
      <dgm:prSet presAssocID="{CD9DE29B-E44E-4A35-8A24-472D2EEDE20D}" presName="conn2-1" presStyleLbl="parChTrans1D4" presStyleIdx="11" presStyleCnt="15"/>
      <dgm:spPr/>
      <dgm:t>
        <a:bodyPr/>
        <a:lstStyle/>
        <a:p>
          <a:endParaRPr lang="zh-CN" altLang="en-US"/>
        </a:p>
      </dgm:t>
    </dgm:pt>
    <dgm:pt modelId="{245D4EA4-2A62-49FE-B5B4-93E0CA87BC0B}" type="pres">
      <dgm:prSet presAssocID="{CD9DE29B-E44E-4A35-8A24-472D2EEDE20D}" presName="connTx" presStyleLbl="parChTrans1D4" presStyleIdx="11" presStyleCnt="15"/>
      <dgm:spPr/>
      <dgm:t>
        <a:bodyPr/>
        <a:lstStyle/>
        <a:p>
          <a:endParaRPr lang="zh-CN" altLang="en-US"/>
        </a:p>
      </dgm:t>
    </dgm:pt>
    <dgm:pt modelId="{62EB8264-730E-4D58-A070-836DFAE1C47A}" type="pres">
      <dgm:prSet presAssocID="{A982E94F-3B64-40FD-ACB9-E0A9ED0AEF0E}" presName="root2" presStyleCnt="0"/>
      <dgm:spPr/>
    </dgm:pt>
    <dgm:pt modelId="{35F1B087-089C-413E-9635-560994222E86}" type="pres">
      <dgm:prSet presAssocID="{A982E94F-3B64-40FD-ACB9-E0A9ED0AEF0E}" presName="LevelTwoTextNode" presStyleLbl="node4" presStyleIdx="11" presStyleCnt="15" custScaleX="122228">
        <dgm:presLayoutVars>
          <dgm:chPref val="3"/>
        </dgm:presLayoutVars>
      </dgm:prSet>
      <dgm:spPr/>
      <dgm:t>
        <a:bodyPr/>
        <a:lstStyle/>
        <a:p>
          <a:endParaRPr lang="zh-CN" altLang="en-US"/>
        </a:p>
      </dgm:t>
    </dgm:pt>
    <dgm:pt modelId="{77ED4E0D-5B20-40E6-B606-10092647EDD6}" type="pres">
      <dgm:prSet presAssocID="{A982E94F-3B64-40FD-ACB9-E0A9ED0AEF0E}" presName="level3hierChild" presStyleCnt="0"/>
      <dgm:spPr/>
    </dgm:pt>
    <dgm:pt modelId="{4E0AEE6F-30E2-4242-8607-60C37298EEF3}" type="pres">
      <dgm:prSet presAssocID="{4FAEB6A1-000A-42E1-B8B1-DB3FD1E09173}" presName="conn2-1" presStyleLbl="parChTrans1D4" presStyleIdx="12" presStyleCnt="15"/>
      <dgm:spPr/>
      <dgm:t>
        <a:bodyPr/>
        <a:lstStyle/>
        <a:p>
          <a:endParaRPr lang="zh-CN" altLang="en-US"/>
        </a:p>
      </dgm:t>
    </dgm:pt>
    <dgm:pt modelId="{0E90AD85-1951-4B11-B785-989AA72D128B}" type="pres">
      <dgm:prSet presAssocID="{4FAEB6A1-000A-42E1-B8B1-DB3FD1E09173}" presName="connTx" presStyleLbl="parChTrans1D4" presStyleIdx="12" presStyleCnt="15"/>
      <dgm:spPr/>
      <dgm:t>
        <a:bodyPr/>
        <a:lstStyle/>
        <a:p>
          <a:endParaRPr lang="zh-CN" altLang="en-US"/>
        </a:p>
      </dgm:t>
    </dgm:pt>
    <dgm:pt modelId="{E114826A-E314-4134-923B-0549086BF6C3}" type="pres">
      <dgm:prSet presAssocID="{0B4A749F-0711-4C86-BF38-3E12EE8879C8}" presName="root2" presStyleCnt="0"/>
      <dgm:spPr/>
    </dgm:pt>
    <dgm:pt modelId="{FC67052A-400B-4F96-AABC-E25B5D983E2D}" type="pres">
      <dgm:prSet presAssocID="{0B4A749F-0711-4C86-BF38-3E12EE8879C8}" presName="LevelTwoTextNode" presStyleLbl="node4" presStyleIdx="12" presStyleCnt="15" custScaleX="183170">
        <dgm:presLayoutVars>
          <dgm:chPref val="3"/>
        </dgm:presLayoutVars>
      </dgm:prSet>
      <dgm:spPr/>
      <dgm:t>
        <a:bodyPr/>
        <a:lstStyle/>
        <a:p>
          <a:endParaRPr lang="zh-CN" altLang="en-US"/>
        </a:p>
      </dgm:t>
    </dgm:pt>
    <dgm:pt modelId="{E0B1A369-95B3-4DCB-9B27-B106DD61E876}" type="pres">
      <dgm:prSet presAssocID="{0B4A749F-0711-4C86-BF38-3E12EE8879C8}" presName="level3hierChild" presStyleCnt="0"/>
      <dgm:spPr/>
    </dgm:pt>
    <dgm:pt modelId="{E6B9814B-9C08-4EAA-BC5B-FC28B6660A81}" type="pres">
      <dgm:prSet presAssocID="{6160C540-06DB-45E3-9BD8-489DC52A7008}" presName="conn2-1" presStyleLbl="parChTrans1D4" presStyleIdx="13" presStyleCnt="15"/>
      <dgm:spPr/>
      <dgm:t>
        <a:bodyPr/>
        <a:lstStyle/>
        <a:p>
          <a:endParaRPr lang="zh-CN" altLang="en-US"/>
        </a:p>
      </dgm:t>
    </dgm:pt>
    <dgm:pt modelId="{A63F84DA-E086-4421-B01E-FB1449713307}" type="pres">
      <dgm:prSet presAssocID="{6160C540-06DB-45E3-9BD8-489DC52A7008}" presName="connTx" presStyleLbl="parChTrans1D4" presStyleIdx="13" presStyleCnt="15"/>
      <dgm:spPr/>
      <dgm:t>
        <a:bodyPr/>
        <a:lstStyle/>
        <a:p>
          <a:endParaRPr lang="zh-CN" altLang="en-US"/>
        </a:p>
      </dgm:t>
    </dgm:pt>
    <dgm:pt modelId="{485C90C8-0EA4-4F79-AA87-E1891FA00A71}" type="pres">
      <dgm:prSet presAssocID="{DA377BE2-E31D-44AC-BBC5-4CD68DFE9952}" presName="root2" presStyleCnt="0"/>
      <dgm:spPr/>
    </dgm:pt>
    <dgm:pt modelId="{EBEA41F1-8EEF-4BC4-A354-AB272169F9EE}" type="pres">
      <dgm:prSet presAssocID="{DA377BE2-E31D-44AC-BBC5-4CD68DFE9952}" presName="LevelTwoTextNode" presStyleLbl="node4" presStyleIdx="13" presStyleCnt="15" custScaleX="125421">
        <dgm:presLayoutVars>
          <dgm:chPref val="3"/>
        </dgm:presLayoutVars>
      </dgm:prSet>
      <dgm:spPr/>
      <dgm:t>
        <a:bodyPr/>
        <a:lstStyle/>
        <a:p>
          <a:endParaRPr lang="zh-CN" altLang="en-US"/>
        </a:p>
      </dgm:t>
    </dgm:pt>
    <dgm:pt modelId="{BD2F8DB3-1DD6-47CE-8FFE-A3708F705176}" type="pres">
      <dgm:prSet presAssocID="{DA377BE2-E31D-44AC-BBC5-4CD68DFE9952}" presName="level3hierChild" presStyleCnt="0"/>
      <dgm:spPr/>
    </dgm:pt>
    <dgm:pt modelId="{BB94C439-3169-4BA8-BE5A-7B1DE65CA4B1}" type="pres">
      <dgm:prSet presAssocID="{095151EC-1674-4842-A507-4274CF01489B}" presName="conn2-1" presStyleLbl="parChTrans1D4" presStyleIdx="14" presStyleCnt="15"/>
      <dgm:spPr/>
      <dgm:t>
        <a:bodyPr/>
        <a:lstStyle/>
        <a:p>
          <a:endParaRPr lang="zh-CN" altLang="en-US"/>
        </a:p>
      </dgm:t>
    </dgm:pt>
    <dgm:pt modelId="{FD989E5B-5A9C-4D32-BD6E-9933948DD4D3}" type="pres">
      <dgm:prSet presAssocID="{095151EC-1674-4842-A507-4274CF01489B}" presName="connTx" presStyleLbl="parChTrans1D4" presStyleIdx="14" presStyleCnt="15"/>
      <dgm:spPr/>
      <dgm:t>
        <a:bodyPr/>
        <a:lstStyle/>
        <a:p>
          <a:endParaRPr lang="zh-CN" altLang="en-US"/>
        </a:p>
      </dgm:t>
    </dgm:pt>
    <dgm:pt modelId="{9C298736-FA0A-48DA-B646-1D61761B8E53}" type="pres">
      <dgm:prSet presAssocID="{0FBD5FB9-81EB-4517-9832-57B3511ABDBC}" presName="root2" presStyleCnt="0"/>
      <dgm:spPr/>
    </dgm:pt>
    <dgm:pt modelId="{3DDB7539-8943-4A2F-B4C3-8BB2E2EF87F4}" type="pres">
      <dgm:prSet presAssocID="{0FBD5FB9-81EB-4517-9832-57B3511ABDBC}" presName="LevelTwoTextNode" presStyleLbl="node4" presStyleIdx="14" presStyleCnt="15" custScaleX="180398">
        <dgm:presLayoutVars>
          <dgm:chPref val="3"/>
        </dgm:presLayoutVars>
      </dgm:prSet>
      <dgm:spPr/>
      <dgm:t>
        <a:bodyPr/>
        <a:lstStyle/>
        <a:p>
          <a:endParaRPr lang="zh-CN" altLang="en-US"/>
        </a:p>
      </dgm:t>
    </dgm:pt>
    <dgm:pt modelId="{B28B5592-0C34-417A-AED7-D7D9F2921317}" type="pres">
      <dgm:prSet presAssocID="{0FBD5FB9-81EB-4517-9832-57B3511ABDBC}" presName="level3hierChild" presStyleCnt="0"/>
      <dgm:spPr/>
    </dgm:pt>
  </dgm:ptLst>
  <dgm:cxnLst>
    <dgm:cxn modelId="{85F23A10-BE1A-4CE3-BF60-E095313D0E69}" type="presOf" srcId="{639E6790-8EFA-4687-8019-A6F6BAC93C1F}" destId="{BEEA9151-DE05-49F9-AD66-604E6FCCEAC0}" srcOrd="1" destOrd="0" presId="urn:microsoft.com/office/officeart/2005/8/layout/hierarchy2"/>
    <dgm:cxn modelId="{6CEC7DFD-6D7C-4644-969B-0072C7CFDB2D}" srcId="{4FB8D8B8-1888-4BE9-B1D9-9CEB2FED88CB}" destId="{7E006812-0409-4019-A28F-C68830455092}" srcOrd="1" destOrd="0" parTransId="{639E6790-8EFA-4687-8019-A6F6BAC93C1F}" sibTransId="{0F4DF2D2-2BEB-46DB-934C-1685C4EF5574}"/>
    <dgm:cxn modelId="{F1D59DD9-B4C2-44CF-8D86-59215512140E}" type="presOf" srcId="{61EA03CA-4146-4FC8-882F-9D2467CAFFA0}" destId="{A4E7E691-35A5-42EB-BE3B-59363A818C87}" srcOrd="0" destOrd="0" presId="urn:microsoft.com/office/officeart/2005/8/layout/hierarchy2"/>
    <dgm:cxn modelId="{4E01C530-BFE8-48FD-94F3-449354A12330}" type="presOf" srcId="{6D2FAB5C-2C67-4797-BC71-A1385761D848}" destId="{1CA19720-3FEC-4B7E-821C-BF679CAE28BA}" srcOrd="0" destOrd="0" presId="urn:microsoft.com/office/officeart/2005/8/layout/hierarchy2"/>
    <dgm:cxn modelId="{6F7B2740-B171-4D22-9B8A-3ACA36BD3B4F}" type="presOf" srcId="{4E82B6D4-C71C-46D9-89EA-BECEB3B1B896}" destId="{1BDBD9B6-A490-4BA9-BC9D-0DC25ED8A116}" srcOrd="1" destOrd="0" presId="urn:microsoft.com/office/officeart/2005/8/layout/hierarchy2"/>
    <dgm:cxn modelId="{9932AC94-53F3-493A-9952-EC4726B1C8C7}" srcId="{40774842-C935-4C68-866E-B21F4A2916AC}" destId="{8AA8596F-8D55-4CC0-B950-C8AABD70E03A}" srcOrd="0" destOrd="0" parTransId="{D8FA619E-5770-4305-BB29-56B3969A65F5}" sibTransId="{73C57168-4B73-447B-A775-A5052CFAB15A}"/>
    <dgm:cxn modelId="{18DD3225-684A-48DB-90FB-9A63A7C7FC2B}" srcId="{AB4A4C0B-3E4C-42E8-B645-D09A748409D0}" destId="{807416F2-984D-40A1-9FEC-FA7DA5163038}" srcOrd="0" destOrd="0" parTransId="{5FADCDAA-34C1-480F-9E04-3D5C7F7B3554}" sibTransId="{797F36F5-95B5-4AC1-80F4-8282E4641F9A}"/>
    <dgm:cxn modelId="{1241E29F-FC08-4D29-8A2C-9E94564C4A42}" type="presOf" srcId="{5FADCDAA-34C1-480F-9E04-3D5C7F7B3554}" destId="{3CAF8975-00BA-4D93-B238-E2EC0B599866}" srcOrd="0" destOrd="0" presId="urn:microsoft.com/office/officeart/2005/8/layout/hierarchy2"/>
    <dgm:cxn modelId="{A2BF1226-4D35-4701-A11F-4DFFA2F4114D}" srcId="{7AE4BF78-B0D2-4618-B80D-FBCEF63B37D0}" destId="{7EF29037-047C-4CA8-8494-1DD8B0E92F9C}" srcOrd="0" destOrd="0" parTransId="{5D3BA0D1-622B-4F5A-BFD4-12741A356F88}" sibTransId="{B2E39504-46F9-456B-AE90-873E2600BA17}"/>
    <dgm:cxn modelId="{4502C159-E4B3-4FB9-805F-BDAF6AC15DED}" type="presOf" srcId="{639E6790-8EFA-4687-8019-A6F6BAC93C1F}" destId="{0778F6C1-3137-4614-AEEC-2971199FEF42}" srcOrd="0" destOrd="0" presId="urn:microsoft.com/office/officeart/2005/8/layout/hierarchy2"/>
    <dgm:cxn modelId="{08EB202D-B1F1-4238-818A-9019FC33B5A1}" type="presOf" srcId="{16FA40D7-DB55-4808-BB0C-E9A395E74F01}" destId="{AC7E6E1B-24EE-4219-9E44-B6BB652DA256}" srcOrd="0" destOrd="0" presId="urn:microsoft.com/office/officeart/2005/8/layout/hierarchy2"/>
    <dgm:cxn modelId="{A80F0231-CA75-4B6A-A1BC-A8A28B030140}" type="presOf" srcId="{DC56739C-B5A1-46BB-A14A-D748A6C610AB}" destId="{1B543D9B-25FE-48A3-8A2C-9D910C000873}" srcOrd="0" destOrd="0" presId="urn:microsoft.com/office/officeart/2005/8/layout/hierarchy2"/>
    <dgm:cxn modelId="{B909EEDB-EB29-45E3-9A28-0D833B8AC510}" type="presOf" srcId="{472BB011-6C23-4444-A6FF-6818AD826035}" destId="{5E3E6EBD-32AE-45D2-889F-A3E02CE20B1E}" srcOrd="1" destOrd="0" presId="urn:microsoft.com/office/officeart/2005/8/layout/hierarchy2"/>
    <dgm:cxn modelId="{46B22B78-D323-4A55-A6E1-FEACE0A3FA4A}" type="presOf" srcId="{0FBD5FB9-81EB-4517-9832-57B3511ABDBC}" destId="{3DDB7539-8943-4A2F-B4C3-8BB2E2EF87F4}" srcOrd="0" destOrd="0" presId="urn:microsoft.com/office/officeart/2005/8/layout/hierarchy2"/>
    <dgm:cxn modelId="{0EAA45B3-525D-432A-B6DC-D76113C28C93}" type="presOf" srcId="{0B4A749F-0711-4C86-BF38-3E12EE8879C8}" destId="{FC67052A-400B-4F96-AABC-E25B5D983E2D}" srcOrd="0" destOrd="0" presId="urn:microsoft.com/office/officeart/2005/8/layout/hierarchy2"/>
    <dgm:cxn modelId="{24A1A110-A7B6-4F38-A39D-AD3C221D1D31}" type="presOf" srcId="{4FB8D8B8-1888-4BE9-B1D9-9CEB2FED88CB}" destId="{9A251991-35C8-4494-9695-F98137B1AED3}" srcOrd="0" destOrd="0" presId="urn:microsoft.com/office/officeart/2005/8/layout/hierarchy2"/>
    <dgm:cxn modelId="{37ED241B-523E-4476-BDBF-C7B434DECF89}" type="presOf" srcId="{6D2FAB5C-2C67-4797-BC71-A1385761D848}" destId="{F667BE2C-A5E7-4812-AC76-E875E1DB5DEE}" srcOrd="1" destOrd="0" presId="urn:microsoft.com/office/officeart/2005/8/layout/hierarchy2"/>
    <dgm:cxn modelId="{71A2524E-F70F-4731-B4EC-E863C7922960}" srcId="{F29649D9-1538-4ACF-943E-0434F299FDA6}" destId="{D6D1C654-E68E-4CAC-BAED-21CD193392A4}" srcOrd="1" destOrd="0" parTransId="{42C2B425-DC0D-4269-8D0D-0AD40495BF56}" sibTransId="{D99D1E59-DB0A-49CE-9383-2D2CA3F1CCDC}"/>
    <dgm:cxn modelId="{79FE83C7-5AC5-47F0-A073-C6407B60BF6F}" type="presOf" srcId="{7515A885-394C-498E-BE01-5664983AA77B}" destId="{7E169163-7B3F-41A4-9F10-4AAE8B6557B3}" srcOrd="0" destOrd="0" presId="urn:microsoft.com/office/officeart/2005/8/layout/hierarchy2"/>
    <dgm:cxn modelId="{12DC4F05-5426-4BD7-B51A-5FF461E21D4F}" type="presOf" srcId="{CD9DE29B-E44E-4A35-8A24-472D2EEDE20D}" destId="{1086D01E-00D4-4FB8-8BFB-8E2F45749D03}" srcOrd="0" destOrd="0" presId="urn:microsoft.com/office/officeart/2005/8/layout/hierarchy2"/>
    <dgm:cxn modelId="{97D5BD5C-DBE4-4CB6-8415-D33AE1645C8A}" type="presOf" srcId="{C1A6036D-B5BC-4447-A36C-DBBDDF04D3F9}" destId="{C1E48AEA-45D3-4C50-BFC7-4B8373B46745}" srcOrd="1" destOrd="0" presId="urn:microsoft.com/office/officeart/2005/8/layout/hierarchy2"/>
    <dgm:cxn modelId="{12630610-CE8F-42D7-BF46-5AB16857B609}" srcId="{F2186803-7A6E-4FBA-8527-761F2B0CF130}" destId="{F29649D9-1538-4ACF-943E-0434F299FDA6}" srcOrd="0" destOrd="0" parTransId="{3BEAFA9D-1FE5-420E-8A96-AD759C8F9697}" sibTransId="{8A7DD266-0244-4B14-9349-6C9A0317B7E0}"/>
    <dgm:cxn modelId="{26D46414-C713-42BD-B98D-E4CFDA0AA10B}" type="presOf" srcId="{739A3594-6726-474B-BF6D-9FF21B1278DB}" destId="{73A99AA6-70B6-403B-926C-1E5E5061F250}" srcOrd="0" destOrd="0" presId="urn:microsoft.com/office/officeart/2005/8/layout/hierarchy2"/>
    <dgm:cxn modelId="{15572B2E-0F1E-4D5E-937E-F1742F1100F7}" srcId="{640BAD5B-02C5-45F7-8498-A36644396DA5}" destId="{2131A5CC-A719-44D8-AC2B-F733E71547A2}" srcOrd="1" destOrd="0" parTransId="{DC56739C-B5A1-46BB-A14A-D748A6C610AB}" sibTransId="{55B569F2-AC15-48E9-B20B-325F2B8EA4EE}"/>
    <dgm:cxn modelId="{B54B60D8-A759-410A-A213-20BF251FC306}" type="presOf" srcId="{1E038B72-D017-4B0D-9AD1-973C236150CB}" destId="{85858775-F61F-4F6E-B35C-BBDDF7F8EE68}" srcOrd="1" destOrd="0" presId="urn:microsoft.com/office/officeart/2005/8/layout/hierarchy2"/>
    <dgm:cxn modelId="{1DA6A4C8-C44F-4085-BA91-5A33C9FED5B0}" srcId="{DA377BE2-E31D-44AC-BBC5-4CD68DFE9952}" destId="{0FBD5FB9-81EB-4517-9832-57B3511ABDBC}" srcOrd="0" destOrd="0" parTransId="{095151EC-1674-4842-A507-4274CF01489B}" sibTransId="{4DF3670B-3B31-4374-8756-B4ABBB4182C4}"/>
    <dgm:cxn modelId="{56ABB9F4-6A8B-4F8C-8BCC-9CC317AADB15}" type="presOf" srcId="{D8FA619E-5770-4305-BB29-56B3969A65F5}" destId="{FD4043F7-71CB-4866-8446-F017D7C026D0}" srcOrd="1" destOrd="0" presId="urn:microsoft.com/office/officeart/2005/8/layout/hierarchy2"/>
    <dgm:cxn modelId="{898D18DA-DB24-433C-9FC8-2E03C94103FD}" srcId="{CBD2142B-F7C3-4E86-ACCC-CBD717F2D20C}" destId="{640BAD5B-02C5-45F7-8498-A36644396DA5}" srcOrd="0" destOrd="0" parTransId="{7515A885-394C-498E-BE01-5664983AA77B}" sibTransId="{242856F6-1583-4E76-AAF2-5768BB05337D}"/>
    <dgm:cxn modelId="{F5D1241B-2E17-4525-A7C7-191C5342B3C8}" type="presOf" srcId="{7515A885-394C-498E-BE01-5664983AA77B}" destId="{2015AFB0-5C4F-4C4E-B8B5-14B73FB1EA20}" srcOrd="1" destOrd="0" presId="urn:microsoft.com/office/officeart/2005/8/layout/hierarchy2"/>
    <dgm:cxn modelId="{9C1C30E7-BA60-43D7-9C55-EDE2747A7238}" type="presOf" srcId="{C15991C3-2368-41B8-B51B-4049AF02B5B0}" destId="{6252AD73-B3B8-49D1-BC13-13519B456909}" srcOrd="1" destOrd="0" presId="urn:microsoft.com/office/officeart/2005/8/layout/hierarchy2"/>
    <dgm:cxn modelId="{C7C8B314-B2FF-4DFE-BFC6-5E86BF159039}" type="presOf" srcId="{36510D77-E7E3-4068-89CC-1435BE657651}" destId="{4B943BCB-B7A2-43FB-8314-A4EE72722AE5}" srcOrd="1" destOrd="0" presId="urn:microsoft.com/office/officeart/2005/8/layout/hierarchy2"/>
    <dgm:cxn modelId="{908ECE27-3E68-4FD7-BF96-C7ECAACB562E}" srcId="{B70821A8-C57E-4585-B234-B330E1CE6D7C}" destId="{61EA03CA-4146-4FC8-882F-9D2467CAFFA0}" srcOrd="0" destOrd="0" parTransId="{739A3594-6726-474B-BF6D-9FF21B1278DB}" sibTransId="{F0A87E08-D6D0-470E-BC02-52FEF3D79303}"/>
    <dgm:cxn modelId="{F44C6BCA-9553-4256-BC5F-8D0FB820DD17}" srcId="{4FB8D8B8-1888-4BE9-B1D9-9CEB2FED88CB}" destId="{313EFEF8-6FBE-4317-B259-781316A14DF9}" srcOrd="0" destOrd="0" parTransId="{7BD5A123-1B24-4327-9134-847D7405F76C}" sibTransId="{3E06F9BC-7359-45C6-AC0A-F0396E638346}"/>
    <dgm:cxn modelId="{590D9AB7-27C8-4AD6-926F-D95F28277F14}" type="presOf" srcId="{CBD2142B-F7C3-4E86-ACCC-CBD717F2D20C}" destId="{8374F43C-1095-4ADB-89C0-8F36805FEE0C}" srcOrd="0" destOrd="0" presId="urn:microsoft.com/office/officeart/2005/8/layout/hierarchy2"/>
    <dgm:cxn modelId="{D5241BA9-BFB0-46A9-95D2-AE9965A5C090}" srcId="{F29649D9-1538-4ACF-943E-0434F299FDA6}" destId="{CBD2142B-F7C3-4E86-ACCC-CBD717F2D20C}" srcOrd="0" destOrd="0" parTransId="{1E038B72-D017-4B0D-9AD1-973C236150CB}" sibTransId="{B7F5FCE5-789D-409E-A4EB-1BA3209C6207}"/>
    <dgm:cxn modelId="{07D42D5E-E776-4CE0-951E-E3520361DC02}" type="presOf" srcId="{A982E94F-3B64-40FD-ACB9-E0A9ED0AEF0E}" destId="{35F1B087-089C-413E-9635-560994222E86}" srcOrd="0" destOrd="0" presId="urn:microsoft.com/office/officeart/2005/8/layout/hierarchy2"/>
    <dgm:cxn modelId="{ACD1B4CB-90F3-41A2-A186-0CB72864E991}" type="presOf" srcId="{4FAEB6A1-000A-42E1-B8B1-DB3FD1E09173}" destId="{0E90AD85-1951-4B11-B785-989AA72D128B}" srcOrd="1" destOrd="0" presId="urn:microsoft.com/office/officeart/2005/8/layout/hierarchy2"/>
    <dgm:cxn modelId="{FC1D35BF-CD0D-4835-AD3E-5E1D15B309EC}" type="presOf" srcId="{5D3BA0D1-622B-4F5A-BFD4-12741A356F88}" destId="{55D9219B-E0BF-4252-82D8-D17E82AD5ACA}" srcOrd="0" destOrd="0" presId="urn:microsoft.com/office/officeart/2005/8/layout/hierarchy2"/>
    <dgm:cxn modelId="{B41EACB8-DB86-406C-B809-4241DB4E42BB}" srcId="{43F0BD55-4F8E-42E4-BBDE-3B2303A51F45}" destId="{DA377BE2-E31D-44AC-BBC5-4CD68DFE9952}" srcOrd="1" destOrd="0" parTransId="{6160C540-06DB-45E3-9BD8-489DC52A7008}" sibTransId="{BFF857EA-46F4-48C4-9428-8C4DA86A649E}"/>
    <dgm:cxn modelId="{7DA9C2EE-997B-4A7C-AB16-6D75BD565549}" type="presOf" srcId="{F2186803-7A6E-4FBA-8527-761F2B0CF130}" destId="{25DC326A-A552-4D65-87FE-19C4678BBBAC}" srcOrd="0" destOrd="0" presId="urn:microsoft.com/office/officeart/2005/8/layout/hierarchy2"/>
    <dgm:cxn modelId="{620E4F9B-7D6C-440F-864E-7B48875D743F}" type="presOf" srcId="{6160C540-06DB-45E3-9BD8-489DC52A7008}" destId="{E6B9814B-9C08-4EAA-BC5B-FC28B6660A81}" srcOrd="0" destOrd="0" presId="urn:microsoft.com/office/officeart/2005/8/layout/hierarchy2"/>
    <dgm:cxn modelId="{2AD99A37-7138-47B4-B1B0-A8F0F0959F4A}" type="presOf" srcId="{7BD5A123-1B24-4327-9134-847D7405F76C}" destId="{21F8A1E5-1857-42F6-81D1-3304F7822863}" srcOrd="1" destOrd="0" presId="urn:microsoft.com/office/officeart/2005/8/layout/hierarchy2"/>
    <dgm:cxn modelId="{6CA5F6FF-37CD-4D6E-88FF-7F7373EA64E7}" type="presOf" srcId="{2003C3B7-1C55-4EC4-852E-4D27DF09F6AC}" destId="{22A400C8-1446-438C-9C3A-C502E6234359}" srcOrd="1" destOrd="0" presId="urn:microsoft.com/office/officeart/2005/8/layout/hierarchy2"/>
    <dgm:cxn modelId="{97C3F426-A219-4891-A88F-B78633EA8346}" type="presOf" srcId="{7AE4BF78-B0D2-4618-B80D-FBCEF63B37D0}" destId="{7B437B6A-9FDA-43BE-BD03-DC281B7834E3}" srcOrd="0" destOrd="0" presId="urn:microsoft.com/office/officeart/2005/8/layout/hierarchy2"/>
    <dgm:cxn modelId="{15820240-6A8A-4F5F-9844-8658F67DCCB7}" type="presOf" srcId="{92614144-9E1E-453D-B922-658842BE599D}" destId="{DAD21114-FD48-41F4-BD57-14487512FD13}" srcOrd="1" destOrd="0" presId="urn:microsoft.com/office/officeart/2005/8/layout/hierarchy2"/>
    <dgm:cxn modelId="{7E4F21D2-7E47-405D-AE99-ECFB08C8AA8B}" type="presOf" srcId="{D8FA619E-5770-4305-BB29-56B3969A65F5}" destId="{73CC3F56-9286-478D-9768-D1901A253058}" srcOrd="0" destOrd="0" presId="urn:microsoft.com/office/officeart/2005/8/layout/hierarchy2"/>
    <dgm:cxn modelId="{A63F8446-3288-4305-91E1-716726970E47}" type="presOf" srcId="{095151EC-1674-4842-A507-4274CF01489B}" destId="{BB94C439-3169-4BA8-BE5A-7B1DE65CA4B1}" srcOrd="0" destOrd="0" presId="urn:microsoft.com/office/officeart/2005/8/layout/hierarchy2"/>
    <dgm:cxn modelId="{046BEB61-C89F-4D67-A81A-C14782214428}" srcId="{4FB8D8B8-1888-4BE9-B1D9-9CEB2FED88CB}" destId="{55E7C08E-5E0B-4BD8-ACE0-29F5E2D1A644}" srcOrd="2" destOrd="0" parTransId="{C15991C3-2368-41B8-B51B-4049AF02B5B0}" sibTransId="{E23606CF-3BE9-4FF7-A57E-5410B433912F}"/>
    <dgm:cxn modelId="{54061A6A-1334-4169-A975-8A9EB7302BCE}" type="presOf" srcId="{2131A5CC-A719-44D8-AC2B-F733E71547A2}" destId="{8CB25CC8-62D5-42A1-BEA2-2627F6A078AD}" srcOrd="0" destOrd="0" presId="urn:microsoft.com/office/officeart/2005/8/layout/hierarchy2"/>
    <dgm:cxn modelId="{E45F5388-1816-447D-9B97-4AE28948E0EB}" srcId="{640BAD5B-02C5-45F7-8498-A36644396DA5}" destId="{16FA40D7-DB55-4808-BB0C-E9A395E74F01}" srcOrd="0" destOrd="0" parTransId="{6D2FAB5C-2C67-4797-BC71-A1385761D848}" sibTransId="{5C25818D-1104-4CD1-B852-A5162D89237A}"/>
    <dgm:cxn modelId="{39C894BE-2615-4903-B176-7C354663377E}" srcId="{A982E94F-3B64-40FD-ACB9-E0A9ED0AEF0E}" destId="{0B4A749F-0711-4C86-BF38-3E12EE8879C8}" srcOrd="0" destOrd="0" parTransId="{4FAEB6A1-000A-42E1-B8B1-DB3FD1E09173}" sibTransId="{1364A84A-EB42-4287-9D69-988E43EEF98C}"/>
    <dgm:cxn modelId="{3945324B-10EA-4B37-84ED-BFD7C37CF391}" type="presOf" srcId="{B70821A8-C57E-4585-B234-B330E1CE6D7C}" destId="{BE2C0723-3B6C-4ED8-A4EB-7A8BAA7FC8D4}" srcOrd="0" destOrd="0" presId="urn:microsoft.com/office/officeart/2005/8/layout/hierarchy2"/>
    <dgm:cxn modelId="{C591F9E0-2F9F-4196-8F0E-D7C3DA5F24B3}" type="presOf" srcId="{36510D77-E7E3-4068-89CC-1435BE657651}" destId="{B76E91B8-703C-4FE4-84E6-547D711D5B6B}" srcOrd="0" destOrd="0" presId="urn:microsoft.com/office/officeart/2005/8/layout/hierarchy2"/>
    <dgm:cxn modelId="{386DA445-1B1C-4E86-B5D9-B8B080674FA9}" type="presOf" srcId="{42C2B425-DC0D-4269-8D0D-0AD40495BF56}" destId="{DA0E541E-F0C5-45D4-9265-48ED512A928A}" srcOrd="1" destOrd="0" presId="urn:microsoft.com/office/officeart/2005/8/layout/hierarchy2"/>
    <dgm:cxn modelId="{8C483831-5643-4536-8E30-BDEB1BE85CCB}" srcId="{F29649D9-1538-4ACF-943E-0434F299FDA6}" destId="{7AE4BF78-B0D2-4618-B80D-FBCEF63B37D0}" srcOrd="2" destOrd="0" parTransId="{472BB011-6C23-4444-A6FF-6818AD826035}" sibTransId="{43D9D220-1366-4780-ABE6-B7D69D848991}"/>
    <dgm:cxn modelId="{EAF1FC34-8A7D-439C-9414-87D03A310027}" type="presOf" srcId="{640BAD5B-02C5-45F7-8498-A36644396DA5}" destId="{C278D8C6-E52B-4333-879D-EBA46BE255E0}" srcOrd="0" destOrd="0" presId="urn:microsoft.com/office/officeart/2005/8/layout/hierarchy2"/>
    <dgm:cxn modelId="{4B7CF7C2-F611-4A49-AC86-47A1B55FB0FF}" type="presOf" srcId="{F29649D9-1538-4ACF-943E-0434F299FDA6}" destId="{C3534317-55E6-4848-BBE3-0BD11208D5CC}" srcOrd="0" destOrd="0" presId="urn:microsoft.com/office/officeart/2005/8/layout/hierarchy2"/>
    <dgm:cxn modelId="{FD8BF4DA-2716-421E-9E02-D335C62DC02F}" type="presOf" srcId="{C1A6036D-B5BC-4447-A36C-DBBDDF04D3F9}" destId="{612A4085-A452-4681-8200-89CF7CEB01F4}" srcOrd="0" destOrd="0" presId="urn:microsoft.com/office/officeart/2005/8/layout/hierarchy2"/>
    <dgm:cxn modelId="{D15A7C14-EC0D-4FB0-AC40-87906E7F988E}" type="presOf" srcId="{291EEE83-C71E-4E1F-8F7E-9CE5196EC720}" destId="{C68A1103-BD91-47D6-8906-F7E2BE3EC735}" srcOrd="0" destOrd="0" presId="urn:microsoft.com/office/officeart/2005/8/layout/hierarchy2"/>
    <dgm:cxn modelId="{21242A91-BE4F-4CCB-98DD-234849149E6E}" type="presOf" srcId="{2003C3B7-1C55-4EC4-852E-4D27DF09F6AC}" destId="{44632038-FD55-42C4-8C0A-8547FAF04D12}" srcOrd="0" destOrd="0" presId="urn:microsoft.com/office/officeart/2005/8/layout/hierarchy2"/>
    <dgm:cxn modelId="{BDA57379-B2C5-49F5-B572-73FC3EDF9318}" type="presOf" srcId="{C15991C3-2368-41B8-B51B-4049AF02B5B0}" destId="{A5FB6A90-EE8E-48CF-AA5F-E8BB9F843BD6}" srcOrd="0" destOrd="0" presId="urn:microsoft.com/office/officeart/2005/8/layout/hierarchy2"/>
    <dgm:cxn modelId="{16966F29-D4E8-4BE3-8757-1F989117A5B4}" type="presOf" srcId="{313EFEF8-6FBE-4317-B259-781316A14DF9}" destId="{B9F571FD-1A36-4036-BF25-05031B50021B}" srcOrd="0" destOrd="0" presId="urn:microsoft.com/office/officeart/2005/8/layout/hierarchy2"/>
    <dgm:cxn modelId="{9EEF8842-77B9-4A94-9C88-7EC643978248}" type="presOf" srcId="{5D3BA0D1-622B-4F5A-BFD4-12741A356F88}" destId="{3B660E29-C32C-4DC9-A0D9-398006E901F4}" srcOrd="1" destOrd="0" presId="urn:microsoft.com/office/officeart/2005/8/layout/hierarchy2"/>
    <dgm:cxn modelId="{5D8D0040-D6D2-416A-8C75-85A3A7339169}" type="presOf" srcId="{7EF29037-047C-4CA8-8494-1DD8B0E92F9C}" destId="{96885B14-B5CA-4BEB-B53C-ECD872336AAE}" srcOrd="0" destOrd="0" presId="urn:microsoft.com/office/officeart/2005/8/layout/hierarchy2"/>
    <dgm:cxn modelId="{DFD7BF88-2216-4EB3-BC61-948C5F43C201}" type="presOf" srcId="{8AA8596F-8D55-4CC0-B950-C8AABD70E03A}" destId="{FFA27931-7BC9-40B9-A064-E26B0D531DEE}" srcOrd="0" destOrd="0" presId="urn:microsoft.com/office/officeart/2005/8/layout/hierarchy2"/>
    <dgm:cxn modelId="{EC8D6BB6-B068-4248-93BB-F355376CCAC0}" srcId="{AB4A4C0B-3E4C-42E8-B645-D09A748409D0}" destId="{B70821A8-C57E-4585-B234-B330E1CE6D7C}" srcOrd="1" destOrd="0" parTransId="{C1A6036D-B5BC-4447-A36C-DBBDDF04D3F9}" sibTransId="{6C455F3E-DB78-417B-8F3F-EB6AC5506EF2}"/>
    <dgm:cxn modelId="{CA150B66-9D51-42A8-B90F-C18BCE96B1CD}" type="presOf" srcId="{095151EC-1674-4842-A507-4274CF01489B}" destId="{FD989E5B-5A9C-4D32-BD6E-9933948DD4D3}" srcOrd="1" destOrd="0" presId="urn:microsoft.com/office/officeart/2005/8/layout/hierarchy2"/>
    <dgm:cxn modelId="{44A446FA-9C20-4CC3-8428-5B31A517296E}" type="presOf" srcId="{CD9DE29B-E44E-4A35-8A24-472D2EEDE20D}" destId="{245D4EA4-2A62-49FE-B5B4-93E0CA87BC0B}" srcOrd="1" destOrd="0" presId="urn:microsoft.com/office/officeart/2005/8/layout/hierarchy2"/>
    <dgm:cxn modelId="{397E329F-3BDB-4B15-9D7A-50028DBEA022}" type="presOf" srcId="{4E82B6D4-C71C-46D9-89EA-BECEB3B1B896}" destId="{26A8D175-E80C-4E57-94A4-DBDFED40622B}" srcOrd="0" destOrd="0" presId="urn:microsoft.com/office/officeart/2005/8/layout/hierarchy2"/>
    <dgm:cxn modelId="{984ED0F3-1B5E-40BF-AFCF-5BCB0BFC3BB4}" srcId="{43F0BD55-4F8E-42E4-BBDE-3B2303A51F45}" destId="{A982E94F-3B64-40FD-ACB9-E0A9ED0AEF0E}" srcOrd="0" destOrd="0" parTransId="{CD9DE29B-E44E-4A35-8A24-472D2EEDE20D}" sibTransId="{DF3D90C3-FA7E-481F-8F69-E96556BDD0D8}"/>
    <dgm:cxn modelId="{6FFFDA4C-6BA5-4895-B92E-1AD3E3BB8E58}" type="presOf" srcId="{7BD5A123-1B24-4327-9134-847D7405F76C}" destId="{D4DA25FE-C97C-4B74-9B9E-7531528F128E}" srcOrd="0" destOrd="0" presId="urn:microsoft.com/office/officeart/2005/8/layout/hierarchy2"/>
    <dgm:cxn modelId="{CD71858F-A76D-49E0-9FAA-9BE8A9BE2055}" type="presOf" srcId="{1E038B72-D017-4B0D-9AD1-973C236150CB}" destId="{9884A95C-793E-4D35-AE7D-8AECD3BD6A9A}" srcOrd="0" destOrd="0" presId="urn:microsoft.com/office/officeart/2005/8/layout/hierarchy2"/>
    <dgm:cxn modelId="{071ADDF1-481B-49A6-A196-24DB216B9E0D}" type="presOf" srcId="{43F0BD55-4F8E-42E4-BBDE-3B2303A51F45}" destId="{6B81E5E3-7D53-49A6-8592-85A819CF172C}" srcOrd="0" destOrd="0" presId="urn:microsoft.com/office/officeart/2005/8/layout/hierarchy2"/>
    <dgm:cxn modelId="{EAF1D4DE-946C-4FD0-8CC4-3E89A42D3ABE}" type="presOf" srcId="{42C2B425-DC0D-4269-8D0D-0AD40495BF56}" destId="{6F1E9194-E563-48C8-A125-10A07E20D71A}" srcOrd="0" destOrd="0" presId="urn:microsoft.com/office/officeart/2005/8/layout/hierarchy2"/>
    <dgm:cxn modelId="{3F96A3A9-5A0F-4D4D-BA19-AA5B2E77966C}" type="presOf" srcId="{7E006812-0409-4019-A28F-C68830455092}" destId="{0EA73203-5702-490C-8B6A-8F26E2E65F1A}" srcOrd="0" destOrd="0" presId="urn:microsoft.com/office/officeart/2005/8/layout/hierarchy2"/>
    <dgm:cxn modelId="{5A756ED9-5D10-42E0-8254-61B207963A7E}" type="presOf" srcId="{DC56739C-B5A1-46BB-A14A-D748A6C610AB}" destId="{18DC885E-FDCD-4DE5-AC52-C031C3BE9553}" srcOrd="1" destOrd="0" presId="urn:microsoft.com/office/officeart/2005/8/layout/hierarchy2"/>
    <dgm:cxn modelId="{FC4CE3E8-449C-435F-8D7E-8A4AAC5CE8A8}" srcId="{B70821A8-C57E-4585-B234-B330E1CE6D7C}" destId="{43F0BD55-4F8E-42E4-BBDE-3B2303A51F45}" srcOrd="1" destOrd="0" parTransId="{4E82B6D4-C71C-46D9-89EA-BECEB3B1B896}" sibTransId="{07E671D7-4F33-4FA8-8897-A8B87CA82433}"/>
    <dgm:cxn modelId="{B362124F-1026-44C0-868C-EBD43404DA70}" type="presOf" srcId="{92614144-9E1E-453D-B922-658842BE599D}" destId="{C35A69A4-880A-4940-8E2F-FF57D4C13E31}" srcOrd="0" destOrd="0" presId="urn:microsoft.com/office/officeart/2005/8/layout/hierarchy2"/>
    <dgm:cxn modelId="{9E01D22B-AB10-43A1-AF8E-F834103226DA}" type="presOf" srcId="{472BB011-6C23-4444-A6FF-6818AD826035}" destId="{D356DAFF-BA1D-4412-A004-D18AC66FCC02}" srcOrd="0" destOrd="0" presId="urn:microsoft.com/office/officeart/2005/8/layout/hierarchy2"/>
    <dgm:cxn modelId="{878EF443-C0C9-4E07-BB04-3E4718C51CB4}" type="presOf" srcId="{DA377BE2-E31D-44AC-BBC5-4CD68DFE9952}" destId="{EBEA41F1-8EEF-4BC4-A354-AB272169F9EE}" srcOrd="0" destOrd="0" presId="urn:microsoft.com/office/officeart/2005/8/layout/hierarchy2"/>
    <dgm:cxn modelId="{8D4EEA60-A97A-45C4-B673-FDAD564C99EC}" type="presOf" srcId="{6160C540-06DB-45E3-9BD8-489DC52A7008}" destId="{A63F84DA-E086-4421-B01E-FB1449713307}" srcOrd="1" destOrd="0" presId="urn:microsoft.com/office/officeart/2005/8/layout/hierarchy2"/>
    <dgm:cxn modelId="{7EFEA1E4-C719-4F2D-AEE1-BBD086E2EE8E}" type="presOf" srcId="{291EEE83-C71E-4E1F-8F7E-9CE5196EC720}" destId="{D64AD92D-9A92-454C-BD95-179189523743}" srcOrd="1" destOrd="0" presId="urn:microsoft.com/office/officeart/2005/8/layout/hierarchy2"/>
    <dgm:cxn modelId="{1E7E612A-0DDA-4DCF-99B6-BA787F738EDC}" type="presOf" srcId="{5FADCDAA-34C1-480F-9E04-3D5C7F7B3554}" destId="{D8A9F034-EDD5-43A2-B13D-32D611BE1026}" srcOrd="1" destOrd="0" presId="urn:microsoft.com/office/officeart/2005/8/layout/hierarchy2"/>
    <dgm:cxn modelId="{2820198C-5497-4146-854C-ACC9E4DE56F3}" type="presOf" srcId="{D6D1C654-E68E-4CAC-BAED-21CD193392A4}" destId="{CD62D268-0225-49A4-AD9E-58A1F65F0B6B}" srcOrd="0" destOrd="0" presId="urn:microsoft.com/office/officeart/2005/8/layout/hierarchy2"/>
    <dgm:cxn modelId="{41D347EC-2FCE-4BC2-9B21-35969CE8A83A}" type="presOf" srcId="{4FAEB6A1-000A-42E1-B8B1-DB3FD1E09173}" destId="{4E0AEE6F-30E2-4242-8607-60C37298EEF3}" srcOrd="0" destOrd="0" presId="urn:microsoft.com/office/officeart/2005/8/layout/hierarchy2"/>
    <dgm:cxn modelId="{CECC632D-79B5-495D-9FDA-171B8B1ACBEC}" type="presOf" srcId="{AB4A4C0B-3E4C-42E8-B645-D09A748409D0}" destId="{9165F22F-F8CB-4FE3-86F5-46AF58898615}" srcOrd="0" destOrd="0" presId="urn:microsoft.com/office/officeart/2005/8/layout/hierarchy2"/>
    <dgm:cxn modelId="{383A4FB7-3286-488C-A75E-BB47D6F601DB}" type="presOf" srcId="{55E7C08E-5E0B-4BD8-ACE0-29F5E2D1A644}" destId="{45603716-92B7-4421-B6AB-404CDEE0BD9F}" srcOrd="0" destOrd="0" presId="urn:microsoft.com/office/officeart/2005/8/layout/hierarchy2"/>
    <dgm:cxn modelId="{0ECB4BE8-CA4D-48C5-AFFC-C06A4DD02D92}" type="presOf" srcId="{40774842-C935-4C68-866E-B21F4A2916AC}" destId="{3799ED56-1E3B-4E17-B7C4-620A658F4D7E}" srcOrd="0" destOrd="0" presId="urn:microsoft.com/office/officeart/2005/8/layout/hierarchy2"/>
    <dgm:cxn modelId="{B63196E0-8FFC-4D18-8AEA-7C91E8C8E6F7}" srcId="{CBD2142B-F7C3-4E86-ACCC-CBD717F2D20C}" destId="{40774842-C935-4C68-866E-B21F4A2916AC}" srcOrd="1" destOrd="0" parTransId="{36510D77-E7E3-4068-89CC-1435BE657651}" sibTransId="{6575F9E9-3F8D-4E9F-8592-A6EAF5CC234D}"/>
    <dgm:cxn modelId="{D59913B1-B8DB-4A18-B4A1-D83587733C5F}" srcId="{7AE4BF78-B0D2-4618-B80D-FBCEF63B37D0}" destId="{AB4A4C0B-3E4C-42E8-B645-D09A748409D0}" srcOrd="1" destOrd="0" parTransId="{291EEE83-C71E-4E1F-8F7E-9CE5196EC720}" sibTransId="{E9B39110-D7E6-4EBF-9C58-5C16347A0506}"/>
    <dgm:cxn modelId="{13890983-D147-4A9B-B011-FED1D43B59AE}" srcId="{D6D1C654-E68E-4CAC-BAED-21CD193392A4}" destId="{4FB8D8B8-1888-4BE9-B1D9-9CEB2FED88CB}" srcOrd="0" destOrd="0" parTransId="{2003C3B7-1C55-4EC4-852E-4D27DF09F6AC}" sibTransId="{84E6457A-D9D5-449A-A7D4-0D4C00FB5015}"/>
    <dgm:cxn modelId="{F5C1259D-FD24-406F-B9E5-4F129E9B3051}" srcId="{40774842-C935-4C68-866E-B21F4A2916AC}" destId="{A304475F-73A8-4B61-BD0B-420B42CE8F44}" srcOrd="1" destOrd="0" parTransId="{92614144-9E1E-453D-B922-658842BE599D}" sibTransId="{A5A93703-D523-48C0-BD34-8ADBAB091CC2}"/>
    <dgm:cxn modelId="{57543AB4-4176-4746-BE80-ACE0688DC0A8}" type="presOf" srcId="{739A3594-6726-474B-BF6D-9FF21B1278DB}" destId="{CEB1E245-B415-4720-8471-2E359BF39945}" srcOrd="1" destOrd="0" presId="urn:microsoft.com/office/officeart/2005/8/layout/hierarchy2"/>
    <dgm:cxn modelId="{E26D50CD-B75B-4B96-B076-175108DBD3B2}" type="presOf" srcId="{807416F2-984D-40A1-9FEC-FA7DA5163038}" destId="{5EA58B8A-FB2F-4AE3-90A1-026E5B955133}" srcOrd="0" destOrd="0" presId="urn:microsoft.com/office/officeart/2005/8/layout/hierarchy2"/>
    <dgm:cxn modelId="{4C83AA0E-5DF6-49FA-9908-8A24D204AF73}" type="presOf" srcId="{A304475F-73A8-4B61-BD0B-420B42CE8F44}" destId="{9EF38863-78F2-4373-8BD9-51E7C2B41A98}" srcOrd="0" destOrd="0" presId="urn:microsoft.com/office/officeart/2005/8/layout/hierarchy2"/>
    <dgm:cxn modelId="{51A0CB2C-5EFC-464F-9155-513B6E525A3E}" type="presParOf" srcId="{25DC326A-A552-4D65-87FE-19C4678BBBAC}" destId="{A208C416-38BF-497F-8691-6BEB58DC8920}" srcOrd="0" destOrd="0" presId="urn:microsoft.com/office/officeart/2005/8/layout/hierarchy2"/>
    <dgm:cxn modelId="{3E582CC8-6EB5-4422-BB0F-889EAA9B6B64}" type="presParOf" srcId="{A208C416-38BF-497F-8691-6BEB58DC8920}" destId="{C3534317-55E6-4848-BBE3-0BD11208D5CC}" srcOrd="0" destOrd="0" presId="urn:microsoft.com/office/officeart/2005/8/layout/hierarchy2"/>
    <dgm:cxn modelId="{6A74A567-108A-4B8A-8967-8EC04284A02B}" type="presParOf" srcId="{A208C416-38BF-497F-8691-6BEB58DC8920}" destId="{CA3A5A9A-0A99-40BD-B41A-5A311B522F7B}" srcOrd="1" destOrd="0" presId="urn:microsoft.com/office/officeart/2005/8/layout/hierarchy2"/>
    <dgm:cxn modelId="{FCE7BB65-FF9B-4A68-BC98-18231C0665F7}" type="presParOf" srcId="{CA3A5A9A-0A99-40BD-B41A-5A311B522F7B}" destId="{9884A95C-793E-4D35-AE7D-8AECD3BD6A9A}" srcOrd="0" destOrd="0" presId="urn:microsoft.com/office/officeart/2005/8/layout/hierarchy2"/>
    <dgm:cxn modelId="{DAA1CDF0-E790-48C1-8601-4D7E76C725F8}" type="presParOf" srcId="{9884A95C-793E-4D35-AE7D-8AECD3BD6A9A}" destId="{85858775-F61F-4F6E-B35C-BBDDF7F8EE68}" srcOrd="0" destOrd="0" presId="urn:microsoft.com/office/officeart/2005/8/layout/hierarchy2"/>
    <dgm:cxn modelId="{A6CFFCAC-5B4B-4E7B-B7B0-2EC0E4D1E32E}" type="presParOf" srcId="{CA3A5A9A-0A99-40BD-B41A-5A311B522F7B}" destId="{855ECD9F-586F-439F-92A5-24E233F26EED}" srcOrd="1" destOrd="0" presId="urn:microsoft.com/office/officeart/2005/8/layout/hierarchy2"/>
    <dgm:cxn modelId="{7A7CCEE8-4697-4183-9767-933C4487AD09}" type="presParOf" srcId="{855ECD9F-586F-439F-92A5-24E233F26EED}" destId="{8374F43C-1095-4ADB-89C0-8F36805FEE0C}" srcOrd="0" destOrd="0" presId="urn:microsoft.com/office/officeart/2005/8/layout/hierarchy2"/>
    <dgm:cxn modelId="{6B0A78D3-FA83-4B0C-B35F-7043B27A5D65}" type="presParOf" srcId="{855ECD9F-586F-439F-92A5-24E233F26EED}" destId="{65E58940-81A5-4A47-B464-AA1681CEFC0C}" srcOrd="1" destOrd="0" presId="urn:microsoft.com/office/officeart/2005/8/layout/hierarchy2"/>
    <dgm:cxn modelId="{71E78972-88A6-43F5-9745-79C42D392DCA}" type="presParOf" srcId="{65E58940-81A5-4A47-B464-AA1681CEFC0C}" destId="{7E169163-7B3F-41A4-9F10-4AAE8B6557B3}" srcOrd="0" destOrd="0" presId="urn:microsoft.com/office/officeart/2005/8/layout/hierarchy2"/>
    <dgm:cxn modelId="{A138DDA2-34F9-44E5-AAA0-F434E498368C}" type="presParOf" srcId="{7E169163-7B3F-41A4-9F10-4AAE8B6557B3}" destId="{2015AFB0-5C4F-4C4E-B8B5-14B73FB1EA20}" srcOrd="0" destOrd="0" presId="urn:microsoft.com/office/officeart/2005/8/layout/hierarchy2"/>
    <dgm:cxn modelId="{B710BCB0-415E-43BA-B48D-E89C53ABFA35}" type="presParOf" srcId="{65E58940-81A5-4A47-B464-AA1681CEFC0C}" destId="{21124496-032E-43AA-936A-4DD14B5F391A}" srcOrd="1" destOrd="0" presId="urn:microsoft.com/office/officeart/2005/8/layout/hierarchy2"/>
    <dgm:cxn modelId="{4181B05A-6EDC-4064-BE44-B4AAEB7E2306}" type="presParOf" srcId="{21124496-032E-43AA-936A-4DD14B5F391A}" destId="{C278D8C6-E52B-4333-879D-EBA46BE255E0}" srcOrd="0" destOrd="0" presId="urn:microsoft.com/office/officeart/2005/8/layout/hierarchy2"/>
    <dgm:cxn modelId="{F824CB74-68DF-4B63-B00A-E07E75A9A8C7}" type="presParOf" srcId="{21124496-032E-43AA-936A-4DD14B5F391A}" destId="{9C3FF680-2961-4264-8FB8-BBE03A557F08}" srcOrd="1" destOrd="0" presId="urn:microsoft.com/office/officeart/2005/8/layout/hierarchy2"/>
    <dgm:cxn modelId="{2EF91688-E652-45BE-898F-4B0DDC12A5F0}" type="presParOf" srcId="{9C3FF680-2961-4264-8FB8-BBE03A557F08}" destId="{1CA19720-3FEC-4B7E-821C-BF679CAE28BA}" srcOrd="0" destOrd="0" presId="urn:microsoft.com/office/officeart/2005/8/layout/hierarchy2"/>
    <dgm:cxn modelId="{19F9C6D3-A203-475F-B4D7-C19A622FA1CE}" type="presParOf" srcId="{1CA19720-3FEC-4B7E-821C-BF679CAE28BA}" destId="{F667BE2C-A5E7-4812-AC76-E875E1DB5DEE}" srcOrd="0" destOrd="0" presId="urn:microsoft.com/office/officeart/2005/8/layout/hierarchy2"/>
    <dgm:cxn modelId="{29F4D6AF-7FD4-4B6D-AE1C-7DCBD9FC1458}" type="presParOf" srcId="{9C3FF680-2961-4264-8FB8-BBE03A557F08}" destId="{B3AA88FE-F1A9-4582-B5DF-37DE6D358AF0}" srcOrd="1" destOrd="0" presId="urn:microsoft.com/office/officeart/2005/8/layout/hierarchy2"/>
    <dgm:cxn modelId="{A65C7BB3-D852-4AC0-84B5-8BCBE1151F05}" type="presParOf" srcId="{B3AA88FE-F1A9-4582-B5DF-37DE6D358AF0}" destId="{AC7E6E1B-24EE-4219-9E44-B6BB652DA256}" srcOrd="0" destOrd="0" presId="urn:microsoft.com/office/officeart/2005/8/layout/hierarchy2"/>
    <dgm:cxn modelId="{C44344F2-1049-44B8-AC32-3810A158CEC4}" type="presParOf" srcId="{B3AA88FE-F1A9-4582-B5DF-37DE6D358AF0}" destId="{DCDC6B4C-3E17-4543-AF34-15E8C30A91B1}" srcOrd="1" destOrd="0" presId="urn:microsoft.com/office/officeart/2005/8/layout/hierarchy2"/>
    <dgm:cxn modelId="{EEA833A5-77D9-40E2-9D51-423FA33DA546}" type="presParOf" srcId="{9C3FF680-2961-4264-8FB8-BBE03A557F08}" destId="{1B543D9B-25FE-48A3-8A2C-9D910C000873}" srcOrd="2" destOrd="0" presId="urn:microsoft.com/office/officeart/2005/8/layout/hierarchy2"/>
    <dgm:cxn modelId="{7EA43605-4C14-440B-8612-C2CD9CB6537D}" type="presParOf" srcId="{1B543D9B-25FE-48A3-8A2C-9D910C000873}" destId="{18DC885E-FDCD-4DE5-AC52-C031C3BE9553}" srcOrd="0" destOrd="0" presId="urn:microsoft.com/office/officeart/2005/8/layout/hierarchy2"/>
    <dgm:cxn modelId="{555A5DEB-B9EC-4F10-B5F2-7CDC9A2A743A}" type="presParOf" srcId="{9C3FF680-2961-4264-8FB8-BBE03A557F08}" destId="{8D8EF86B-2FB6-46D7-AF9E-D864E7225EF5}" srcOrd="3" destOrd="0" presId="urn:microsoft.com/office/officeart/2005/8/layout/hierarchy2"/>
    <dgm:cxn modelId="{68357039-377F-4691-8D38-AEF8841A5315}" type="presParOf" srcId="{8D8EF86B-2FB6-46D7-AF9E-D864E7225EF5}" destId="{8CB25CC8-62D5-42A1-BEA2-2627F6A078AD}" srcOrd="0" destOrd="0" presId="urn:microsoft.com/office/officeart/2005/8/layout/hierarchy2"/>
    <dgm:cxn modelId="{3F63ED87-3142-4101-A96F-9A15857AE5F3}" type="presParOf" srcId="{8D8EF86B-2FB6-46D7-AF9E-D864E7225EF5}" destId="{1482BDF7-5CBA-4EB9-830B-F5B3D7F7E3C6}" srcOrd="1" destOrd="0" presId="urn:microsoft.com/office/officeart/2005/8/layout/hierarchy2"/>
    <dgm:cxn modelId="{1E79CF43-F05C-4743-907D-29E2B5D4DAF5}" type="presParOf" srcId="{65E58940-81A5-4A47-B464-AA1681CEFC0C}" destId="{B76E91B8-703C-4FE4-84E6-547D711D5B6B}" srcOrd="2" destOrd="0" presId="urn:microsoft.com/office/officeart/2005/8/layout/hierarchy2"/>
    <dgm:cxn modelId="{17429D61-1805-489E-981C-46B07E25C201}" type="presParOf" srcId="{B76E91B8-703C-4FE4-84E6-547D711D5B6B}" destId="{4B943BCB-B7A2-43FB-8314-A4EE72722AE5}" srcOrd="0" destOrd="0" presId="urn:microsoft.com/office/officeart/2005/8/layout/hierarchy2"/>
    <dgm:cxn modelId="{5D74E9B8-7DF2-4F59-9CD4-9F00B95BF08E}" type="presParOf" srcId="{65E58940-81A5-4A47-B464-AA1681CEFC0C}" destId="{99598368-9FDE-47A5-8915-65BDA5124A14}" srcOrd="3" destOrd="0" presId="urn:microsoft.com/office/officeart/2005/8/layout/hierarchy2"/>
    <dgm:cxn modelId="{AD25837B-6A98-4D1E-BE87-0969F188703C}" type="presParOf" srcId="{99598368-9FDE-47A5-8915-65BDA5124A14}" destId="{3799ED56-1E3B-4E17-B7C4-620A658F4D7E}" srcOrd="0" destOrd="0" presId="urn:microsoft.com/office/officeart/2005/8/layout/hierarchy2"/>
    <dgm:cxn modelId="{9171CD93-321B-4373-A387-FF69FEB82676}" type="presParOf" srcId="{99598368-9FDE-47A5-8915-65BDA5124A14}" destId="{AD2EBA0E-7268-43CA-BDE1-77AC71233591}" srcOrd="1" destOrd="0" presId="urn:microsoft.com/office/officeart/2005/8/layout/hierarchy2"/>
    <dgm:cxn modelId="{68224196-B0D4-4C00-AE6D-37CF135E5D53}" type="presParOf" srcId="{AD2EBA0E-7268-43CA-BDE1-77AC71233591}" destId="{73CC3F56-9286-478D-9768-D1901A253058}" srcOrd="0" destOrd="0" presId="urn:microsoft.com/office/officeart/2005/8/layout/hierarchy2"/>
    <dgm:cxn modelId="{A8996A1F-CEE9-424D-8536-74834761985B}" type="presParOf" srcId="{73CC3F56-9286-478D-9768-D1901A253058}" destId="{FD4043F7-71CB-4866-8446-F017D7C026D0}" srcOrd="0" destOrd="0" presId="urn:microsoft.com/office/officeart/2005/8/layout/hierarchy2"/>
    <dgm:cxn modelId="{D7D439C5-69B1-405C-B5AF-1FAC3B4D44E9}" type="presParOf" srcId="{AD2EBA0E-7268-43CA-BDE1-77AC71233591}" destId="{BC0E7C49-408E-445D-A505-BA8C3738A928}" srcOrd="1" destOrd="0" presId="urn:microsoft.com/office/officeart/2005/8/layout/hierarchy2"/>
    <dgm:cxn modelId="{D8866A8A-C1B8-4894-BE0A-3201FADBF049}" type="presParOf" srcId="{BC0E7C49-408E-445D-A505-BA8C3738A928}" destId="{FFA27931-7BC9-40B9-A064-E26B0D531DEE}" srcOrd="0" destOrd="0" presId="urn:microsoft.com/office/officeart/2005/8/layout/hierarchy2"/>
    <dgm:cxn modelId="{FDC7D0C7-6EE8-4337-AC63-115573003A70}" type="presParOf" srcId="{BC0E7C49-408E-445D-A505-BA8C3738A928}" destId="{2301F368-6CD5-4FA7-AB78-53304C04CBE6}" srcOrd="1" destOrd="0" presId="urn:microsoft.com/office/officeart/2005/8/layout/hierarchy2"/>
    <dgm:cxn modelId="{66BAEB93-3FCD-4013-85BC-FE442BAAAAC5}" type="presParOf" srcId="{AD2EBA0E-7268-43CA-BDE1-77AC71233591}" destId="{C35A69A4-880A-4940-8E2F-FF57D4C13E31}" srcOrd="2" destOrd="0" presId="urn:microsoft.com/office/officeart/2005/8/layout/hierarchy2"/>
    <dgm:cxn modelId="{53C64590-EC7F-4FBF-932A-BB9F18B6DD03}" type="presParOf" srcId="{C35A69A4-880A-4940-8E2F-FF57D4C13E31}" destId="{DAD21114-FD48-41F4-BD57-14487512FD13}" srcOrd="0" destOrd="0" presId="urn:microsoft.com/office/officeart/2005/8/layout/hierarchy2"/>
    <dgm:cxn modelId="{526F7A3E-AD1B-480B-9341-C3EF49EA712F}" type="presParOf" srcId="{AD2EBA0E-7268-43CA-BDE1-77AC71233591}" destId="{6EF945F3-2CCB-4EB4-B417-4D968ACDCBA0}" srcOrd="3" destOrd="0" presId="urn:microsoft.com/office/officeart/2005/8/layout/hierarchy2"/>
    <dgm:cxn modelId="{9E601C21-007C-4F15-9194-2887196F0D00}" type="presParOf" srcId="{6EF945F3-2CCB-4EB4-B417-4D968ACDCBA0}" destId="{9EF38863-78F2-4373-8BD9-51E7C2B41A98}" srcOrd="0" destOrd="0" presId="urn:microsoft.com/office/officeart/2005/8/layout/hierarchy2"/>
    <dgm:cxn modelId="{93B17BC5-36C4-44A4-A0EE-A3E5C721270B}" type="presParOf" srcId="{6EF945F3-2CCB-4EB4-B417-4D968ACDCBA0}" destId="{96EAACF4-B1D9-449A-BD07-33A213B477F9}" srcOrd="1" destOrd="0" presId="urn:microsoft.com/office/officeart/2005/8/layout/hierarchy2"/>
    <dgm:cxn modelId="{08DCEA8A-D3CC-4273-9986-521E2DBF3BC8}" type="presParOf" srcId="{CA3A5A9A-0A99-40BD-B41A-5A311B522F7B}" destId="{6F1E9194-E563-48C8-A125-10A07E20D71A}" srcOrd="2" destOrd="0" presId="urn:microsoft.com/office/officeart/2005/8/layout/hierarchy2"/>
    <dgm:cxn modelId="{84DD3BE6-F5D6-4A87-A535-8824CCEE292D}" type="presParOf" srcId="{6F1E9194-E563-48C8-A125-10A07E20D71A}" destId="{DA0E541E-F0C5-45D4-9265-48ED512A928A}" srcOrd="0" destOrd="0" presId="urn:microsoft.com/office/officeart/2005/8/layout/hierarchy2"/>
    <dgm:cxn modelId="{B67B3ECD-B2AF-4DDA-97A8-F55224D22E07}" type="presParOf" srcId="{CA3A5A9A-0A99-40BD-B41A-5A311B522F7B}" destId="{95D17FB5-C4E3-4670-82FC-3AB2491BF856}" srcOrd="3" destOrd="0" presId="urn:microsoft.com/office/officeart/2005/8/layout/hierarchy2"/>
    <dgm:cxn modelId="{EE1FBD85-4FE0-45A1-B9AD-57D315310A2A}" type="presParOf" srcId="{95D17FB5-C4E3-4670-82FC-3AB2491BF856}" destId="{CD62D268-0225-49A4-AD9E-58A1F65F0B6B}" srcOrd="0" destOrd="0" presId="urn:microsoft.com/office/officeart/2005/8/layout/hierarchy2"/>
    <dgm:cxn modelId="{A3E6A186-8162-4CB7-A8F6-CF27296754CE}" type="presParOf" srcId="{95D17FB5-C4E3-4670-82FC-3AB2491BF856}" destId="{B7995362-6DBE-4371-8E33-B289636A2666}" srcOrd="1" destOrd="0" presId="urn:microsoft.com/office/officeart/2005/8/layout/hierarchy2"/>
    <dgm:cxn modelId="{5323384F-D3C1-4CB4-A206-80975968A768}" type="presParOf" srcId="{B7995362-6DBE-4371-8E33-B289636A2666}" destId="{44632038-FD55-42C4-8C0A-8547FAF04D12}" srcOrd="0" destOrd="0" presId="urn:microsoft.com/office/officeart/2005/8/layout/hierarchy2"/>
    <dgm:cxn modelId="{DA52C4B0-7B9F-451B-9B8C-437AA0618B6D}" type="presParOf" srcId="{44632038-FD55-42C4-8C0A-8547FAF04D12}" destId="{22A400C8-1446-438C-9C3A-C502E6234359}" srcOrd="0" destOrd="0" presId="urn:microsoft.com/office/officeart/2005/8/layout/hierarchy2"/>
    <dgm:cxn modelId="{6490B99C-C686-46AD-90E5-D36DEBCD666C}" type="presParOf" srcId="{B7995362-6DBE-4371-8E33-B289636A2666}" destId="{118376D8-9299-40D2-82AC-8393F566DD54}" srcOrd="1" destOrd="0" presId="urn:microsoft.com/office/officeart/2005/8/layout/hierarchy2"/>
    <dgm:cxn modelId="{04DCE42D-78A0-44F2-B4CD-A35474BA3797}" type="presParOf" srcId="{118376D8-9299-40D2-82AC-8393F566DD54}" destId="{9A251991-35C8-4494-9695-F98137B1AED3}" srcOrd="0" destOrd="0" presId="urn:microsoft.com/office/officeart/2005/8/layout/hierarchy2"/>
    <dgm:cxn modelId="{B6DF98AE-FC3D-4167-9DEB-67EB7977B495}" type="presParOf" srcId="{118376D8-9299-40D2-82AC-8393F566DD54}" destId="{4A60103C-88D4-4361-BE65-9E4735B07892}" srcOrd="1" destOrd="0" presId="urn:microsoft.com/office/officeart/2005/8/layout/hierarchy2"/>
    <dgm:cxn modelId="{FF5DB6D2-4045-45BC-82DB-6D177C86DB21}" type="presParOf" srcId="{4A60103C-88D4-4361-BE65-9E4735B07892}" destId="{D4DA25FE-C97C-4B74-9B9E-7531528F128E}" srcOrd="0" destOrd="0" presId="urn:microsoft.com/office/officeart/2005/8/layout/hierarchy2"/>
    <dgm:cxn modelId="{A00A00B9-0D5F-4697-84F5-05A872607326}" type="presParOf" srcId="{D4DA25FE-C97C-4B74-9B9E-7531528F128E}" destId="{21F8A1E5-1857-42F6-81D1-3304F7822863}" srcOrd="0" destOrd="0" presId="urn:microsoft.com/office/officeart/2005/8/layout/hierarchy2"/>
    <dgm:cxn modelId="{20BA27BC-14F7-42E6-8B80-E33EDA912091}" type="presParOf" srcId="{4A60103C-88D4-4361-BE65-9E4735B07892}" destId="{A33BA0A5-3103-4F03-BC9A-B013B43874BC}" srcOrd="1" destOrd="0" presId="urn:microsoft.com/office/officeart/2005/8/layout/hierarchy2"/>
    <dgm:cxn modelId="{8D558A47-62B3-41E6-882D-965DC6B0473B}" type="presParOf" srcId="{A33BA0A5-3103-4F03-BC9A-B013B43874BC}" destId="{B9F571FD-1A36-4036-BF25-05031B50021B}" srcOrd="0" destOrd="0" presId="urn:microsoft.com/office/officeart/2005/8/layout/hierarchy2"/>
    <dgm:cxn modelId="{5039E587-D274-4D43-BB63-27829BE64CAD}" type="presParOf" srcId="{A33BA0A5-3103-4F03-BC9A-B013B43874BC}" destId="{0EBF153F-AC26-4BDA-A0EC-BCA2E58E7DF4}" srcOrd="1" destOrd="0" presId="urn:microsoft.com/office/officeart/2005/8/layout/hierarchy2"/>
    <dgm:cxn modelId="{A961E47C-03E0-4837-AAE7-2FBD69CE68C3}" type="presParOf" srcId="{4A60103C-88D4-4361-BE65-9E4735B07892}" destId="{0778F6C1-3137-4614-AEEC-2971199FEF42}" srcOrd="2" destOrd="0" presId="urn:microsoft.com/office/officeart/2005/8/layout/hierarchy2"/>
    <dgm:cxn modelId="{898DB9A3-AC36-45EF-9D55-0DAE09EB291E}" type="presParOf" srcId="{0778F6C1-3137-4614-AEEC-2971199FEF42}" destId="{BEEA9151-DE05-49F9-AD66-604E6FCCEAC0}" srcOrd="0" destOrd="0" presId="urn:microsoft.com/office/officeart/2005/8/layout/hierarchy2"/>
    <dgm:cxn modelId="{B989E0D0-B0F8-4705-A9A5-32B945037CC6}" type="presParOf" srcId="{4A60103C-88D4-4361-BE65-9E4735B07892}" destId="{A56B882D-C124-4531-82E7-EA8C2D4DB900}" srcOrd="3" destOrd="0" presId="urn:microsoft.com/office/officeart/2005/8/layout/hierarchy2"/>
    <dgm:cxn modelId="{60F6AAED-7B1C-451C-B390-69A77B063128}" type="presParOf" srcId="{A56B882D-C124-4531-82E7-EA8C2D4DB900}" destId="{0EA73203-5702-490C-8B6A-8F26E2E65F1A}" srcOrd="0" destOrd="0" presId="urn:microsoft.com/office/officeart/2005/8/layout/hierarchy2"/>
    <dgm:cxn modelId="{D6818188-5C67-45B9-BCD2-054E4EFC0329}" type="presParOf" srcId="{A56B882D-C124-4531-82E7-EA8C2D4DB900}" destId="{E2212FBC-4CCC-4F78-956E-18AF33AF0360}" srcOrd="1" destOrd="0" presId="urn:microsoft.com/office/officeart/2005/8/layout/hierarchy2"/>
    <dgm:cxn modelId="{3006DC48-8A11-4C12-AC93-DC8FA72CD185}" type="presParOf" srcId="{4A60103C-88D4-4361-BE65-9E4735B07892}" destId="{A5FB6A90-EE8E-48CF-AA5F-E8BB9F843BD6}" srcOrd="4" destOrd="0" presId="urn:microsoft.com/office/officeart/2005/8/layout/hierarchy2"/>
    <dgm:cxn modelId="{707F0B90-2A9F-4017-9DCC-60D25D4ECB51}" type="presParOf" srcId="{A5FB6A90-EE8E-48CF-AA5F-E8BB9F843BD6}" destId="{6252AD73-B3B8-49D1-BC13-13519B456909}" srcOrd="0" destOrd="0" presId="urn:microsoft.com/office/officeart/2005/8/layout/hierarchy2"/>
    <dgm:cxn modelId="{CFAB8496-C64D-46DD-89C2-46FB89AE6FD5}" type="presParOf" srcId="{4A60103C-88D4-4361-BE65-9E4735B07892}" destId="{5BA06F86-18B0-4FC6-97D4-CA5B508DABA5}" srcOrd="5" destOrd="0" presId="urn:microsoft.com/office/officeart/2005/8/layout/hierarchy2"/>
    <dgm:cxn modelId="{8C2FC5A5-B910-476D-9E3B-3B60391BC0D2}" type="presParOf" srcId="{5BA06F86-18B0-4FC6-97D4-CA5B508DABA5}" destId="{45603716-92B7-4421-B6AB-404CDEE0BD9F}" srcOrd="0" destOrd="0" presId="urn:microsoft.com/office/officeart/2005/8/layout/hierarchy2"/>
    <dgm:cxn modelId="{44F5F239-40CA-42D7-8EE6-63EB489DCA57}" type="presParOf" srcId="{5BA06F86-18B0-4FC6-97D4-CA5B508DABA5}" destId="{F10BB835-21C0-4951-822A-E437A7BE1C07}" srcOrd="1" destOrd="0" presId="urn:microsoft.com/office/officeart/2005/8/layout/hierarchy2"/>
    <dgm:cxn modelId="{B55E4680-08CF-4ED6-90F9-CDC4C138FE7A}" type="presParOf" srcId="{CA3A5A9A-0A99-40BD-B41A-5A311B522F7B}" destId="{D356DAFF-BA1D-4412-A004-D18AC66FCC02}" srcOrd="4" destOrd="0" presId="urn:microsoft.com/office/officeart/2005/8/layout/hierarchy2"/>
    <dgm:cxn modelId="{63331C6B-8D75-4B62-AD74-E4D65ADB2698}" type="presParOf" srcId="{D356DAFF-BA1D-4412-A004-D18AC66FCC02}" destId="{5E3E6EBD-32AE-45D2-889F-A3E02CE20B1E}" srcOrd="0" destOrd="0" presId="urn:microsoft.com/office/officeart/2005/8/layout/hierarchy2"/>
    <dgm:cxn modelId="{760B41F2-B54F-49D4-A19B-AF0F8821BE07}" type="presParOf" srcId="{CA3A5A9A-0A99-40BD-B41A-5A311B522F7B}" destId="{0764B220-4691-4EE1-9B57-7468CB81DFD0}" srcOrd="5" destOrd="0" presId="urn:microsoft.com/office/officeart/2005/8/layout/hierarchy2"/>
    <dgm:cxn modelId="{EFA1C3E6-D071-424A-A0CC-71E4E167A640}" type="presParOf" srcId="{0764B220-4691-4EE1-9B57-7468CB81DFD0}" destId="{7B437B6A-9FDA-43BE-BD03-DC281B7834E3}" srcOrd="0" destOrd="0" presId="urn:microsoft.com/office/officeart/2005/8/layout/hierarchy2"/>
    <dgm:cxn modelId="{D6340BF9-464A-48AC-B054-12FA86D19EC7}" type="presParOf" srcId="{0764B220-4691-4EE1-9B57-7468CB81DFD0}" destId="{AF982C95-3D3F-4F30-95F6-23A7826EB27C}" srcOrd="1" destOrd="0" presId="urn:microsoft.com/office/officeart/2005/8/layout/hierarchy2"/>
    <dgm:cxn modelId="{7385F6F7-AADA-4517-ADAD-4FB4FB4AF5B0}" type="presParOf" srcId="{AF982C95-3D3F-4F30-95F6-23A7826EB27C}" destId="{55D9219B-E0BF-4252-82D8-D17E82AD5ACA}" srcOrd="0" destOrd="0" presId="urn:microsoft.com/office/officeart/2005/8/layout/hierarchy2"/>
    <dgm:cxn modelId="{1751F002-D8E3-4622-BACA-D2FF1572C8EC}" type="presParOf" srcId="{55D9219B-E0BF-4252-82D8-D17E82AD5ACA}" destId="{3B660E29-C32C-4DC9-A0D9-398006E901F4}" srcOrd="0" destOrd="0" presId="urn:microsoft.com/office/officeart/2005/8/layout/hierarchy2"/>
    <dgm:cxn modelId="{AA81CDFC-387A-459A-BF57-C107213E9009}" type="presParOf" srcId="{AF982C95-3D3F-4F30-95F6-23A7826EB27C}" destId="{D5C9448F-0246-4CD3-BA70-2020EAB0D47F}" srcOrd="1" destOrd="0" presId="urn:microsoft.com/office/officeart/2005/8/layout/hierarchy2"/>
    <dgm:cxn modelId="{8DB00AEE-9CA0-4277-B5DC-C45D49D7A151}" type="presParOf" srcId="{D5C9448F-0246-4CD3-BA70-2020EAB0D47F}" destId="{96885B14-B5CA-4BEB-B53C-ECD872336AAE}" srcOrd="0" destOrd="0" presId="urn:microsoft.com/office/officeart/2005/8/layout/hierarchy2"/>
    <dgm:cxn modelId="{130C715E-DB55-4153-B089-DA2E52B51DA6}" type="presParOf" srcId="{D5C9448F-0246-4CD3-BA70-2020EAB0D47F}" destId="{A3AEBC20-2430-494E-B078-CAD109C49DDB}" srcOrd="1" destOrd="0" presId="urn:microsoft.com/office/officeart/2005/8/layout/hierarchy2"/>
    <dgm:cxn modelId="{41552FE1-450B-41D6-804E-A11EE3549EE9}" type="presParOf" srcId="{AF982C95-3D3F-4F30-95F6-23A7826EB27C}" destId="{C68A1103-BD91-47D6-8906-F7E2BE3EC735}" srcOrd="2" destOrd="0" presId="urn:microsoft.com/office/officeart/2005/8/layout/hierarchy2"/>
    <dgm:cxn modelId="{3FC367C6-60BD-49B1-978F-6629BEC364EA}" type="presParOf" srcId="{C68A1103-BD91-47D6-8906-F7E2BE3EC735}" destId="{D64AD92D-9A92-454C-BD95-179189523743}" srcOrd="0" destOrd="0" presId="urn:microsoft.com/office/officeart/2005/8/layout/hierarchy2"/>
    <dgm:cxn modelId="{6EC9E78D-B1A6-48FE-9919-D58B023F4A1C}" type="presParOf" srcId="{AF982C95-3D3F-4F30-95F6-23A7826EB27C}" destId="{936201E0-36ED-4D73-AD0B-00B9C9E09D59}" srcOrd="3" destOrd="0" presId="urn:microsoft.com/office/officeart/2005/8/layout/hierarchy2"/>
    <dgm:cxn modelId="{748E69B8-9F35-4DD9-9013-D7FF7A0BD058}" type="presParOf" srcId="{936201E0-36ED-4D73-AD0B-00B9C9E09D59}" destId="{9165F22F-F8CB-4FE3-86F5-46AF58898615}" srcOrd="0" destOrd="0" presId="urn:microsoft.com/office/officeart/2005/8/layout/hierarchy2"/>
    <dgm:cxn modelId="{563CE820-206B-4190-AC42-3FC0B2CFC19A}" type="presParOf" srcId="{936201E0-36ED-4D73-AD0B-00B9C9E09D59}" destId="{F9F3A678-5448-410C-AD62-A3C66B5C5B83}" srcOrd="1" destOrd="0" presId="urn:microsoft.com/office/officeart/2005/8/layout/hierarchy2"/>
    <dgm:cxn modelId="{AB4813DA-C41D-441D-ABF5-B409ADD5F8B9}" type="presParOf" srcId="{F9F3A678-5448-410C-AD62-A3C66B5C5B83}" destId="{3CAF8975-00BA-4D93-B238-E2EC0B599866}" srcOrd="0" destOrd="0" presId="urn:microsoft.com/office/officeart/2005/8/layout/hierarchy2"/>
    <dgm:cxn modelId="{8B5E44EB-AE0C-4086-B328-0DD329597AD8}" type="presParOf" srcId="{3CAF8975-00BA-4D93-B238-E2EC0B599866}" destId="{D8A9F034-EDD5-43A2-B13D-32D611BE1026}" srcOrd="0" destOrd="0" presId="urn:microsoft.com/office/officeart/2005/8/layout/hierarchy2"/>
    <dgm:cxn modelId="{9354C72B-734E-4E39-B8ED-2C6F2D2CA4E7}" type="presParOf" srcId="{F9F3A678-5448-410C-AD62-A3C66B5C5B83}" destId="{596FC5AF-5D47-474D-A4DF-A77AED2ACCCB}" srcOrd="1" destOrd="0" presId="urn:microsoft.com/office/officeart/2005/8/layout/hierarchy2"/>
    <dgm:cxn modelId="{C5477525-BF11-4E75-981C-C39194CFF976}" type="presParOf" srcId="{596FC5AF-5D47-474D-A4DF-A77AED2ACCCB}" destId="{5EA58B8A-FB2F-4AE3-90A1-026E5B955133}" srcOrd="0" destOrd="0" presId="urn:microsoft.com/office/officeart/2005/8/layout/hierarchy2"/>
    <dgm:cxn modelId="{43545844-0B9E-4366-94B5-5E0AC9ABB5BB}" type="presParOf" srcId="{596FC5AF-5D47-474D-A4DF-A77AED2ACCCB}" destId="{6ACF083D-2C9A-42D5-B1C1-3908E8C21B1C}" srcOrd="1" destOrd="0" presId="urn:microsoft.com/office/officeart/2005/8/layout/hierarchy2"/>
    <dgm:cxn modelId="{F17E4522-267F-4BAA-A858-82F0C9EE1F2E}" type="presParOf" srcId="{F9F3A678-5448-410C-AD62-A3C66B5C5B83}" destId="{612A4085-A452-4681-8200-89CF7CEB01F4}" srcOrd="2" destOrd="0" presId="urn:microsoft.com/office/officeart/2005/8/layout/hierarchy2"/>
    <dgm:cxn modelId="{9768E345-AAC3-4B44-BA29-EEA54AA0D8E4}" type="presParOf" srcId="{612A4085-A452-4681-8200-89CF7CEB01F4}" destId="{C1E48AEA-45D3-4C50-BFC7-4B8373B46745}" srcOrd="0" destOrd="0" presId="urn:microsoft.com/office/officeart/2005/8/layout/hierarchy2"/>
    <dgm:cxn modelId="{CC242E41-2450-410C-824C-483617313E16}" type="presParOf" srcId="{F9F3A678-5448-410C-AD62-A3C66B5C5B83}" destId="{347E1D0D-57FD-49C7-A395-C3F373F30481}" srcOrd="3" destOrd="0" presId="urn:microsoft.com/office/officeart/2005/8/layout/hierarchy2"/>
    <dgm:cxn modelId="{FC0A1E8E-6785-4DBE-AC45-2AAC39D1AFB0}" type="presParOf" srcId="{347E1D0D-57FD-49C7-A395-C3F373F30481}" destId="{BE2C0723-3B6C-4ED8-A4EB-7A8BAA7FC8D4}" srcOrd="0" destOrd="0" presId="urn:microsoft.com/office/officeart/2005/8/layout/hierarchy2"/>
    <dgm:cxn modelId="{2327B1FC-171A-4919-9EE2-AEA0D86D9532}" type="presParOf" srcId="{347E1D0D-57FD-49C7-A395-C3F373F30481}" destId="{94A7511B-5BEF-44A3-AB40-FFC755E6B44D}" srcOrd="1" destOrd="0" presId="urn:microsoft.com/office/officeart/2005/8/layout/hierarchy2"/>
    <dgm:cxn modelId="{B08AFECC-0ADE-4BF5-8B75-844E078F17CD}" type="presParOf" srcId="{94A7511B-5BEF-44A3-AB40-FFC755E6B44D}" destId="{73A99AA6-70B6-403B-926C-1E5E5061F250}" srcOrd="0" destOrd="0" presId="urn:microsoft.com/office/officeart/2005/8/layout/hierarchy2"/>
    <dgm:cxn modelId="{E50A61C8-1BE7-4FA8-A88B-B36F6578C38D}" type="presParOf" srcId="{73A99AA6-70B6-403B-926C-1E5E5061F250}" destId="{CEB1E245-B415-4720-8471-2E359BF39945}" srcOrd="0" destOrd="0" presId="urn:microsoft.com/office/officeart/2005/8/layout/hierarchy2"/>
    <dgm:cxn modelId="{A8F77D96-BCA5-45C6-A22F-9CBD328F2D09}" type="presParOf" srcId="{94A7511B-5BEF-44A3-AB40-FFC755E6B44D}" destId="{35796FE4-4484-4B84-B983-30B951AA90E8}" srcOrd="1" destOrd="0" presId="urn:microsoft.com/office/officeart/2005/8/layout/hierarchy2"/>
    <dgm:cxn modelId="{4E1E25A8-1A70-4107-B2E4-9897BEA54E21}" type="presParOf" srcId="{35796FE4-4484-4B84-B983-30B951AA90E8}" destId="{A4E7E691-35A5-42EB-BE3B-59363A818C87}" srcOrd="0" destOrd="0" presId="urn:microsoft.com/office/officeart/2005/8/layout/hierarchy2"/>
    <dgm:cxn modelId="{3BFE9339-86B3-45F2-A565-4C4BB1A68061}" type="presParOf" srcId="{35796FE4-4484-4B84-B983-30B951AA90E8}" destId="{D7C1592D-65AC-44F7-BF0B-35F1F2C99C58}" srcOrd="1" destOrd="0" presId="urn:microsoft.com/office/officeart/2005/8/layout/hierarchy2"/>
    <dgm:cxn modelId="{85B61FB6-5627-4A41-BC8A-FF725B2D587B}" type="presParOf" srcId="{94A7511B-5BEF-44A3-AB40-FFC755E6B44D}" destId="{26A8D175-E80C-4E57-94A4-DBDFED40622B}" srcOrd="2" destOrd="0" presId="urn:microsoft.com/office/officeart/2005/8/layout/hierarchy2"/>
    <dgm:cxn modelId="{62A26E30-89A5-4814-970A-2B6BDCB02A64}" type="presParOf" srcId="{26A8D175-E80C-4E57-94A4-DBDFED40622B}" destId="{1BDBD9B6-A490-4BA9-BC9D-0DC25ED8A116}" srcOrd="0" destOrd="0" presId="urn:microsoft.com/office/officeart/2005/8/layout/hierarchy2"/>
    <dgm:cxn modelId="{7EC52A05-1F39-4387-B1D5-7F4121F43768}" type="presParOf" srcId="{94A7511B-5BEF-44A3-AB40-FFC755E6B44D}" destId="{2EFF9F65-2DC8-41C6-A39C-1784879E1C6A}" srcOrd="3" destOrd="0" presId="urn:microsoft.com/office/officeart/2005/8/layout/hierarchy2"/>
    <dgm:cxn modelId="{CEC6D24A-2C5A-4F27-9362-89E74EF70474}" type="presParOf" srcId="{2EFF9F65-2DC8-41C6-A39C-1784879E1C6A}" destId="{6B81E5E3-7D53-49A6-8592-85A819CF172C}" srcOrd="0" destOrd="0" presId="urn:microsoft.com/office/officeart/2005/8/layout/hierarchy2"/>
    <dgm:cxn modelId="{15177451-8572-4CF5-8FA6-3A63B3E35952}" type="presParOf" srcId="{2EFF9F65-2DC8-41C6-A39C-1784879E1C6A}" destId="{0A085F5C-84AC-43F1-B5F3-68369D6883B1}" srcOrd="1" destOrd="0" presId="urn:microsoft.com/office/officeart/2005/8/layout/hierarchy2"/>
    <dgm:cxn modelId="{78BEEBE3-E6BC-4DA3-A0B5-C024F385A095}" type="presParOf" srcId="{0A085F5C-84AC-43F1-B5F3-68369D6883B1}" destId="{1086D01E-00D4-4FB8-8BFB-8E2F45749D03}" srcOrd="0" destOrd="0" presId="urn:microsoft.com/office/officeart/2005/8/layout/hierarchy2"/>
    <dgm:cxn modelId="{41CBE1C1-EE93-4F54-A76C-CEB75AD5D62B}" type="presParOf" srcId="{1086D01E-00D4-4FB8-8BFB-8E2F45749D03}" destId="{245D4EA4-2A62-49FE-B5B4-93E0CA87BC0B}" srcOrd="0" destOrd="0" presId="urn:microsoft.com/office/officeart/2005/8/layout/hierarchy2"/>
    <dgm:cxn modelId="{E9CD3813-C771-488F-A2C7-CED94F10AF61}" type="presParOf" srcId="{0A085F5C-84AC-43F1-B5F3-68369D6883B1}" destId="{62EB8264-730E-4D58-A070-836DFAE1C47A}" srcOrd="1" destOrd="0" presId="urn:microsoft.com/office/officeart/2005/8/layout/hierarchy2"/>
    <dgm:cxn modelId="{988D7990-000C-4574-A771-965E200E8177}" type="presParOf" srcId="{62EB8264-730E-4D58-A070-836DFAE1C47A}" destId="{35F1B087-089C-413E-9635-560994222E86}" srcOrd="0" destOrd="0" presId="urn:microsoft.com/office/officeart/2005/8/layout/hierarchy2"/>
    <dgm:cxn modelId="{0F94D645-348F-4E25-B1D1-A248C3E49069}" type="presParOf" srcId="{62EB8264-730E-4D58-A070-836DFAE1C47A}" destId="{77ED4E0D-5B20-40E6-B606-10092647EDD6}" srcOrd="1" destOrd="0" presId="urn:microsoft.com/office/officeart/2005/8/layout/hierarchy2"/>
    <dgm:cxn modelId="{A42B358C-E97E-4345-88DC-E874922B1CCA}" type="presParOf" srcId="{77ED4E0D-5B20-40E6-B606-10092647EDD6}" destId="{4E0AEE6F-30E2-4242-8607-60C37298EEF3}" srcOrd="0" destOrd="0" presId="urn:microsoft.com/office/officeart/2005/8/layout/hierarchy2"/>
    <dgm:cxn modelId="{6F1428D4-2F4B-4EC1-8B8A-D45AD7B3E9D7}" type="presParOf" srcId="{4E0AEE6F-30E2-4242-8607-60C37298EEF3}" destId="{0E90AD85-1951-4B11-B785-989AA72D128B}" srcOrd="0" destOrd="0" presId="urn:microsoft.com/office/officeart/2005/8/layout/hierarchy2"/>
    <dgm:cxn modelId="{E9F86027-099A-4ABC-9974-8E19952A66D1}" type="presParOf" srcId="{77ED4E0D-5B20-40E6-B606-10092647EDD6}" destId="{E114826A-E314-4134-923B-0549086BF6C3}" srcOrd="1" destOrd="0" presId="urn:microsoft.com/office/officeart/2005/8/layout/hierarchy2"/>
    <dgm:cxn modelId="{656564F3-9682-40DF-BA8A-4B8D0CAF25BF}" type="presParOf" srcId="{E114826A-E314-4134-923B-0549086BF6C3}" destId="{FC67052A-400B-4F96-AABC-E25B5D983E2D}" srcOrd="0" destOrd="0" presId="urn:microsoft.com/office/officeart/2005/8/layout/hierarchy2"/>
    <dgm:cxn modelId="{C19CA5BC-3E80-4CFF-A3D6-89F5ED272D3C}" type="presParOf" srcId="{E114826A-E314-4134-923B-0549086BF6C3}" destId="{E0B1A369-95B3-4DCB-9B27-B106DD61E876}" srcOrd="1" destOrd="0" presId="urn:microsoft.com/office/officeart/2005/8/layout/hierarchy2"/>
    <dgm:cxn modelId="{C4A78228-65D4-47AD-B3B8-8883581C40DE}" type="presParOf" srcId="{0A085F5C-84AC-43F1-B5F3-68369D6883B1}" destId="{E6B9814B-9C08-4EAA-BC5B-FC28B6660A81}" srcOrd="2" destOrd="0" presId="urn:microsoft.com/office/officeart/2005/8/layout/hierarchy2"/>
    <dgm:cxn modelId="{93572D47-36C9-4748-9C4B-3905F3791823}" type="presParOf" srcId="{E6B9814B-9C08-4EAA-BC5B-FC28B6660A81}" destId="{A63F84DA-E086-4421-B01E-FB1449713307}" srcOrd="0" destOrd="0" presId="urn:microsoft.com/office/officeart/2005/8/layout/hierarchy2"/>
    <dgm:cxn modelId="{E0ED1B02-4168-4929-AAEB-D218684CF265}" type="presParOf" srcId="{0A085F5C-84AC-43F1-B5F3-68369D6883B1}" destId="{485C90C8-0EA4-4F79-AA87-E1891FA00A71}" srcOrd="3" destOrd="0" presId="urn:microsoft.com/office/officeart/2005/8/layout/hierarchy2"/>
    <dgm:cxn modelId="{808A779D-B629-47E8-AC56-A478CD8D9131}" type="presParOf" srcId="{485C90C8-0EA4-4F79-AA87-E1891FA00A71}" destId="{EBEA41F1-8EEF-4BC4-A354-AB272169F9EE}" srcOrd="0" destOrd="0" presId="urn:microsoft.com/office/officeart/2005/8/layout/hierarchy2"/>
    <dgm:cxn modelId="{4B7F78FB-88B0-4A65-A606-6B0702D593D9}" type="presParOf" srcId="{485C90C8-0EA4-4F79-AA87-E1891FA00A71}" destId="{BD2F8DB3-1DD6-47CE-8FFE-A3708F705176}" srcOrd="1" destOrd="0" presId="urn:microsoft.com/office/officeart/2005/8/layout/hierarchy2"/>
    <dgm:cxn modelId="{D9CCBBB1-9DBB-46AB-88BF-358CAFE5F56B}" type="presParOf" srcId="{BD2F8DB3-1DD6-47CE-8FFE-A3708F705176}" destId="{BB94C439-3169-4BA8-BE5A-7B1DE65CA4B1}" srcOrd="0" destOrd="0" presId="urn:microsoft.com/office/officeart/2005/8/layout/hierarchy2"/>
    <dgm:cxn modelId="{0F8792B7-CE9A-43AE-9822-8A1A807949B8}" type="presParOf" srcId="{BB94C439-3169-4BA8-BE5A-7B1DE65CA4B1}" destId="{FD989E5B-5A9C-4D32-BD6E-9933948DD4D3}" srcOrd="0" destOrd="0" presId="urn:microsoft.com/office/officeart/2005/8/layout/hierarchy2"/>
    <dgm:cxn modelId="{56C4B02F-8931-42C7-8681-4736D50E6C4C}" type="presParOf" srcId="{BD2F8DB3-1DD6-47CE-8FFE-A3708F705176}" destId="{9C298736-FA0A-48DA-B646-1D61761B8E53}" srcOrd="1" destOrd="0" presId="urn:microsoft.com/office/officeart/2005/8/layout/hierarchy2"/>
    <dgm:cxn modelId="{CCEEBAA8-8B72-4221-9508-491239A90AE1}" type="presParOf" srcId="{9C298736-FA0A-48DA-B646-1D61761B8E53}" destId="{3DDB7539-8943-4A2F-B4C3-8BB2E2EF87F4}" srcOrd="0" destOrd="0" presId="urn:microsoft.com/office/officeart/2005/8/layout/hierarchy2"/>
    <dgm:cxn modelId="{4B181546-EF64-44A8-829C-3D6FC8A5A77D}" type="presParOf" srcId="{9C298736-FA0A-48DA-B646-1D61761B8E53}" destId="{B28B5592-0C34-417A-AED7-D7D9F2921317}" srcOrd="1" destOrd="0" presId="urn:microsoft.com/office/officeart/2005/8/layout/hierarchy2"/>
  </dgm:cxnLst>
  <dgm:bg/>
  <dgm:whole>
    <a:ln>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D2C63A4-9D5D-47CE-8D74-13AD5720E5D9}" type="doc">
      <dgm:prSet loTypeId="urn:microsoft.com/office/officeart/2005/8/layout/hierarchy1#1" loCatId="hierarchy" qsTypeId="urn:microsoft.com/office/officeart/2005/8/quickstyle/simple2#1" qsCatId="simple" csTypeId="urn:microsoft.com/office/officeart/2005/8/colors/accent1_2#1" csCatId="accent1" phldr="0"/>
      <dgm:spPr/>
      <dgm:t>
        <a:bodyPr/>
        <a:lstStyle/>
        <a:p>
          <a:endParaRPr lang="zh-CN" altLang="en-US"/>
        </a:p>
      </dgm:t>
    </dgm:pt>
    <dgm:pt modelId="{42D42628-864C-41D6-833F-2DBB342F4DB0}">
      <dgm:prSet phldrT="[文本]" phldr="0" custT="0"/>
      <dgm:spPr/>
      <dgm:t>
        <a:bodyPr vert="horz" wrap="square"/>
        <a:lstStyle/>
        <a:p>
          <a:pPr>
            <a:lnSpc>
              <a:spcPct val="100000"/>
            </a:lnSpc>
            <a:spcBef>
              <a:spcPct val="0"/>
            </a:spcBef>
            <a:spcAft>
              <a:spcPct val="35000"/>
            </a:spcAft>
          </a:pPr>
          <a:r>
            <a:rPr lang="zh-CN" altLang="en-US"/>
            <a:t>性别决定与性相关遗传</a:t>
          </a:r>
        </a:p>
      </dgm:t>
    </dgm:pt>
    <dgm:pt modelId="{C7195306-E1B1-4ECE-8382-424ACA226556}" type="parTrans" cxnId="{650205A1-BBA3-4FB4-8019-79099B6F159F}">
      <dgm:prSet/>
      <dgm:spPr/>
      <dgm:t>
        <a:bodyPr/>
        <a:lstStyle/>
        <a:p>
          <a:endParaRPr lang="zh-CN" altLang="en-US"/>
        </a:p>
      </dgm:t>
    </dgm:pt>
    <dgm:pt modelId="{33D8AA3E-DAD3-412E-80E1-09AFD3B5EAF9}" type="sibTrans" cxnId="{650205A1-BBA3-4FB4-8019-79099B6F159F}">
      <dgm:prSet/>
      <dgm:spPr/>
      <dgm:t>
        <a:bodyPr/>
        <a:lstStyle/>
        <a:p>
          <a:endParaRPr lang="zh-CN" altLang="en-US"/>
        </a:p>
      </dgm:t>
    </dgm:pt>
    <dgm:pt modelId="{1FC1C8C3-63CB-4E55-BD49-AA552B8440D8}">
      <dgm:prSet phldrT="[文本]" phldr="0" custT="0"/>
      <dgm:spPr/>
      <dgm:t>
        <a:bodyPr vert="horz" wrap="square"/>
        <a:lstStyle/>
        <a:p>
          <a:pPr>
            <a:lnSpc>
              <a:spcPct val="100000"/>
            </a:lnSpc>
            <a:spcBef>
              <a:spcPct val="0"/>
            </a:spcBef>
            <a:spcAft>
              <a:spcPct val="35000"/>
            </a:spcAft>
          </a:pPr>
          <a:r>
            <a:rPr lang="zh-CN" altLang="en-US"/>
            <a:t>环境对性别决定的影响</a:t>
          </a:r>
        </a:p>
      </dgm:t>
    </dgm:pt>
    <dgm:pt modelId="{B025E324-1C01-4543-8D06-F931E0E78FF4}" type="parTrans" cxnId="{8E1D2B64-586C-4231-A6DE-C444620D704A}">
      <dgm:prSet/>
      <dgm:spPr/>
      <dgm:t>
        <a:bodyPr/>
        <a:lstStyle/>
        <a:p>
          <a:endParaRPr lang="zh-CN" altLang="en-US"/>
        </a:p>
      </dgm:t>
    </dgm:pt>
    <dgm:pt modelId="{588AC07E-4185-4602-8798-37B6E219CC88}" type="sibTrans" cxnId="{8E1D2B64-586C-4231-A6DE-C444620D704A}">
      <dgm:prSet/>
      <dgm:spPr/>
      <dgm:t>
        <a:bodyPr/>
        <a:lstStyle/>
        <a:p>
          <a:endParaRPr lang="zh-CN" altLang="en-US"/>
        </a:p>
      </dgm:t>
    </dgm:pt>
    <dgm:pt modelId="{413DC10E-9606-4031-9D12-417781688977}">
      <dgm:prSet phldrT="[文本]" phldr="0" custT="0"/>
      <dgm:spPr/>
      <dgm:t>
        <a:bodyPr vert="horz" wrap="square"/>
        <a:lstStyle/>
        <a:p>
          <a:pPr>
            <a:lnSpc>
              <a:spcPct val="100000"/>
            </a:lnSpc>
            <a:spcBef>
              <a:spcPct val="0"/>
            </a:spcBef>
            <a:spcAft>
              <a:spcPct val="35000"/>
            </a:spcAft>
          </a:pPr>
          <a:r>
            <a:rPr lang="zh-CN" altLang="en-US"/>
            <a:t>性反转</a:t>
          </a:r>
        </a:p>
      </dgm:t>
    </dgm:pt>
    <dgm:pt modelId="{B91B61BD-7D07-442C-992B-5B3D56015222}" type="parTrans" cxnId="{CF5342EA-7146-4E3C-804A-54CD8014E289}">
      <dgm:prSet/>
      <dgm:spPr/>
      <dgm:t>
        <a:bodyPr/>
        <a:lstStyle/>
        <a:p>
          <a:endParaRPr lang="zh-CN" altLang="en-US"/>
        </a:p>
      </dgm:t>
    </dgm:pt>
    <dgm:pt modelId="{35976CC6-4E05-49D8-B5E8-F8093ECA95B4}" type="sibTrans" cxnId="{CF5342EA-7146-4E3C-804A-54CD8014E289}">
      <dgm:prSet/>
      <dgm:spPr/>
      <dgm:t>
        <a:bodyPr/>
        <a:lstStyle/>
        <a:p>
          <a:endParaRPr lang="zh-CN" altLang="en-US"/>
        </a:p>
      </dgm:t>
    </dgm:pt>
    <dgm:pt modelId="{2CBDA979-8596-4CE7-8BC2-17404A7C0FD8}">
      <dgm:prSet phldrT="[文本]" phldr="0" custT="0"/>
      <dgm:spPr/>
      <dgm:t>
        <a:bodyPr vert="horz" wrap="square"/>
        <a:lstStyle/>
        <a:p>
          <a:pPr>
            <a:lnSpc>
              <a:spcPct val="100000"/>
            </a:lnSpc>
            <a:spcBef>
              <a:spcPct val="0"/>
            </a:spcBef>
            <a:spcAft>
              <a:spcPct val="35000"/>
            </a:spcAft>
          </a:pPr>
          <a:r>
            <a:rPr lang="zh-CN" altLang="en-US"/>
            <a:t>对动物性别的影响因素</a:t>
          </a:r>
        </a:p>
      </dgm:t>
    </dgm:pt>
    <dgm:pt modelId="{BD974C14-C39B-4EE1-B5D9-2FDCB32CDCFE}" type="parTrans" cxnId="{690E6E60-1452-4F18-9D21-E69CC25E05E9}">
      <dgm:prSet/>
      <dgm:spPr/>
      <dgm:t>
        <a:bodyPr/>
        <a:lstStyle/>
        <a:p>
          <a:endParaRPr lang="zh-CN" altLang="en-US"/>
        </a:p>
      </dgm:t>
    </dgm:pt>
    <dgm:pt modelId="{9F1D3E32-A446-4254-BA89-8FD8DDFCF152}" type="sibTrans" cxnId="{690E6E60-1452-4F18-9D21-E69CC25E05E9}">
      <dgm:prSet/>
      <dgm:spPr/>
      <dgm:t>
        <a:bodyPr/>
        <a:lstStyle/>
        <a:p>
          <a:endParaRPr lang="zh-CN" altLang="en-US"/>
        </a:p>
      </dgm:t>
    </dgm:pt>
    <dgm:pt modelId="{B3BFE3F6-CE05-487A-99B4-C291782D08D9}">
      <dgm:prSet phldr="0" custT="0"/>
      <dgm:spPr/>
      <dgm:t>
        <a:bodyPr vert="horz" wrap="square"/>
        <a:lstStyle/>
        <a:p>
          <a:pPr>
            <a:lnSpc>
              <a:spcPct val="100000"/>
            </a:lnSpc>
            <a:spcBef>
              <a:spcPct val="0"/>
            </a:spcBef>
            <a:spcAft>
              <a:spcPct val="35000"/>
            </a:spcAft>
          </a:pPr>
          <a:r>
            <a:rPr lang="zh-CN"/>
            <a:t>性激素处理</a:t>
          </a:r>
        </a:p>
      </dgm:t>
    </dgm:pt>
    <dgm:pt modelId="{2C39A204-0D1F-4412-BC9A-47F46B4350D5}" type="parTrans" cxnId="{68F3D908-D4D7-476B-8C1A-28ECBE681062}">
      <dgm:prSet/>
      <dgm:spPr/>
    </dgm:pt>
    <dgm:pt modelId="{0B699A10-17E1-474F-A1D1-5DD954BC9C12}" type="sibTrans" cxnId="{68F3D908-D4D7-476B-8C1A-28ECBE681062}">
      <dgm:prSet/>
      <dgm:spPr/>
    </dgm:pt>
    <dgm:pt modelId="{97890779-AE38-40D1-9F6A-31070DC846C5}">
      <dgm:prSet phldr="0" custT="0"/>
      <dgm:spPr/>
      <dgm:t>
        <a:bodyPr vert="horz" wrap="square"/>
        <a:lstStyle/>
        <a:p>
          <a:pPr>
            <a:lnSpc>
              <a:spcPct val="100000"/>
            </a:lnSpc>
            <a:spcBef>
              <a:spcPct val="0"/>
            </a:spcBef>
            <a:spcAft>
              <a:spcPct val="35000"/>
            </a:spcAft>
          </a:pPr>
          <a:r>
            <a:rPr lang="en-US"/>
            <a:t>pH</a:t>
          </a:r>
        </a:p>
      </dgm:t>
    </dgm:pt>
    <dgm:pt modelId="{8E9FFEF6-DE95-4C66-A086-C22457C7D996}" type="parTrans" cxnId="{149A56B9-6CAB-475B-9EB1-F7038BE03B3E}">
      <dgm:prSet/>
      <dgm:spPr/>
    </dgm:pt>
    <dgm:pt modelId="{FBF89657-7943-4F8E-A775-3FCC843DF060}" type="sibTrans" cxnId="{149A56B9-6CAB-475B-9EB1-F7038BE03B3E}">
      <dgm:prSet/>
      <dgm:spPr/>
    </dgm:pt>
    <dgm:pt modelId="{A0A40AF1-BF05-41AC-8877-B85D151F385C}">
      <dgm:prSet phldr="0" custT="0"/>
      <dgm:spPr/>
      <dgm:t>
        <a:bodyPr vert="horz" wrap="square"/>
        <a:lstStyle/>
        <a:p>
          <a:pPr>
            <a:lnSpc>
              <a:spcPct val="100000"/>
            </a:lnSpc>
            <a:spcBef>
              <a:spcPct val="0"/>
            </a:spcBef>
            <a:spcAft>
              <a:spcPct val="35000"/>
            </a:spcAft>
          </a:pPr>
          <a:r>
            <a:rPr lang="zh-CN"/>
            <a:t>温度</a:t>
          </a:r>
        </a:p>
      </dgm:t>
    </dgm:pt>
    <dgm:pt modelId="{3DC3F724-99E3-4CC2-B4EA-E4B3E2B7899F}" type="parTrans" cxnId="{A88EAF13-F367-4CF0-83EB-D8CBD656CD22}">
      <dgm:prSet/>
      <dgm:spPr/>
    </dgm:pt>
    <dgm:pt modelId="{91D80332-BE93-4DEF-B328-767A8F5E13ED}" type="sibTrans" cxnId="{A88EAF13-F367-4CF0-83EB-D8CBD656CD22}">
      <dgm:prSet/>
      <dgm:spPr/>
    </dgm:pt>
    <dgm:pt modelId="{9D10458E-9F5C-428F-8793-632A2D11C1CB}">
      <dgm:prSet phldr="0" custT="0"/>
      <dgm:spPr/>
      <dgm:t>
        <a:bodyPr vert="horz" wrap="square"/>
        <a:lstStyle/>
        <a:p>
          <a:pPr>
            <a:lnSpc>
              <a:spcPct val="100000"/>
            </a:lnSpc>
            <a:spcBef>
              <a:spcPct val="0"/>
            </a:spcBef>
            <a:spcAft>
              <a:spcPct val="35000"/>
            </a:spcAft>
          </a:pPr>
          <a:r>
            <a:rPr lang="zh-CN"/>
            <a:t>盐度</a:t>
          </a:r>
        </a:p>
      </dgm:t>
    </dgm:pt>
    <dgm:pt modelId="{4196C7E2-6516-4CDC-B1AD-12EAE73B2098}" type="parTrans" cxnId="{DF512C34-CB16-46BB-9548-B4736A6ACAA6}">
      <dgm:prSet/>
      <dgm:spPr/>
    </dgm:pt>
    <dgm:pt modelId="{2B9F171F-D330-4396-BBA5-51E776BC911E}" type="sibTrans" cxnId="{DF512C34-CB16-46BB-9548-B4736A6ACAA6}">
      <dgm:prSet/>
      <dgm:spPr/>
    </dgm:pt>
    <dgm:pt modelId="{986531B7-984C-4390-B7E7-F2885754933F}">
      <dgm:prSet phldr="0" custT="0"/>
      <dgm:spPr/>
      <dgm:t>
        <a:bodyPr vert="horz" wrap="square"/>
        <a:lstStyle/>
        <a:p>
          <a:pPr>
            <a:lnSpc>
              <a:spcPct val="100000"/>
            </a:lnSpc>
            <a:spcBef>
              <a:spcPct val="0"/>
            </a:spcBef>
            <a:spcAft>
              <a:spcPct val="35000"/>
            </a:spcAft>
          </a:pPr>
          <a:r>
            <a:rPr lang="zh-CN"/>
            <a:t>群体密度</a:t>
          </a:r>
        </a:p>
      </dgm:t>
    </dgm:pt>
    <dgm:pt modelId="{D2D2801B-4931-4819-AD84-E852EED534AB}" type="parTrans" cxnId="{C8D8926D-A2DA-4DD1-9875-1312E3F61F68}">
      <dgm:prSet/>
      <dgm:spPr/>
    </dgm:pt>
    <dgm:pt modelId="{48353407-49B8-4374-866A-C4DC630814D8}" type="sibTrans" cxnId="{C8D8926D-A2DA-4DD1-9875-1312E3F61F68}">
      <dgm:prSet/>
      <dgm:spPr/>
    </dgm:pt>
    <dgm:pt modelId="{DE277924-68C2-448C-90F1-4281A0420067}">
      <dgm:prSet phldr="0" custT="0"/>
      <dgm:spPr/>
      <dgm:t>
        <a:bodyPr vert="horz" wrap="square"/>
        <a:lstStyle/>
        <a:p>
          <a:pPr>
            <a:lnSpc>
              <a:spcPct val="100000"/>
            </a:lnSpc>
            <a:spcBef>
              <a:spcPct val="0"/>
            </a:spcBef>
            <a:spcAft>
              <a:spcPct val="35000"/>
            </a:spcAft>
          </a:pPr>
          <a:r>
            <a:rPr lang="zh-CN"/>
            <a:t>对植物性别的影响因素</a:t>
          </a:r>
        </a:p>
      </dgm:t>
    </dgm:pt>
    <dgm:pt modelId="{16943FB1-DF69-45D2-B767-A9C4225101F7}" type="parTrans" cxnId="{9C5BE07A-251B-4577-95B4-D9A440F4C72E}">
      <dgm:prSet/>
      <dgm:spPr/>
    </dgm:pt>
    <dgm:pt modelId="{00B7257E-9FAB-4D37-B9EF-E97174E42C56}" type="sibTrans" cxnId="{9C5BE07A-251B-4577-95B4-D9A440F4C72E}">
      <dgm:prSet/>
      <dgm:spPr/>
    </dgm:pt>
    <dgm:pt modelId="{AA457B01-60C4-4799-A63F-9AFF00D5FEBE}">
      <dgm:prSet phldr="0" custT="0"/>
      <dgm:spPr/>
      <dgm:t>
        <a:bodyPr vert="horz" wrap="square"/>
        <a:lstStyle/>
        <a:p>
          <a:pPr>
            <a:lnSpc>
              <a:spcPct val="100000"/>
            </a:lnSpc>
            <a:spcBef>
              <a:spcPct val="0"/>
            </a:spcBef>
            <a:spcAft>
              <a:spcPct val="35000"/>
            </a:spcAft>
          </a:pPr>
          <a:r>
            <a:rPr lang="zh-CN"/>
            <a:t>植物生长剂</a:t>
          </a:r>
        </a:p>
      </dgm:t>
    </dgm:pt>
    <dgm:pt modelId="{4C4AB3B4-7074-4375-8CA5-C94E13C0DB47}" type="parTrans" cxnId="{C83CC816-858D-4B4A-9479-C8367987BAC0}">
      <dgm:prSet/>
      <dgm:spPr/>
    </dgm:pt>
    <dgm:pt modelId="{16CD449D-DC42-4A40-95B1-715DE83F78E6}" type="sibTrans" cxnId="{C83CC816-858D-4B4A-9479-C8367987BAC0}">
      <dgm:prSet/>
      <dgm:spPr/>
    </dgm:pt>
    <dgm:pt modelId="{5C3C52B3-A2BD-457C-B3B4-D6591EB486B6}">
      <dgm:prSet phldr="0" custT="0"/>
      <dgm:spPr/>
      <dgm:t>
        <a:bodyPr vert="horz" wrap="square"/>
        <a:lstStyle/>
        <a:p>
          <a:pPr>
            <a:lnSpc>
              <a:spcPct val="100000"/>
            </a:lnSpc>
            <a:spcBef>
              <a:spcPct val="0"/>
            </a:spcBef>
            <a:spcAft>
              <a:spcPct val="35000"/>
            </a:spcAft>
          </a:pPr>
          <a:r>
            <a:rPr lang="zh-CN"/>
            <a:t>温度</a:t>
          </a:r>
        </a:p>
      </dgm:t>
    </dgm:pt>
    <dgm:pt modelId="{993BF154-B1D1-4B6B-96EC-328961ADCB9A}" type="parTrans" cxnId="{D12B888A-B7A3-477E-9CC3-1053FA68D91C}">
      <dgm:prSet/>
      <dgm:spPr/>
    </dgm:pt>
    <dgm:pt modelId="{29B12F09-127F-4A30-9890-2A52DEEDBC8E}" type="sibTrans" cxnId="{D12B888A-B7A3-477E-9CC3-1053FA68D91C}">
      <dgm:prSet/>
      <dgm:spPr/>
    </dgm:pt>
    <dgm:pt modelId="{61FF5F1B-808E-43A7-995B-3AAF85E9C9C1}">
      <dgm:prSet phldr="0" custT="0"/>
      <dgm:spPr/>
      <dgm:t>
        <a:bodyPr vert="horz" wrap="square"/>
        <a:lstStyle/>
        <a:p>
          <a:pPr>
            <a:lnSpc>
              <a:spcPct val="100000"/>
            </a:lnSpc>
            <a:spcBef>
              <a:spcPct val="0"/>
            </a:spcBef>
            <a:spcAft>
              <a:spcPct val="35000"/>
            </a:spcAft>
          </a:pPr>
          <a:r>
            <a:rPr lang="zh-CN"/>
            <a:t>光周期</a:t>
          </a:r>
        </a:p>
      </dgm:t>
    </dgm:pt>
    <dgm:pt modelId="{2EF3CD50-ABC4-48B6-9133-CF5FEE0C3104}" type="parTrans" cxnId="{EFDA2AB7-6E97-4A3F-8D6A-5B5FB3B52A9D}">
      <dgm:prSet/>
      <dgm:spPr/>
    </dgm:pt>
    <dgm:pt modelId="{629AA72A-EB77-4C6A-99B9-C87C1618EC73}" type="sibTrans" cxnId="{EFDA2AB7-6E97-4A3F-8D6A-5B5FB3B52A9D}">
      <dgm:prSet/>
      <dgm:spPr/>
    </dgm:pt>
    <dgm:pt modelId="{4AE34542-648D-4FF7-9C47-B7DA73CFB810}">
      <dgm:prSet phldr="0" custT="0"/>
      <dgm:spPr/>
      <dgm:t>
        <a:bodyPr vert="horz" wrap="square"/>
        <a:lstStyle/>
        <a:p>
          <a:pPr>
            <a:lnSpc>
              <a:spcPct val="100000"/>
            </a:lnSpc>
            <a:spcBef>
              <a:spcPct val="0"/>
            </a:spcBef>
            <a:spcAft>
              <a:spcPct val="35000"/>
            </a:spcAft>
          </a:pPr>
          <a:r>
            <a:rPr lang="zh-CN"/>
            <a:t>水分</a:t>
          </a:r>
        </a:p>
      </dgm:t>
    </dgm:pt>
    <dgm:pt modelId="{061D355D-72AA-413C-9BF5-1917BCC3E1D0}" type="parTrans" cxnId="{4AB3D4CA-747B-4754-A043-51CB357DB1BE}">
      <dgm:prSet/>
      <dgm:spPr/>
    </dgm:pt>
    <dgm:pt modelId="{B42BA4E4-3D4F-4698-B836-150648A79795}" type="sibTrans" cxnId="{4AB3D4CA-747B-4754-A043-51CB357DB1BE}">
      <dgm:prSet/>
      <dgm:spPr/>
    </dgm:pt>
    <dgm:pt modelId="{C36208ED-50A7-4377-9346-696A64B34C4A}">
      <dgm:prSet phldr="0" custT="0"/>
      <dgm:spPr/>
      <dgm:t>
        <a:bodyPr vert="horz" wrap="square"/>
        <a:lstStyle/>
        <a:p>
          <a:pPr>
            <a:lnSpc>
              <a:spcPct val="100000"/>
            </a:lnSpc>
            <a:spcBef>
              <a:spcPct val="0"/>
            </a:spcBef>
            <a:spcAft>
              <a:spcPct val="35000"/>
            </a:spcAft>
          </a:pPr>
          <a:r>
            <a:rPr lang="zh-CN"/>
            <a:t>营养</a:t>
          </a:r>
        </a:p>
      </dgm:t>
    </dgm:pt>
    <dgm:pt modelId="{B69177CC-0251-45E8-86EE-E2D889C5E8E1}" type="parTrans" cxnId="{C91AE240-9C31-4E8D-A89D-93996EA4E7E7}">
      <dgm:prSet/>
      <dgm:spPr/>
    </dgm:pt>
    <dgm:pt modelId="{0831E9EE-44F8-423F-90A2-9EB3B671D2E3}" type="sibTrans" cxnId="{C91AE240-9C31-4E8D-A89D-93996EA4E7E7}">
      <dgm:prSet/>
      <dgm:spPr/>
    </dgm:pt>
    <dgm:pt modelId="{A05D3806-5723-4FF6-989A-CFBBE505DD4B}">
      <dgm:prSet phldrT="[文本]" phldr="0" custT="0"/>
      <dgm:spPr/>
      <dgm:t>
        <a:bodyPr vert="horz" wrap="square"/>
        <a:lstStyle/>
        <a:p>
          <a:pPr>
            <a:lnSpc>
              <a:spcPct val="100000"/>
            </a:lnSpc>
            <a:spcBef>
              <a:spcPct val="0"/>
            </a:spcBef>
            <a:spcAft>
              <a:spcPct val="35000"/>
            </a:spcAft>
          </a:pPr>
          <a:r>
            <a:rPr lang="zh-CN" altLang="en-US"/>
            <a:t>剂量补偿效应</a:t>
          </a:r>
        </a:p>
      </dgm:t>
    </dgm:pt>
    <dgm:pt modelId="{3B533E93-AA45-4AC9-9CB7-4EF287AB96B6}" type="parTrans" cxnId="{601C271C-FA24-453E-BD20-B297CDA0E644}">
      <dgm:prSet/>
      <dgm:spPr/>
      <dgm:t>
        <a:bodyPr/>
        <a:lstStyle/>
        <a:p>
          <a:endParaRPr lang="zh-CN" altLang="en-US"/>
        </a:p>
      </dgm:t>
    </dgm:pt>
    <dgm:pt modelId="{C1E7C596-43DD-4C48-95F5-50523BA11C29}" type="sibTrans" cxnId="{601C271C-FA24-453E-BD20-B297CDA0E644}">
      <dgm:prSet/>
      <dgm:spPr/>
      <dgm:t>
        <a:bodyPr/>
        <a:lstStyle/>
        <a:p>
          <a:endParaRPr lang="zh-CN" altLang="en-US"/>
        </a:p>
      </dgm:t>
    </dgm:pt>
    <dgm:pt modelId="{3686A200-E478-4562-8B19-FD2DBBD557B6}">
      <dgm:prSet phldrT="[文本]" phldr="0" custT="0"/>
      <dgm:spPr/>
      <dgm:t>
        <a:bodyPr vert="horz" wrap="square"/>
        <a:lstStyle/>
        <a:p>
          <a:pPr>
            <a:lnSpc>
              <a:spcPct val="100000"/>
            </a:lnSpc>
            <a:spcBef>
              <a:spcPct val="0"/>
            </a:spcBef>
            <a:spcAft>
              <a:spcPct val="35000"/>
            </a:spcAft>
          </a:pPr>
          <a:r>
            <a:rPr lang="en-US" altLang="zh-CN"/>
            <a:t>Lyon</a:t>
          </a:r>
          <a:r>
            <a:rPr lang="zh-CN" altLang="en-US"/>
            <a:t>假说</a:t>
          </a:r>
        </a:p>
      </dgm:t>
    </dgm:pt>
    <dgm:pt modelId="{A2B0C03D-874D-48F0-8AEB-6735F9546654}" type="parTrans" cxnId="{7BA2E93F-D42C-4CBA-AFDE-0C24CC0846EB}">
      <dgm:prSet/>
      <dgm:spPr/>
      <dgm:t>
        <a:bodyPr/>
        <a:lstStyle/>
        <a:p>
          <a:endParaRPr lang="zh-CN" altLang="en-US"/>
        </a:p>
      </dgm:t>
    </dgm:pt>
    <dgm:pt modelId="{AFE54AA4-E896-4D7C-A98A-AA7AA56E9B8C}" type="sibTrans" cxnId="{7BA2E93F-D42C-4CBA-AFDE-0C24CC0846EB}">
      <dgm:prSet/>
      <dgm:spPr/>
      <dgm:t>
        <a:bodyPr/>
        <a:lstStyle/>
        <a:p>
          <a:endParaRPr lang="zh-CN" altLang="en-US"/>
        </a:p>
      </dgm:t>
    </dgm:pt>
    <dgm:pt modelId="{56CD21FD-61EC-4283-A7B0-C0D1895929A7}">
      <dgm:prSet phldr="0" custT="0"/>
      <dgm:spPr/>
      <dgm:t>
        <a:bodyPr vert="horz" wrap="square"/>
        <a:lstStyle/>
        <a:p>
          <a:pPr>
            <a:lnSpc>
              <a:spcPct val="100000"/>
            </a:lnSpc>
            <a:spcBef>
              <a:spcPct val="0"/>
            </a:spcBef>
            <a:spcAft>
              <a:spcPct val="35000"/>
            </a:spcAft>
          </a:pPr>
          <a:r>
            <a:rPr lang="en-US"/>
            <a:t>X</a:t>
          </a:r>
          <a:r>
            <a:rPr lang="zh-CN" altLang="en-US"/>
            <a:t>染色体受发育调控随机失活，在形成生殖细胞时又重新激活</a:t>
          </a:r>
        </a:p>
      </dgm:t>
    </dgm:pt>
    <dgm:pt modelId="{AE4D2480-4DB3-436A-A49D-F2CD37EAB0CB}" type="parTrans" cxnId="{3B9A2EF9-EA2F-4F34-A671-0BE16AA2DF08}">
      <dgm:prSet/>
      <dgm:spPr/>
    </dgm:pt>
    <dgm:pt modelId="{0B7681FE-3321-49A4-B8EE-EFA4EA13684C}" type="sibTrans" cxnId="{3B9A2EF9-EA2F-4F34-A671-0BE16AA2DF08}">
      <dgm:prSet/>
      <dgm:spPr/>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t>
        <a:bodyPr/>
        <a:lstStyle/>
        <a:p>
          <a:endParaRPr lang="zh-CN" altLang="en-US"/>
        </a:p>
      </dgm:t>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t>
        <a:bodyPr/>
        <a:lstStyle/>
        <a:p>
          <a:endParaRPr lang="zh-CN" altLang="en-US"/>
        </a:p>
      </dgm:t>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t>
        <a:bodyPr/>
        <a:lstStyle/>
        <a:p>
          <a:endParaRPr lang="zh-CN" altLang="en-US"/>
        </a:p>
      </dgm:t>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t>
        <a:bodyPr/>
        <a:lstStyle/>
        <a:p>
          <a:endParaRPr lang="zh-CN" altLang="en-US"/>
        </a:p>
      </dgm:t>
    </dgm:pt>
    <dgm:pt modelId="{6B6A2946-5A7E-4FF4-AF36-E3D5F63CFE3D}" type="pres">
      <dgm:prSet presAssocID="{1FC1C8C3-63CB-4E55-BD49-AA552B8440D8}" presName="hierChild3" presStyleCnt="0"/>
      <dgm:spPr/>
    </dgm:pt>
    <dgm:pt modelId="{7AE2857D-5F88-40E3-94F7-FDA3B28620D7}" type="pres">
      <dgm:prSet presAssocID="{B91B61BD-7D07-442C-992B-5B3D56015222}" presName="Name17" presStyleLbl="parChTrans1D3" presStyleIdx="0" presStyleCnt="4"/>
      <dgm:spPr/>
      <dgm:t>
        <a:bodyPr/>
        <a:lstStyle/>
        <a:p>
          <a:endParaRPr lang="zh-CN" altLang="en-US"/>
        </a:p>
      </dgm:t>
    </dgm:pt>
    <dgm:pt modelId="{D7BD317B-C4E6-4902-B91D-E9C9A9EF8739}" type="pres">
      <dgm:prSet presAssocID="{413DC10E-9606-4031-9D12-417781688977}" presName="hierRoot3" presStyleCnt="0"/>
      <dgm:spPr/>
    </dgm:pt>
    <dgm:pt modelId="{CB0CF6A7-20E6-46ED-9BCC-DAB7055AECE0}" type="pres">
      <dgm:prSet presAssocID="{413DC10E-9606-4031-9D12-417781688977}" presName="composite3" presStyleCnt="0"/>
      <dgm:spPr/>
    </dgm:pt>
    <dgm:pt modelId="{F5259C9B-A3FA-48CF-9040-45A521EAA633}" type="pres">
      <dgm:prSet presAssocID="{413DC10E-9606-4031-9D12-417781688977}" presName="background3" presStyleLbl="node3" presStyleIdx="0" presStyleCnt="4"/>
      <dgm:spPr/>
    </dgm:pt>
    <dgm:pt modelId="{853C1BD6-B55C-4E31-8087-BF0CECC29114}" type="pres">
      <dgm:prSet presAssocID="{413DC10E-9606-4031-9D12-417781688977}" presName="text3" presStyleLbl="fgAcc3" presStyleIdx="0" presStyleCnt="4">
        <dgm:presLayoutVars>
          <dgm:chPref val="3"/>
        </dgm:presLayoutVars>
      </dgm:prSet>
      <dgm:spPr/>
      <dgm:t>
        <a:bodyPr/>
        <a:lstStyle/>
        <a:p>
          <a:endParaRPr lang="zh-CN" altLang="en-US"/>
        </a:p>
      </dgm:t>
    </dgm:pt>
    <dgm:pt modelId="{D55B9A71-3914-40FF-9109-62322A3C9A89}" type="pres">
      <dgm:prSet presAssocID="{413DC10E-9606-4031-9D12-417781688977}" presName="hierChild4" presStyleCnt="0"/>
      <dgm:spPr/>
    </dgm:pt>
    <dgm:pt modelId="{D59171DA-149A-4C9C-A74B-23447966A3B9}" type="pres">
      <dgm:prSet presAssocID="{BD974C14-C39B-4EE1-B5D9-2FDCB32CDCFE}" presName="Name17" presStyleLbl="parChTrans1D3" presStyleIdx="1" presStyleCnt="4"/>
      <dgm:spPr/>
      <dgm:t>
        <a:bodyPr/>
        <a:lstStyle/>
        <a:p>
          <a:endParaRPr lang="zh-CN" altLang="en-US"/>
        </a:p>
      </dgm:t>
    </dgm:pt>
    <dgm:pt modelId="{4BC45A5B-43E4-47E5-81B8-A3ADEED7A3F3}" type="pres">
      <dgm:prSet presAssocID="{2CBDA979-8596-4CE7-8BC2-17404A7C0FD8}" presName="hierRoot3" presStyleCnt="0"/>
      <dgm:spPr/>
    </dgm:pt>
    <dgm:pt modelId="{7911E21C-7200-416C-8681-19878FF62A5E}" type="pres">
      <dgm:prSet presAssocID="{2CBDA979-8596-4CE7-8BC2-17404A7C0FD8}" presName="composite3" presStyleCnt="0"/>
      <dgm:spPr/>
    </dgm:pt>
    <dgm:pt modelId="{1A203F35-9E67-4F17-83C9-09EC9C012210}" type="pres">
      <dgm:prSet presAssocID="{2CBDA979-8596-4CE7-8BC2-17404A7C0FD8}" presName="background3" presStyleLbl="node3" presStyleIdx="1" presStyleCnt="4"/>
      <dgm:spPr/>
    </dgm:pt>
    <dgm:pt modelId="{533883D4-4C00-47F7-9EF4-FA619DFDCE70}" type="pres">
      <dgm:prSet presAssocID="{2CBDA979-8596-4CE7-8BC2-17404A7C0FD8}" presName="text3" presStyleLbl="fgAcc3" presStyleIdx="1" presStyleCnt="4">
        <dgm:presLayoutVars>
          <dgm:chPref val="3"/>
        </dgm:presLayoutVars>
      </dgm:prSet>
      <dgm:spPr/>
      <dgm:t>
        <a:bodyPr/>
        <a:lstStyle/>
        <a:p>
          <a:endParaRPr lang="zh-CN" altLang="en-US"/>
        </a:p>
      </dgm:t>
    </dgm:pt>
    <dgm:pt modelId="{BB3193DD-346C-4CBB-ACC3-5F6ABE258C28}" type="pres">
      <dgm:prSet presAssocID="{2CBDA979-8596-4CE7-8BC2-17404A7C0FD8}" presName="hierChild4" presStyleCnt="0"/>
      <dgm:spPr/>
    </dgm:pt>
    <dgm:pt modelId="{0FF292AD-0C52-48E8-857F-6DFF2266C9DF}" type="pres">
      <dgm:prSet presAssocID="{2C39A204-0D1F-4412-BC9A-47F46B4350D5}" presName="Name23" presStyleLbl="parChTrans1D4" presStyleIdx="0" presStyleCnt="11"/>
      <dgm:spPr/>
    </dgm:pt>
    <dgm:pt modelId="{1704F2A7-1925-448E-9B4B-2FE7D9CE71DF}" type="pres">
      <dgm:prSet presAssocID="{B3BFE3F6-CE05-487A-99B4-C291782D08D9}" presName="hierRoot4" presStyleCnt="0"/>
      <dgm:spPr/>
    </dgm:pt>
    <dgm:pt modelId="{8DF09563-06C2-42E8-B0F7-95252E084011}" type="pres">
      <dgm:prSet presAssocID="{B3BFE3F6-CE05-487A-99B4-C291782D08D9}" presName="composite4" presStyleCnt="0"/>
      <dgm:spPr/>
    </dgm:pt>
    <dgm:pt modelId="{3D235AD7-3343-4207-85F3-C3860A38DE66}" type="pres">
      <dgm:prSet presAssocID="{B3BFE3F6-CE05-487A-99B4-C291782D08D9}" presName="background4" presStyleLbl="node4" presStyleIdx="0" presStyleCnt="11"/>
      <dgm:spPr/>
    </dgm:pt>
    <dgm:pt modelId="{51B1A7C1-729A-4649-ABCE-EEFDEB94A7A1}" type="pres">
      <dgm:prSet presAssocID="{B3BFE3F6-CE05-487A-99B4-C291782D08D9}" presName="text4" presStyleLbl="fgAcc4" presStyleIdx="0" presStyleCnt="11">
        <dgm:presLayoutVars>
          <dgm:chPref val="3"/>
        </dgm:presLayoutVars>
      </dgm:prSet>
      <dgm:spPr/>
      <dgm:t>
        <a:bodyPr/>
        <a:lstStyle/>
        <a:p>
          <a:endParaRPr lang="zh-CN" altLang="en-US"/>
        </a:p>
      </dgm:t>
    </dgm:pt>
    <dgm:pt modelId="{AE07B79D-1231-423D-86C8-03A28AF0B92E}" type="pres">
      <dgm:prSet presAssocID="{B3BFE3F6-CE05-487A-99B4-C291782D08D9}" presName="hierChild5" presStyleCnt="0"/>
      <dgm:spPr/>
    </dgm:pt>
    <dgm:pt modelId="{1FF42BDD-40D2-4976-AE02-3D7E1DB53555}" type="pres">
      <dgm:prSet presAssocID="{8E9FFEF6-DE95-4C66-A086-C22457C7D996}" presName="Name23" presStyleLbl="parChTrans1D4" presStyleIdx="1" presStyleCnt="11"/>
      <dgm:spPr/>
    </dgm:pt>
    <dgm:pt modelId="{88AD8181-F50D-4975-8065-66FEFD28C2D8}" type="pres">
      <dgm:prSet presAssocID="{97890779-AE38-40D1-9F6A-31070DC846C5}" presName="hierRoot4" presStyleCnt="0"/>
      <dgm:spPr/>
    </dgm:pt>
    <dgm:pt modelId="{6B46CD6C-E35C-404F-AC3B-C89E8E02B748}" type="pres">
      <dgm:prSet presAssocID="{97890779-AE38-40D1-9F6A-31070DC846C5}" presName="composite4" presStyleCnt="0"/>
      <dgm:spPr/>
    </dgm:pt>
    <dgm:pt modelId="{0B265062-3D40-472F-8A97-7A64F945CEA8}" type="pres">
      <dgm:prSet presAssocID="{97890779-AE38-40D1-9F6A-31070DC846C5}" presName="background4" presStyleLbl="node4" presStyleIdx="1" presStyleCnt="11"/>
      <dgm:spPr/>
    </dgm:pt>
    <dgm:pt modelId="{753C6685-CE27-45B6-9125-107775CA1D62}" type="pres">
      <dgm:prSet presAssocID="{97890779-AE38-40D1-9F6A-31070DC846C5}" presName="text4" presStyleLbl="fgAcc4" presStyleIdx="1" presStyleCnt="11">
        <dgm:presLayoutVars>
          <dgm:chPref val="3"/>
        </dgm:presLayoutVars>
      </dgm:prSet>
      <dgm:spPr/>
      <dgm:t>
        <a:bodyPr/>
        <a:lstStyle/>
        <a:p>
          <a:endParaRPr lang="zh-CN" altLang="en-US"/>
        </a:p>
      </dgm:t>
    </dgm:pt>
    <dgm:pt modelId="{654DBF75-6CFC-4ABE-940E-2C89B5A2A4BF}" type="pres">
      <dgm:prSet presAssocID="{97890779-AE38-40D1-9F6A-31070DC846C5}" presName="hierChild5" presStyleCnt="0"/>
      <dgm:spPr/>
    </dgm:pt>
    <dgm:pt modelId="{21C3FD9D-ABDE-4167-8C21-E6124F92EC46}" type="pres">
      <dgm:prSet presAssocID="{3DC3F724-99E3-4CC2-B4EA-E4B3E2B7899F}" presName="Name23" presStyleLbl="parChTrans1D4" presStyleIdx="2" presStyleCnt="11"/>
      <dgm:spPr/>
    </dgm:pt>
    <dgm:pt modelId="{B0BF8D6D-E1C3-44E1-BC5B-F77BC182CD95}" type="pres">
      <dgm:prSet presAssocID="{A0A40AF1-BF05-41AC-8877-B85D151F385C}" presName="hierRoot4" presStyleCnt="0"/>
      <dgm:spPr/>
    </dgm:pt>
    <dgm:pt modelId="{B8F7F6FF-6F30-4D0B-8BC4-AA233B947DE6}" type="pres">
      <dgm:prSet presAssocID="{A0A40AF1-BF05-41AC-8877-B85D151F385C}" presName="composite4" presStyleCnt="0"/>
      <dgm:spPr/>
    </dgm:pt>
    <dgm:pt modelId="{180D80F9-9E77-4589-96C5-E9A48BBD32DB}" type="pres">
      <dgm:prSet presAssocID="{A0A40AF1-BF05-41AC-8877-B85D151F385C}" presName="background4" presStyleLbl="node4" presStyleIdx="2" presStyleCnt="11"/>
      <dgm:spPr/>
    </dgm:pt>
    <dgm:pt modelId="{928C7563-46C3-4AA9-B667-F6D0D4F0DCFC}" type="pres">
      <dgm:prSet presAssocID="{A0A40AF1-BF05-41AC-8877-B85D151F385C}" presName="text4" presStyleLbl="fgAcc4" presStyleIdx="2" presStyleCnt="11">
        <dgm:presLayoutVars>
          <dgm:chPref val="3"/>
        </dgm:presLayoutVars>
      </dgm:prSet>
      <dgm:spPr/>
      <dgm:t>
        <a:bodyPr/>
        <a:lstStyle/>
        <a:p>
          <a:endParaRPr lang="zh-CN" altLang="en-US"/>
        </a:p>
      </dgm:t>
    </dgm:pt>
    <dgm:pt modelId="{1F6FF59B-089D-48E1-BC36-AED32C7538B6}" type="pres">
      <dgm:prSet presAssocID="{A0A40AF1-BF05-41AC-8877-B85D151F385C}" presName="hierChild5" presStyleCnt="0"/>
      <dgm:spPr/>
    </dgm:pt>
    <dgm:pt modelId="{FC388CA8-876A-41D6-8E81-D8F337FBAB71}" type="pres">
      <dgm:prSet presAssocID="{4196C7E2-6516-4CDC-B1AD-12EAE73B2098}" presName="Name23" presStyleLbl="parChTrans1D4" presStyleIdx="3" presStyleCnt="11"/>
      <dgm:spPr/>
    </dgm:pt>
    <dgm:pt modelId="{C4106601-3B81-4386-BEB3-92D8DA4B3447}" type="pres">
      <dgm:prSet presAssocID="{9D10458E-9F5C-428F-8793-632A2D11C1CB}" presName="hierRoot4" presStyleCnt="0"/>
      <dgm:spPr/>
    </dgm:pt>
    <dgm:pt modelId="{0A71177F-FC44-448F-B208-A830C1DBA762}" type="pres">
      <dgm:prSet presAssocID="{9D10458E-9F5C-428F-8793-632A2D11C1CB}" presName="composite4" presStyleCnt="0"/>
      <dgm:spPr/>
    </dgm:pt>
    <dgm:pt modelId="{B7FAEAF9-AB17-42A5-B868-837C01AE48CD}" type="pres">
      <dgm:prSet presAssocID="{9D10458E-9F5C-428F-8793-632A2D11C1CB}" presName="background4" presStyleLbl="node4" presStyleIdx="3" presStyleCnt="11"/>
      <dgm:spPr/>
    </dgm:pt>
    <dgm:pt modelId="{257E4082-6F67-4525-9F60-BAC443C11721}" type="pres">
      <dgm:prSet presAssocID="{9D10458E-9F5C-428F-8793-632A2D11C1CB}" presName="text4" presStyleLbl="fgAcc4" presStyleIdx="3" presStyleCnt="11">
        <dgm:presLayoutVars>
          <dgm:chPref val="3"/>
        </dgm:presLayoutVars>
      </dgm:prSet>
      <dgm:spPr/>
      <dgm:t>
        <a:bodyPr/>
        <a:lstStyle/>
        <a:p>
          <a:endParaRPr lang="zh-CN" altLang="en-US"/>
        </a:p>
      </dgm:t>
    </dgm:pt>
    <dgm:pt modelId="{50C7DD2F-8C6E-4C62-91C0-6B6EA76FA240}" type="pres">
      <dgm:prSet presAssocID="{9D10458E-9F5C-428F-8793-632A2D11C1CB}" presName="hierChild5" presStyleCnt="0"/>
      <dgm:spPr/>
    </dgm:pt>
    <dgm:pt modelId="{7BB4B7C1-4FF0-4E20-937B-7F05E29B5C5C}" type="pres">
      <dgm:prSet presAssocID="{D2D2801B-4931-4819-AD84-E852EED534AB}" presName="Name23" presStyleLbl="parChTrans1D4" presStyleIdx="4" presStyleCnt="11"/>
      <dgm:spPr/>
    </dgm:pt>
    <dgm:pt modelId="{64EF92AB-1BB2-4F4C-ABCC-5496A196B3BB}" type="pres">
      <dgm:prSet presAssocID="{986531B7-984C-4390-B7E7-F2885754933F}" presName="hierRoot4" presStyleCnt="0"/>
      <dgm:spPr/>
    </dgm:pt>
    <dgm:pt modelId="{639313C1-BDC5-4381-A3AB-E1D8850CFD3D}" type="pres">
      <dgm:prSet presAssocID="{986531B7-984C-4390-B7E7-F2885754933F}" presName="composite4" presStyleCnt="0"/>
      <dgm:spPr/>
    </dgm:pt>
    <dgm:pt modelId="{5F08683A-9FB7-416D-A064-9F600A1B5E7C}" type="pres">
      <dgm:prSet presAssocID="{986531B7-984C-4390-B7E7-F2885754933F}" presName="background4" presStyleLbl="node4" presStyleIdx="4" presStyleCnt="11"/>
      <dgm:spPr/>
    </dgm:pt>
    <dgm:pt modelId="{45998E50-62AF-4D62-A8D4-CAA8E3C3D38D}" type="pres">
      <dgm:prSet presAssocID="{986531B7-984C-4390-B7E7-F2885754933F}" presName="text4" presStyleLbl="fgAcc4" presStyleIdx="4" presStyleCnt="11">
        <dgm:presLayoutVars>
          <dgm:chPref val="3"/>
        </dgm:presLayoutVars>
      </dgm:prSet>
      <dgm:spPr/>
      <dgm:t>
        <a:bodyPr/>
        <a:lstStyle/>
        <a:p>
          <a:endParaRPr lang="zh-CN" altLang="en-US"/>
        </a:p>
      </dgm:t>
    </dgm:pt>
    <dgm:pt modelId="{D963B2AB-E01F-4887-9F99-96EC8E4F436A}" type="pres">
      <dgm:prSet presAssocID="{986531B7-984C-4390-B7E7-F2885754933F}" presName="hierChild5" presStyleCnt="0"/>
      <dgm:spPr/>
    </dgm:pt>
    <dgm:pt modelId="{2652068E-2670-494D-A377-D300FA00F279}" type="pres">
      <dgm:prSet presAssocID="{16943FB1-DF69-45D2-B767-A9C4225101F7}" presName="Name17" presStyleLbl="parChTrans1D3" presStyleIdx="2" presStyleCnt="4"/>
      <dgm:spPr/>
    </dgm:pt>
    <dgm:pt modelId="{3A27722E-B7CF-489B-9160-4A0FC66BC6DA}" type="pres">
      <dgm:prSet presAssocID="{DE277924-68C2-448C-90F1-4281A0420067}" presName="hierRoot3" presStyleCnt="0"/>
      <dgm:spPr/>
    </dgm:pt>
    <dgm:pt modelId="{70B44524-BA0E-4B77-9043-CC3AC97BB392}" type="pres">
      <dgm:prSet presAssocID="{DE277924-68C2-448C-90F1-4281A0420067}" presName="composite3" presStyleCnt="0"/>
      <dgm:spPr/>
    </dgm:pt>
    <dgm:pt modelId="{02E33DD2-036A-475F-8FDF-6D2864C6E529}" type="pres">
      <dgm:prSet presAssocID="{DE277924-68C2-448C-90F1-4281A0420067}" presName="background3" presStyleLbl="node3" presStyleIdx="2" presStyleCnt="4"/>
      <dgm:spPr/>
    </dgm:pt>
    <dgm:pt modelId="{8B902460-2070-4128-82AD-B5D925E18452}" type="pres">
      <dgm:prSet presAssocID="{DE277924-68C2-448C-90F1-4281A0420067}" presName="text3" presStyleLbl="fgAcc3" presStyleIdx="2" presStyleCnt="4">
        <dgm:presLayoutVars>
          <dgm:chPref val="3"/>
        </dgm:presLayoutVars>
      </dgm:prSet>
      <dgm:spPr/>
      <dgm:t>
        <a:bodyPr/>
        <a:lstStyle/>
        <a:p>
          <a:endParaRPr lang="zh-CN" altLang="en-US"/>
        </a:p>
      </dgm:t>
    </dgm:pt>
    <dgm:pt modelId="{B92EAD9F-EE57-4A38-814F-E457014C69CE}" type="pres">
      <dgm:prSet presAssocID="{DE277924-68C2-448C-90F1-4281A0420067}" presName="hierChild4" presStyleCnt="0"/>
      <dgm:spPr/>
    </dgm:pt>
    <dgm:pt modelId="{83A999F2-FC23-4AD7-A228-6F3DDC8C7BD4}" type="pres">
      <dgm:prSet presAssocID="{4C4AB3B4-7074-4375-8CA5-C94E13C0DB47}" presName="Name23" presStyleLbl="parChTrans1D4" presStyleIdx="5" presStyleCnt="11"/>
      <dgm:spPr/>
    </dgm:pt>
    <dgm:pt modelId="{CF27E4A5-86DC-4CA4-AA10-29193033F9A6}" type="pres">
      <dgm:prSet presAssocID="{AA457B01-60C4-4799-A63F-9AFF00D5FEBE}" presName="hierRoot4" presStyleCnt="0"/>
      <dgm:spPr/>
    </dgm:pt>
    <dgm:pt modelId="{80857561-D509-47E8-806B-A12E1C02E928}" type="pres">
      <dgm:prSet presAssocID="{AA457B01-60C4-4799-A63F-9AFF00D5FEBE}" presName="composite4" presStyleCnt="0"/>
      <dgm:spPr/>
    </dgm:pt>
    <dgm:pt modelId="{F8504EB5-8463-4C72-8DD8-89A1200C7662}" type="pres">
      <dgm:prSet presAssocID="{AA457B01-60C4-4799-A63F-9AFF00D5FEBE}" presName="background4" presStyleLbl="node4" presStyleIdx="5" presStyleCnt="11"/>
      <dgm:spPr/>
    </dgm:pt>
    <dgm:pt modelId="{6AF4CD73-00EE-4390-8EFA-70C56EA4996B}" type="pres">
      <dgm:prSet presAssocID="{AA457B01-60C4-4799-A63F-9AFF00D5FEBE}" presName="text4" presStyleLbl="fgAcc4" presStyleIdx="5" presStyleCnt="11">
        <dgm:presLayoutVars>
          <dgm:chPref val="3"/>
        </dgm:presLayoutVars>
      </dgm:prSet>
      <dgm:spPr/>
      <dgm:t>
        <a:bodyPr/>
        <a:lstStyle/>
        <a:p>
          <a:endParaRPr lang="zh-CN" altLang="en-US"/>
        </a:p>
      </dgm:t>
    </dgm:pt>
    <dgm:pt modelId="{D19FFBAA-27ED-46EB-8344-205869F8CB74}" type="pres">
      <dgm:prSet presAssocID="{AA457B01-60C4-4799-A63F-9AFF00D5FEBE}" presName="hierChild5" presStyleCnt="0"/>
      <dgm:spPr/>
    </dgm:pt>
    <dgm:pt modelId="{0A215859-995F-4D24-8F5A-2C61D22A278B}" type="pres">
      <dgm:prSet presAssocID="{993BF154-B1D1-4B6B-96EC-328961ADCB9A}" presName="Name23" presStyleLbl="parChTrans1D4" presStyleIdx="6" presStyleCnt="11"/>
      <dgm:spPr/>
    </dgm:pt>
    <dgm:pt modelId="{D393CC39-5982-4DD7-844F-B4AEAAF5257A}" type="pres">
      <dgm:prSet presAssocID="{5C3C52B3-A2BD-457C-B3B4-D6591EB486B6}" presName="hierRoot4" presStyleCnt="0"/>
      <dgm:spPr/>
    </dgm:pt>
    <dgm:pt modelId="{E50C53CF-FB88-46C4-9612-0FBBEBC33EA1}" type="pres">
      <dgm:prSet presAssocID="{5C3C52B3-A2BD-457C-B3B4-D6591EB486B6}" presName="composite4" presStyleCnt="0"/>
      <dgm:spPr/>
    </dgm:pt>
    <dgm:pt modelId="{CD7EA47F-7EF2-477E-8343-FCE65C883E89}" type="pres">
      <dgm:prSet presAssocID="{5C3C52B3-A2BD-457C-B3B4-D6591EB486B6}" presName="background4" presStyleLbl="node4" presStyleIdx="6" presStyleCnt="11"/>
      <dgm:spPr/>
    </dgm:pt>
    <dgm:pt modelId="{A524BF10-37CA-469C-B897-81C8328C5C5B}" type="pres">
      <dgm:prSet presAssocID="{5C3C52B3-A2BD-457C-B3B4-D6591EB486B6}" presName="text4" presStyleLbl="fgAcc4" presStyleIdx="6" presStyleCnt="11">
        <dgm:presLayoutVars>
          <dgm:chPref val="3"/>
        </dgm:presLayoutVars>
      </dgm:prSet>
      <dgm:spPr/>
      <dgm:t>
        <a:bodyPr/>
        <a:lstStyle/>
        <a:p>
          <a:endParaRPr lang="zh-CN" altLang="en-US"/>
        </a:p>
      </dgm:t>
    </dgm:pt>
    <dgm:pt modelId="{03394F1C-92F1-433F-B699-65E2D05C6351}" type="pres">
      <dgm:prSet presAssocID="{5C3C52B3-A2BD-457C-B3B4-D6591EB486B6}" presName="hierChild5" presStyleCnt="0"/>
      <dgm:spPr/>
    </dgm:pt>
    <dgm:pt modelId="{3659F034-3B6D-4EB2-B13E-7CF01B58FFE9}" type="pres">
      <dgm:prSet presAssocID="{2EF3CD50-ABC4-48B6-9133-CF5FEE0C3104}" presName="Name23" presStyleLbl="parChTrans1D4" presStyleIdx="7" presStyleCnt="11"/>
      <dgm:spPr/>
    </dgm:pt>
    <dgm:pt modelId="{FAC1FBA5-DDF0-404B-9400-31E1A8DD717A}" type="pres">
      <dgm:prSet presAssocID="{61FF5F1B-808E-43A7-995B-3AAF85E9C9C1}" presName="hierRoot4" presStyleCnt="0"/>
      <dgm:spPr/>
    </dgm:pt>
    <dgm:pt modelId="{C6BD23BD-DA1A-4554-AD04-052DFDEAC747}" type="pres">
      <dgm:prSet presAssocID="{61FF5F1B-808E-43A7-995B-3AAF85E9C9C1}" presName="composite4" presStyleCnt="0"/>
      <dgm:spPr/>
    </dgm:pt>
    <dgm:pt modelId="{BE72C2C7-7C14-4944-B03B-DAC5408E10FB}" type="pres">
      <dgm:prSet presAssocID="{61FF5F1B-808E-43A7-995B-3AAF85E9C9C1}" presName="background4" presStyleLbl="node4" presStyleIdx="7" presStyleCnt="11"/>
      <dgm:spPr/>
    </dgm:pt>
    <dgm:pt modelId="{2FFC01B9-F0FE-4089-BD1D-559CF47E45B6}" type="pres">
      <dgm:prSet presAssocID="{61FF5F1B-808E-43A7-995B-3AAF85E9C9C1}" presName="text4" presStyleLbl="fgAcc4" presStyleIdx="7" presStyleCnt="11">
        <dgm:presLayoutVars>
          <dgm:chPref val="3"/>
        </dgm:presLayoutVars>
      </dgm:prSet>
      <dgm:spPr/>
      <dgm:t>
        <a:bodyPr/>
        <a:lstStyle/>
        <a:p>
          <a:endParaRPr lang="zh-CN" altLang="en-US"/>
        </a:p>
      </dgm:t>
    </dgm:pt>
    <dgm:pt modelId="{3B65B440-A676-49D7-82EC-8FB06B4DF7E3}" type="pres">
      <dgm:prSet presAssocID="{61FF5F1B-808E-43A7-995B-3AAF85E9C9C1}" presName="hierChild5" presStyleCnt="0"/>
      <dgm:spPr/>
    </dgm:pt>
    <dgm:pt modelId="{0FF0C383-97EF-4066-847D-2C60C959D6B2}" type="pres">
      <dgm:prSet presAssocID="{061D355D-72AA-413C-9BF5-1917BCC3E1D0}" presName="Name23" presStyleLbl="parChTrans1D4" presStyleIdx="8" presStyleCnt="11"/>
      <dgm:spPr/>
    </dgm:pt>
    <dgm:pt modelId="{AA475575-1EA8-41CC-BB5C-42FA7E9E241E}" type="pres">
      <dgm:prSet presAssocID="{4AE34542-648D-4FF7-9C47-B7DA73CFB810}" presName="hierRoot4" presStyleCnt="0"/>
      <dgm:spPr/>
    </dgm:pt>
    <dgm:pt modelId="{86C73B7E-C1D3-4910-803B-7EBF35BBA04C}" type="pres">
      <dgm:prSet presAssocID="{4AE34542-648D-4FF7-9C47-B7DA73CFB810}" presName="composite4" presStyleCnt="0"/>
      <dgm:spPr/>
    </dgm:pt>
    <dgm:pt modelId="{22496257-B426-4E4A-99E6-0775A6621BB8}" type="pres">
      <dgm:prSet presAssocID="{4AE34542-648D-4FF7-9C47-B7DA73CFB810}" presName="background4" presStyleLbl="node4" presStyleIdx="8" presStyleCnt="11"/>
      <dgm:spPr/>
    </dgm:pt>
    <dgm:pt modelId="{E3F162EF-6495-43F7-9102-BC499BF53D5B}" type="pres">
      <dgm:prSet presAssocID="{4AE34542-648D-4FF7-9C47-B7DA73CFB810}" presName="text4" presStyleLbl="fgAcc4" presStyleIdx="8" presStyleCnt="11">
        <dgm:presLayoutVars>
          <dgm:chPref val="3"/>
        </dgm:presLayoutVars>
      </dgm:prSet>
      <dgm:spPr/>
      <dgm:t>
        <a:bodyPr/>
        <a:lstStyle/>
        <a:p>
          <a:endParaRPr lang="zh-CN" altLang="en-US"/>
        </a:p>
      </dgm:t>
    </dgm:pt>
    <dgm:pt modelId="{CBC305AE-06EA-49AB-86F2-19A96C062DBD}" type="pres">
      <dgm:prSet presAssocID="{4AE34542-648D-4FF7-9C47-B7DA73CFB810}" presName="hierChild5" presStyleCnt="0"/>
      <dgm:spPr/>
    </dgm:pt>
    <dgm:pt modelId="{2B6FD986-5ED4-4CDA-ABF9-7E7496BF54F7}" type="pres">
      <dgm:prSet presAssocID="{B69177CC-0251-45E8-86EE-E2D889C5E8E1}" presName="Name23" presStyleLbl="parChTrans1D4" presStyleIdx="9" presStyleCnt="11"/>
      <dgm:spPr/>
    </dgm:pt>
    <dgm:pt modelId="{EBE9CC47-B269-49C8-9BA4-81976B7C7873}" type="pres">
      <dgm:prSet presAssocID="{C36208ED-50A7-4377-9346-696A64B34C4A}" presName="hierRoot4" presStyleCnt="0"/>
      <dgm:spPr/>
    </dgm:pt>
    <dgm:pt modelId="{E9B2A447-1FE3-4899-8578-3FEAE1E68374}" type="pres">
      <dgm:prSet presAssocID="{C36208ED-50A7-4377-9346-696A64B34C4A}" presName="composite4" presStyleCnt="0"/>
      <dgm:spPr/>
    </dgm:pt>
    <dgm:pt modelId="{CDC099DD-AD95-4DED-9F76-6CDCD1B7616D}" type="pres">
      <dgm:prSet presAssocID="{C36208ED-50A7-4377-9346-696A64B34C4A}" presName="background4" presStyleLbl="node4" presStyleIdx="9" presStyleCnt="11"/>
      <dgm:spPr/>
    </dgm:pt>
    <dgm:pt modelId="{7B7F4882-337A-4381-BE81-4B3E821A87F3}" type="pres">
      <dgm:prSet presAssocID="{C36208ED-50A7-4377-9346-696A64B34C4A}" presName="text4" presStyleLbl="fgAcc4" presStyleIdx="9" presStyleCnt="11">
        <dgm:presLayoutVars>
          <dgm:chPref val="3"/>
        </dgm:presLayoutVars>
      </dgm:prSet>
      <dgm:spPr/>
      <dgm:t>
        <a:bodyPr/>
        <a:lstStyle/>
        <a:p>
          <a:endParaRPr lang="zh-CN" altLang="en-US"/>
        </a:p>
      </dgm:t>
    </dgm:pt>
    <dgm:pt modelId="{1951F0AF-4EE8-4CA7-AB1C-150B3EED8C0A}" type="pres">
      <dgm:prSet presAssocID="{C36208ED-50A7-4377-9346-696A64B34C4A}" presName="hierChild5" presStyleCnt="0"/>
      <dgm:spPr/>
    </dgm:pt>
    <dgm:pt modelId="{558A19F4-A64F-40E5-82A0-E8FA6D0D2F35}" type="pres">
      <dgm:prSet presAssocID="{3B533E93-AA45-4AC9-9CB7-4EF287AB96B6}" presName="Name10" presStyleLbl="parChTrans1D2" presStyleIdx="1" presStyleCnt="2"/>
      <dgm:spPr/>
      <dgm:t>
        <a:bodyPr/>
        <a:lstStyle/>
        <a:p>
          <a:endParaRPr lang="zh-CN" altLang="en-US"/>
        </a:p>
      </dgm:t>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t>
        <a:bodyPr/>
        <a:lstStyle/>
        <a:p>
          <a:endParaRPr lang="zh-CN" altLang="en-US"/>
        </a:p>
      </dgm:t>
    </dgm:pt>
    <dgm:pt modelId="{2D93EB03-7AEA-4FDD-B804-687235FEF6BB}" type="pres">
      <dgm:prSet presAssocID="{A05D3806-5723-4FF6-989A-CFBBE505DD4B}" presName="hierChild3" presStyleCnt="0"/>
      <dgm:spPr/>
    </dgm:pt>
    <dgm:pt modelId="{5ABD331D-7FFD-4C80-BE2C-0AA1BA2A958B}" type="pres">
      <dgm:prSet presAssocID="{A2B0C03D-874D-48F0-8AEB-6735F9546654}" presName="Name17" presStyleLbl="parChTrans1D3" presStyleIdx="3" presStyleCnt="4"/>
      <dgm:spPr/>
      <dgm:t>
        <a:bodyPr/>
        <a:lstStyle/>
        <a:p>
          <a:endParaRPr lang="zh-CN" altLang="en-US"/>
        </a:p>
      </dgm:t>
    </dgm:pt>
    <dgm:pt modelId="{EC0D7283-9032-48D9-BD18-1D30B2EE7D4A}" type="pres">
      <dgm:prSet presAssocID="{3686A200-E478-4562-8B19-FD2DBBD557B6}" presName="hierRoot3" presStyleCnt="0"/>
      <dgm:spPr/>
    </dgm:pt>
    <dgm:pt modelId="{7530B28D-EB3B-4659-B4B2-FC763E4EE3A9}" type="pres">
      <dgm:prSet presAssocID="{3686A200-E478-4562-8B19-FD2DBBD557B6}" presName="composite3" presStyleCnt="0"/>
      <dgm:spPr/>
    </dgm:pt>
    <dgm:pt modelId="{58F375AC-1231-4C6C-93B9-F66D9D654B90}" type="pres">
      <dgm:prSet presAssocID="{3686A200-E478-4562-8B19-FD2DBBD557B6}" presName="background3" presStyleLbl="node3" presStyleIdx="3" presStyleCnt="4"/>
      <dgm:spPr/>
    </dgm:pt>
    <dgm:pt modelId="{9A027F6F-98EA-4463-AEED-69DDEC77846C}" type="pres">
      <dgm:prSet presAssocID="{3686A200-E478-4562-8B19-FD2DBBD557B6}" presName="text3" presStyleLbl="fgAcc3" presStyleIdx="3" presStyleCnt="4">
        <dgm:presLayoutVars>
          <dgm:chPref val="3"/>
        </dgm:presLayoutVars>
      </dgm:prSet>
      <dgm:spPr/>
      <dgm:t>
        <a:bodyPr/>
        <a:lstStyle/>
        <a:p>
          <a:endParaRPr lang="zh-CN" altLang="en-US"/>
        </a:p>
      </dgm:t>
    </dgm:pt>
    <dgm:pt modelId="{4ACDD96A-1C81-485F-AC39-AB623D8C028B}" type="pres">
      <dgm:prSet presAssocID="{3686A200-E478-4562-8B19-FD2DBBD557B6}" presName="hierChild4" presStyleCnt="0"/>
      <dgm:spPr/>
    </dgm:pt>
    <dgm:pt modelId="{A4E6C916-47A8-4C9E-999E-EA2E7C41FA0B}" type="pres">
      <dgm:prSet presAssocID="{AE4D2480-4DB3-436A-A49D-F2CD37EAB0CB}" presName="Name23" presStyleLbl="parChTrans1D4" presStyleIdx="10" presStyleCnt="11"/>
      <dgm:spPr/>
    </dgm:pt>
    <dgm:pt modelId="{5D3DEDFB-36BE-460A-92EC-DA8B0874BF51}" type="pres">
      <dgm:prSet presAssocID="{56CD21FD-61EC-4283-A7B0-C0D1895929A7}" presName="hierRoot4" presStyleCnt="0"/>
      <dgm:spPr/>
    </dgm:pt>
    <dgm:pt modelId="{A1D5A047-0B1B-4C1A-AAEE-7603FF600CFA}" type="pres">
      <dgm:prSet presAssocID="{56CD21FD-61EC-4283-A7B0-C0D1895929A7}" presName="composite4" presStyleCnt="0"/>
      <dgm:spPr/>
    </dgm:pt>
    <dgm:pt modelId="{E94F52DD-F954-47B4-BE8A-E7AB2A76DAB6}" type="pres">
      <dgm:prSet presAssocID="{56CD21FD-61EC-4283-A7B0-C0D1895929A7}" presName="background4" presStyleLbl="node4" presStyleIdx="10" presStyleCnt="11"/>
      <dgm:spPr/>
    </dgm:pt>
    <dgm:pt modelId="{C103EAD1-AF61-4D75-8ED8-8965C402515F}" type="pres">
      <dgm:prSet presAssocID="{56CD21FD-61EC-4283-A7B0-C0D1895929A7}" presName="text4" presStyleLbl="fgAcc4" presStyleIdx="10" presStyleCnt="11">
        <dgm:presLayoutVars>
          <dgm:chPref val="3"/>
        </dgm:presLayoutVars>
      </dgm:prSet>
      <dgm:spPr/>
      <dgm:t>
        <a:bodyPr/>
        <a:lstStyle/>
        <a:p>
          <a:endParaRPr lang="zh-CN" altLang="en-US"/>
        </a:p>
      </dgm:t>
    </dgm:pt>
    <dgm:pt modelId="{40FB0271-AC5E-4E5B-96B4-972B326CC614}" type="pres">
      <dgm:prSet presAssocID="{56CD21FD-61EC-4283-A7B0-C0D1895929A7}" presName="hierChild5" presStyleCnt="0"/>
      <dgm:spPr/>
    </dgm:pt>
  </dgm:ptLst>
  <dgm:cxnLst>
    <dgm:cxn modelId="{E6235AA0-AD2B-4C06-A352-ECF36B20B21C}" type="presOf" srcId="{413DC10E-9606-4031-9D12-417781688977}" destId="{853C1BD6-B55C-4E31-8087-BF0CECC29114}" srcOrd="0" destOrd="0" presId="urn:microsoft.com/office/officeart/2005/8/layout/hierarchy1#1"/>
    <dgm:cxn modelId="{A88EAF13-F367-4CF0-83EB-D8CBD656CD22}" srcId="{2CBDA979-8596-4CE7-8BC2-17404A7C0FD8}" destId="{A0A40AF1-BF05-41AC-8877-B85D151F385C}" srcOrd="2" destOrd="0" parTransId="{3DC3F724-99E3-4CC2-B4EA-E4B3E2B7899F}" sibTransId="{91D80332-BE93-4DEF-B328-767A8F5E13ED}"/>
    <dgm:cxn modelId="{EFDA2AB7-6E97-4A3F-8D6A-5B5FB3B52A9D}" srcId="{DE277924-68C2-448C-90F1-4281A0420067}" destId="{61FF5F1B-808E-43A7-995B-3AAF85E9C9C1}" srcOrd="2" destOrd="0" parTransId="{2EF3CD50-ABC4-48B6-9133-CF5FEE0C3104}" sibTransId="{629AA72A-EB77-4C6A-99B9-C87C1618EC73}"/>
    <dgm:cxn modelId="{0983932E-CCB3-4F7E-92E8-3A67131F15AB}" type="presOf" srcId="{1FC1C8C3-63CB-4E55-BD49-AA552B8440D8}" destId="{0EA44707-A464-4EC8-A803-F76ACC6D424E}" srcOrd="0" destOrd="0" presId="urn:microsoft.com/office/officeart/2005/8/layout/hierarchy1#1"/>
    <dgm:cxn modelId="{8E1D2B64-586C-4231-A6DE-C444620D704A}" srcId="{42D42628-864C-41D6-833F-2DBB342F4DB0}" destId="{1FC1C8C3-63CB-4E55-BD49-AA552B8440D8}" srcOrd="0" destOrd="0" parTransId="{B025E324-1C01-4543-8D06-F931E0E78FF4}" sibTransId="{588AC07E-4185-4602-8798-37B6E219CC88}"/>
    <dgm:cxn modelId="{690E6E60-1452-4F18-9D21-E69CC25E05E9}" srcId="{1FC1C8C3-63CB-4E55-BD49-AA552B8440D8}" destId="{2CBDA979-8596-4CE7-8BC2-17404A7C0FD8}" srcOrd="1" destOrd="0" parTransId="{BD974C14-C39B-4EE1-B5D9-2FDCB32CDCFE}" sibTransId="{9F1D3E32-A446-4254-BA89-8FD8DDFCF152}"/>
    <dgm:cxn modelId="{32CC68BF-E59A-4E2D-B5E2-ABF69637864C}" type="presOf" srcId="{8E9FFEF6-DE95-4C66-A086-C22457C7D996}" destId="{1FF42BDD-40D2-4976-AE02-3D7E1DB53555}" srcOrd="0" destOrd="0" presId="urn:microsoft.com/office/officeart/2005/8/layout/hierarchy1#1"/>
    <dgm:cxn modelId="{32B2559D-CF98-4585-A3A6-8A3BDA0C09A5}" type="presOf" srcId="{BD974C14-C39B-4EE1-B5D9-2FDCB32CDCFE}" destId="{D59171DA-149A-4C9C-A74B-23447966A3B9}" srcOrd="0" destOrd="0" presId="urn:microsoft.com/office/officeart/2005/8/layout/hierarchy1#1"/>
    <dgm:cxn modelId="{88414AF0-5C7B-43CE-B361-AFF7320693AF}" type="presOf" srcId="{B025E324-1C01-4543-8D06-F931E0E78FF4}" destId="{09E7BBA0-5F8D-4D96-A214-A0567596BDAF}" srcOrd="0" destOrd="0" presId="urn:microsoft.com/office/officeart/2005/8/layout/hierarchy1#1"/>
    <dgm:cxn modelId="{C83CC816-858D-4B4A-9479-C8367987BAC0}" srcId="{DE277924-68C2-448C-90F1-4281A0420067}" destId="{AA457B01-60C4-4799-A63F-9AFF00D5FEBE}" srcOrd="0" destOrd="0" parTransId="{4C4AB3B4-7074-4375-8CA5-C94E13C0DB47}" sibTransId="{16CD449D-DC42-4A40-95B1-715DE83F78E6}"/>
    <dgm:cxn modelId="{1E745B9A-67FB-486D-B1A2-8242A872E2A0}" type="presOf" srcId="{2EF3CD50-ABC4-48B6-9133-CF5FEE0C3104}" destId="{3659F034-3B6D-4EB2-B13E-7CF01B58FFE9}" srcOrd="0" destOrd="0" presId="urn:microsoft.com/office/officeart/2005/8/layout/hierarchy1#1"/>
    <dgm:cxn modelId="{C8C0A681-A762-4949-AF5E-DF42FD81B33C}" type="presOf" srcId="{B69177CC-0251-45E8-86EE-E2D889C5E8E1}" destId="{2B6FD986-5ED4-4CDA-ABF9-7E7496BF54F7}" srcOrd="0" destOrd="0" presId="urn:microsoft.com/office/officeart/2005/8/layout/hierarchy1#1"/>
    <dgm:cxn modelId="{B941700D-EC86-402F-92EE-82CFF9B8373F}" type="presOf" srcId="{AA457B01-60C4-4799-A63F-9AFF00D5FEBE}" destId="{6AF4CD73-00EE-4390-8EFA-70C56EA4996B}" srcOrd="0" destOrd="0" presId="urn:microsoft.com/office/officeart/2005/8/layout/hierarchy1#1"/>
    <dgm:cxn modelId="{25E40D3F-300B-4EAA-B455-8597196A6476}" type="presOf" srcId="{DE277924-68C2-448C-90F1-4281A0420067}" destId="{8B902460-2070-4128-82AD-B5D925E18452}" srcOrd="0" destOrd="0" presId="urn:microsoft.com/office/officeart/2005/8/layout/hierarchy1#1"/>
    <dgm:cxn modelId="{601C271C-FA24-453E-BD20-B297CDA0E644}" srcId="{42D42628-864C-41D6-833F-2DBB342F4DB0}" destId="{A05D3806-5723-4FF6-989A-CFBBE505DD4B}" srcOrd="1" destOrd="0" parTransId="{3B533E93-AA45-4AC9-9CB7-4EF287AB96B6}" sibTransId="{C1E7C596-43DD-4C48-95F5-50523BA11C29}"/>
    <dgm:cxn modelId="{DF512C34-CB16-46BB-9548-B4736A6ACAA6}" srcId="{2CBDA979-8596-4CE7-8BC2-17404A7C0FD8}" destId="{9D10458E-9F5C-428F-8793-632A2D11C1CB}" srcOrd="3" destOrd="0" parTransId="{4196C7E2-6516-4CDC-B1AD-12EAE73B2098}" sibTransId="{2B9F171F-D330-4396-BBA5-51E776BC911E}"/>
    <dgm:cxn modelId="{C6A6CD1E-B5CE-481D-8844-275D52AB1416}" type="presOf" srcId="{3686A200-E478-4562-8B19-FD2DBBD557B6}" destId="{9A027F6F-98EA-4463-AEED-69DDEC77846C}" srcOrd="0" destOrd="0" presId="urn:microsoft.com/office/officeart/2005/8/layout/hierarchy1#1"/>
    <dgm:cxn modelId="{C91AE240-9C31-4E8D-A89D-93996EA4E7E7}" srcId="{DE277924-68C2-448C-90F1-4281A0420067}" destId="{C36208ED-50A7-4377-9346-696A64B34C4A}" srcOrd="4" destOrd="0" parTransId="{B69177CC-0251-45E8-86EE-E2D889C5E8E1}" sibTransId="{0831E9EE-44F8-423F-90A2-9EB3B671D2E3}"/>
    <dgm:cxn modelId="{C5EBA2B0-45B7-4CBF-8C80-C89EC581665F}" type="presOf" srcId="{4AE34542-648D-4FF7-9C47-B7DA73CFB810}" destId="{E3F162EF-6495-43F7-9102-BC499BF53D5B}" srcOrd="0" destOrd="0" presId="urn:microsoft.com/office/officeart/2005/8/layout/hierarchy1#1"/>
    <dgm:cxn modelId="{C8D8926D-A2DA-4DD1-9875-1312E3F61F68}" srcId="{2CBDA979-8596-4CE7-8BC2-17404A7C0FD8}" destId="{986531B7-984C-4390-B7E7-F2885754933F}" srcOrd="4" destOrd="0" parTransId="{D2D2801B-4931-4819-AD84-E852EED534AB}" sibTransId="{48353407-49B8-4374-866A-C4DC630814D8}"/>
    <dgm:cxn modelId="{2FC4D126-B9B8-47DE-AEF1-FB01551F89F2}" type="presOf" srcId="{A05D3806-5723-4FF6-989A-CFBBE505DD4B}" destId="{C9EEDAB6-9D89-4307-9A78-74562B5413C5}" srcOrd="0" destOrd="0" presId="urn:microsoft.com/office/officeart/2005/8/layout/hierarchy1#1"/>
    <dgm:cxn modelId="{0FB9D1B0-EABC-47B3-9EBD-EBE9FBD5E4B4}" type="presOf" srcId="{B3BFE3F6-CE05-487A-99B4-C291782D08D9}" destId="{51B1A7C1-729A-4649-ABCE-EEFDEB94A7A1}" srcOrd="0" destOrd="0" presId="urn:microsoft.com/office/officeart/2005/8/layout/hierarchy1#1"/>
    <dgm:cxn modelId="{CF690398-AD3C-4498-92E0-A507C71E2467}" type="presOf" srcId="{B91B61BD-7D07-442C-992B-5B3D56015222}" destId="{7AE2857D-5F88-40E3-94F7-FDA3B28620D7}" srcOrd="0" destOrd="0" presId="urn:microsoft.com/office/officeart/2005/8/layout/hierarchy1#1"/>
    <dgm:cxn modelId="{38F15FD6-9F34-423C-BFA7-07828061D72D}" type="presOf" srcId="{A2B0C03D-874D-48F0-8AEB-6735F9546654}" destId="{5ABD331D-7FFD-4C80-BE2C-0AA1BA2A958B}" srcOrd="0" destOrd="0" presId="urn:microsoft.com/office/officeart/2005/8/layout/hierarchy1#1"/>
    <dgm:cxn modelId="{0895B166-49D1-4357-80EA-542AB5BF3A57}" type="presOf" srcId="{56CD21FD-61EC-4283-A7B0-C0D1895929A7}" destId="{C103EAD1-AF61-4D75-8ED8-8965C402515F}" srcOrd="0" destOrd="0" presId="urn:microsoft.com/office/officeart/2005/8/layout/hierarchy1#1"/>
    <dgm:cxn modelId="{9767E2EC-0228-49E3-BBC7-2340074A299A}" type="presOf" srcId="{2C39A204-0D1F-4412-BC9A-47F46B4350D5}" destId="{0FF292AD-0C52-48E8-857F-6DFF2266C9DF}" srcOrd="0" destOrd="0" presId="urn:microsoft.com/office/officeart/2005/8/layout/hierarchy1#1"/>
    <dgm:cxn modelId="{460C82E6-B1B5-4666-A81D-903707F15769}" type="presOf" srcId="{61FF5F1B-808E-43A7-995B-3AAF85E9C9C1}" destId="{2FFC01B9-F0FE-4089-BD1D-559CF47E45B6}" srcOrd="0" destOrd="0" presId="urn:microsoft.com/office/officeart/2005/8/layout/hierarchy1#1"/>
    <dgm:cxn modelId="{96493EE2-9B33-4B28-9A81-C21239297273}" type="presOf" srcId="{4196C7E2-6516-4CDC-B1AD-12EAE73B2098}" destId="{FC388CA8-876A-41D6-8E81-D8F337FBAB71}" srcOrd="0" destOrd="0" presId="urn:microsoft.com/office/officeart/2005/8/layout/hierarchy1#1"/>
    <dgm:cxn modelId="{309DA0C7-D779-4388-89C3-8857138DA141}" type="presOf" srcId="{42D42628-864C-41D6-833F-2DBB342F4DB0}" destId="{9EA914DE-A312-4852-926F-356E365C8677}" srcOrd="0" destOrd="0" presId="urn:microsoft.com/office/officeart/2005/8/layout/hierarchy1#1"/>
    <dgm:cxn modelId="{D12B888A-B7A3-477E-9CC3-1053FA68D91C}" srcId="{DE277924-68C2-448C-90F1-4281A0420067}" destId="{5C3C52B3-A2BD-457C-B3B4-D6591EB486B6}" srcOrd="1" destOrd="0" parTransId="{993BF154-B1D1-4B6B-96EC-328961ADCB9A}" sibTransId="{29B12F09-127F-4A30-9890-2A52DEEDBC8E}"/>
    <dgm:cxn modelId="{EC875F43-24C2-41D1-B577-FE9FCD78FC0B}" type="presOf" srcId="{D2D2801B-4931-4819-AD84-E852EED534AB}" destId="{7BB4B7C1-4FF0-4E20-937B-7F05E29B5C5C}" srcOrd="0" destOrd="0" presId="urn:microsoft.com/office/officeart/2005/8/layout/hierarchy1#1"/>
    <dgm:cxn modelId="{CA748ACC-292C-4F30-AA4F-9158392C4BCC}" type="presOf" srcId="{AE4D2480-4DB3-436A-A49D-F2CD37EAB0CB}" destId="{A4E6C916-47A8-4C9E-999E-EA2E7C41FA0B}" srcOrd="0" destOrd="0" presId="urn:microsoft.com/office/officeart/2005/8/layout/hierarchy1#1"/>
    <dgm:cxn modelId="{650205A1-BBA3-4FB4-8019-79099B6F159F}" srcId="{CD2C63A4-9D5D-47CE-8D74-13AD5720E5D9}" destId="{42D42628-864C-41D6-833F-2DBB342F4DB0}" srcOrd="0" destOrd="0" parTransId="{C7195306-E1B1-4ECE-8382-424ACA226556}" sibTransId="{33D8AA3E-DAD3-412E-80E1-09AFD3B5EAF9}"/>
    <dgm:cxn modelId="{7BA2E93F-D42C-4CBA-AFDE-0C24CC0846EB}" srcId="{A05D3806-5723-4FF6-989A-CFBBE505DD4B}" destId="{3686A200-E478-4562-8B19-FD2DBBD557B6}" srcOrd="0" destOrd="0" parTransId="{A2B0C03D-874D-48F0-8AEB-6735F9546654}" sibTransId="{AFE54AA4-E896-4D7C-A98A-AA7AA56E9B8C}"/>
    <dgm:cxn modelId="{7A4AE312-C703-4833-9F2A-C908ADE1B0E0}" type="presOf" srcId="{993BF154-B1D1-4B6B-96EC-328961ADCB9A}" destId="{0A215859-995F-4D24-8F5A-2C61D22A278B}" srcOrd="0" destOrd="0" presId="urn:microsoft.com/office/officeart/2005/8/layout/hierarchy1#1"/>
    <dgm:cxn modelId="{149A56B9-6CAB-475B-9EB1-F7038BE03B3E}" srcId="{2CBDA979-8596-4CE7-8BC2-17404A7C0FD8}" destId="{97890779-AE38-40D1-9F6A-31070DC846C5}" srcOrd="1" destOrd="0" parTransId="{8E9FFEF6-DE95-4C66-A086-C22457C7D996}" sibTransId="{FBF89657-7943-4F8E-A775-3FCC843DF060}"/>
    <dgm:cxn modelId="{C172DCDB-337F-4817-BEF8-A1B506201804}" type="presOf" srcId="{3DC3F724-99E3-4CC2-B4EA-E4B3E2B7899F}" destId="{21C3FD9D-ABDE-4167-8C21-E6124F92EC46}" srcOrd="0" destOrd="0" presId="urn:microsoft.com/office/officeart/2005/8/layout/hierarchy1#1"/>
    <dgm:cxn modelId="{68F3D908-D4D7-476B-8C1A-28ECBE681062}" srcId="{2CBDA979-8596-4CE7-8BC2-17404A7C0FD8}" destId="{B3BFE3F6-CE05-487A-99B4-C291782D08D9}" srcOrd="0" destOrd="0" parTransId="{2C39A204-0D1F-4412-BC9A-47F46B4350D5}" sibTransId="{0B699A10-17E1-474F-A1D1-5DD954BC9C12}"/>
    <dgm:cxn modelId="{867485F4-31DE-49ED-8D0F-9967A6966CA0}" type="presOf" srcId="{2CBDA979-8596-4CE7-8BC2-17404A7C0FD8}" destId="{533883D4-4C00-47F7-9EF4-FA619DFDCE70}" srcOrd="0" destOrd="0" presId="urn:microsoft.com/office/officeart/2005/8/layout/hierarchy1#1"/>
    <dgm:cxn modelId="{4AB3D4CA-747B-4754-A043-51CB357DB1BE}" srcId="{DE277924-68C2-448C-90F1-4281A0420067}" destId="{4AE34542-648D-4FF7-9C47-B7DA73CFB810}" srcOrd="3" destOrd="0" parTransId="{061D355D-72AA-413C-9BF5-1917BCC3E1D0}" sibTransId="{B42BA4E4-3D4F-4698-B836-150648A79795}"/>
    <dgm:cxn modelId="{CF5342EA-7146-4E3C-804A-54CD8014E289}" srcId="{1FC1C8C3-63CB-4E55-BD49-AA552B8440D8}" destId="{413DC10E-9606-4031-9D12-417781688977}" srcOrd="0" destOrd="0" parTransId="{B91B61BD-7D07-442C-992B-5B3D56015222}" sibTransId="{35976CC6-4E05-49D8-B5E8-F8093ECA95B4}"/>
    <dgm:cxn modelId="{0D6BAD8B-B48E-4938-B2C7-4EBD990CCAF9}" type="presOf" srcId="{986531B7-984C-4390-B7E7-F2885754933F}" destId="{45998E50-62AF-4D62-A8D4-CAA8E3C3D38D}" srcOrd="0" destOrd="0" presId="urn:microsoft.com/office/officeart/2005/8/layout/hierarchy1#1"/>
    <dgm:cxn modelId="{85BD33D5-9F60-4076-8BA5-FC73391D2653}" type="presOf" srcId="{5C3C52B3-A2BD-457C-B3B4-D6591EB486B6}" destId="{A524BF10-37CA-469C-B897-81C8328C5C5B}" srcOrd="0" destOrd="0" presId="urn:microsoft.com/office/officeart/2005/8/layout/hierarchy1#1"/>
    <dgm:cxn modelId="{438A0333-C33D-4222-BC53-42447B52A592}" type="presOf" srcId="{061D355D-72AA-413C-9BF5-1917BCC3E1D0}" destId="{0FF0C383-97EF-4066-847D-2C60C959D6B2}" srcOrd="0" destOrd="0" presId="urn:microsoft.com/office/officeart/2005/8/layout/hierarchy1#1"/>
    <dgm:cxn modelId="{FE73525B-6B29-4BAD-8415-7B3F009F716D}" type="presOf" srcId="{C36208ED-50A7-4377-9346-696A64B34C4A}" destId="{7B7F4882-337A-4381-BE81-4B3E821A87F3}" srcOrd="0" destOrd="0" presId="urn:microsoft.com/office/officeart/2005/8/layout/hierarchy1#1"/>
    <dgm:cxn modelId="{9C5BE07A-251B-4577-95B4-D9A440F4C72E}" srcId="{1FC1C8C3-63CB-4E55-BD49-AA552B8440D8}" destId="{DE277924-68C2-448C-90F1-4281A0420067}" srcOrd="2" destOrd="0" parTransId="{16943FB1-DF69-45D2-B767-A9C4225101F7}" sibTransId="{00B7257E-9FAB-4D37-B9EF-E97174E42C56}"/>
    <dgm:cxn modelId="{69AD4BD3-5828-475F-BC7E-46083A681567}" type="presOf" srcId="{4C4AB3B4-7074-4375-8CA5-C94E13C0DB47}" destId="{83A999F2-FC23-4AD7-A228-6F3DDC8C7BD4}" srcOrd="0" destOrd="0" presId="urn:microsoft.com/office/officeart/2005/8/layout/hierarchy1#1"/>
    <dgm:cxn modelId="{15FAD1CC-BFCF-4543-B91B-33A13AD242BC}" type="presOf" srcId="{16943FB1-DF69-45D2-B767-A9C4225101F7}" destId="{2652068E-2670-494D-A377-D300FA00F279}" srcOrd="0" destOrd="0" presId="urn:microsoft.com/office/officeart/2005/8/layout/hierarchy1#1"/>
    <dgm:cxn modelId="{B56524A7-F351-4383-9DB6-612748618BD1}" type="presOf" srcId="{97890779-AE38-40D1-9F6A-31070DC846C5}" destId="{753C6685-CE27-45B6-9125-107775CA1D62}" srcOrd="0" destOrd="0" presId="urn:microsoft.com/office/officeart/2005/8/layout/hierarchy1#1"/>
    <dgm:cxn modelId="{BC246E2A-62C9-42CC-9EC2-DF93948019A7}" type="presOf" srcId="{CD2C63A4-9D5D-47CE-8D74-13AD5720E5D9}" destId="{32C577E3-B2E7-4F50-83DE-6F01CC88C9C5}" srcOrd="0" destOrd="0" presId="urn:microsoft.com/office/officeart/2005/8/layout/hierarchy1#1"/>
    <dgm:cxn modelId="{3B9A2EF9-EA2F-4F34-A671-0BE16AA2DF08}" srcId="{3686A200-E478-4562-8B19-FD2DBBD557B6}" destId="{56CD21FD-61EC-4283-A7B0-C0D1895929A7}" srcOrd="0" destOrd="0" parTransId="{AE4D2480-4DB3-436A-A49D-F2CD37EAB0CB}" sibTransId="{0B7681FE-3321-49A4-B8EE-EFA4EA13684C}"/>
    <dgm:cxn modelId="{A142D3CB-BFBD-490E-AFDE-003F3101628A}" type="presOf" srcId="{9D10458E-9F5C-428F-8793-632A2D11C1CB}" destId="{257E4082-6F67-4525-9F60-BAC443C11721}" srcOrd="0" destOrd="0" presId="urn:microsoft.com/office/officeart/2005/8/layout/hierarchy1#1"/>
    <dgm:cxn modelId="{772A261B-9E07-4B79-BB75-E6DCB8C4FE01}" type="presOf" srcId="{3B533E93-AA45-4AC9-9CB7-4EF287AB96B6}" destId="{558A19F4-A64F-40E5-82A0-E8FA6D0D2F35}" srcOrd="0" destOrd="0" presId="urn:microsoft.com/office/officeart/2005/8/layout/hierarchy1#1"/>
    <dgm:cxn modelId="{3FFADDBA-0ACD-4361-96BC-8676B63CE6F1}" type="presOf" srcId="{A0A40AF1-BF05-41AC-8877-B85D151F385C}" destId="{928C7563-46C3-4AA9-B667-F6D0D4F0DCFC}" srcOrd="0" destOrd="0" presId="urn:microsoft.com/office/officeart/2005/8/layout/hierarchy1#1"/>
    <dgm:cxn modelId="{06507C33-37AE-43A4-8123-B0BF59E88E4B}" type="presParOf" srcId="{32C577E3-B2E7-4F50-83DE-6F01CC88C9C5}" destId="{127C500C-4887-40E4-B187-5B52545DCD7D}" srcOrd="0" destOrd="0" presId="urn:microsoft.com/office/officeart/2005/8/layout/hierarchy1#1"/>
    <dgm:cxn modelId="{D12791A7-7F08-45DB-8DD3-5E30F5E00595}" type="presParOf" srcId="{127C500C-4887-40E4-B187-5B52545DCD7D}" destId="{365B431B-456E-4B1C-A19C-568423617177}" srcOrd="0" destOrd="0" presId="urn:microsoft.com/office/officeart/2005/8/layout/hierarchy1#1"/>
    <dgm:cxn modelId="{1FD83EF1-E371-4372-A7ED-5316CDB15DE2}" type="presParOf" srcId="{365B431B-456E-4B1C-A19C-568423617177}" destId="{5CB9CF2E-F8C1-427A-832C-73E3C9485AF5}" srcOrd="0" destOrd="0" presId="urn:microsoft.com/office/officeart/2005/8/layout/hierarchy1#1"/>
    <dgm:cxn modelId="{D77431CC-53A9-4D09-AE02-868DDC9ECAA0}" type="presParOf" srcId="{365B431B-456E-4B1C-A19C-568423617177}" destId="{9EA914DE-A312-4852-926F-356E365C8677}" srcOrd="1" destOrd="0" presId="urn:microsoft.com/office/officeart/2005/8/layout/hierarchy1#1"/>
    <dgm:cxn modelId="{8E4FFE6D-B7E9-42D1-ABBA-AB6DE6B0B950}" type="presParOf" srcId="{127C500C-4887-40E4-B187-5B52545DCD7D}" destId="{7996B813-D5A1-416C-BFD3-D8CB23FE7818}" srcOrd="1" destOrd="0" presId="urn:microsoft.com/office/officeart/2005/8/layout/hierarchy1#1"/>
    <dgm:cxn modelId="{6DC3959F-B07D-49F9-97FA-17D68DB969E0}" type="presParOf" srcId="{7996B813-D5A1-416C-BFD3-D8CB23FE7818}" destId="{09E7BBA0-5F8D-4D96-A214-A0567596BDAF}" srcOrd="0" destOrd="0" presId="urn:microsoft.com/office/officeart/2005/8/layout/hierarchy1#1"/>
    <dgm:cxn modelId="{ACB22BC1-786D-4BAB-90A0-D126E49E1A4D}" type="presParOf" srcId="{7996B813-D5A1-416C-BFD3-D8CB23FE7818}" destId="{8D56CC28-91EB-4D35-B97C-A0CE4C54B480}" srcOrd="1" destOrd="0" presId="urn:microsoft.com/office/officeart/2005/8/layout/hierarchy1#1"/>
    <dgm:cxn modelId="{CF80F89F-D3B8-495C-B565-C5E9C060990E}" type="presParOf" srcId="{8D56CC28-91EB-4D35-B97C-A0CE4C54B480}" destId="{1A27D8D0-0CEA-4DF6-B14F-FEB4FC25CED3}" srcOrd="0" destOrd="0" presId="urn:microsoft.com/office/officeart/2005/8/layout/hierarchy1#1"/>
    <dgm:cxn modelId="{EDE79102-E02B-41C2-9114-7E0AA1BECBF4}" type="presParOf" srcId="{1A27D8D0-0CEA-4DF6-B14F-FEB4FC25CED3}" destId="{A34195EE-C43D-4F9B-A621-CBE3CC21780D}" srcOrd="0" destOrd="0" presId="urn:microsoft.com/office/officeart/2005/8/layout/hierarchy1#1"/>
    <dgm:cxn modelId="{C6200169-B738-410F-A79F-777D0F4AB44B}" type="presParOf" srcId="{1A27D8D0-0CEA-4DF6-B14F-FEB4FC25CED3}" destId="{0EA44707-A464-4EC8-A803-F76ACC6D424E}" srcOrd="1" destOrd="0" presId="urn:microsoft.com/office/officeart/2005/8/layout/hierarchy1#1"/>
    <dgm:cxn modelId="{F01B1338-A98B-4F1F-8E3C-B07C9A95F7C1}" type="presParOf" srcId="{8D56CC28-91EB-4D35-B97C-A0CE4C54B480}" destId="{6B6A2946-5A7E-4FF4-AF36-E3D5F63CFE3D}" srcOrd="1" destOrd="0" presId="urn:microsoft.com/office/officeart/2005/8/layout/hierarchy1#1"/>
    <dgm:cxn modelId="{6BD761E3-DD30-4642-835C-56521695BE5F}" type="presParOf" srcId="{6B6A2946-5A7E-4FF4-AF36-E3D5F63CFE3D}" destId="{7AE2857D-5F88-40E3-94F7-FDA3B28620D7}" srcOrd="0" destOrd="0" presId="urn:microsoft.com/office/officeart/2005/8/layout/hierarchy1#1"/>
    <dgm:cxn modelId="{1AE66E98-09EC-468E-B541-4828C0D2356A}" type="presParOf" srcId="{6B6A2946-5A7E-4FF4-AF36-E3D5F63CFE3D}" destId="{D7BD317B-C4E6-4902-B91D-E9C9A9EF8739}" srcOrd="1" destOrd="0" presId="urn:microsoft.com/office/officeart/2005/8/layout/hierarchy1#1"/>
    <dgm:cxn modelId="{A6F2C8C1-88B5-4A78-9B8E-D57700C31CA1}" type="presParOf" srcId="{D7BD317B-C4E6-4902-B91D-E9C9A9EF8739}" destId="{CB0CF6A7-20E6-46ED-9BCC-DAB7055AECE0}" srcOrd="0" destOrd="0" presId="urn:microsoft.com/office/officeart/2005/8/layout/hierarchy1#1"/>
    <dgm:cxn modelId="{8CC4D5DA-9FB1-4DDD-8B58-4A1653D2A09A}" type="presParOf" srcId="{CB0CF6A7-20E6-46ED-9BCC-DAB7055AECE0}" destId="{F5259C9B-A3FA-48CF-9040-45A521EAA633}" srcOrd="0" destOrd="0" presId="urn:microsoft.com/office/officeart/2005/8/layout/hierarchy1#1"/>
    <dgm:cxn modelId="{F438DD2D-6BC9-44AD-A59F-FEC9ACDB74B0}" type="presParOf" srcId="{CB0CF6A7-20E6-46ED-9BCC-DAB7055AECE0}" destId="{853C1BD6-B55C-4E31-8087-BF0CECC29114}" srcOrd="1" destOrd="0" presId="urn:microsoft.com/office/officeart/2005/8/layout/hierarchy1#1"/>
    <dgm:cxn modelId="{76FB5F82-2284-4D55-86F5-5A3B72F54E20}" type="presParOf" srcId="{D7BD317B-C4E6-4902-B91D-E9C9A9EF8739}" destId="{D55B9A71-3914-40FF-9109-62322A3C9A89}" srcOrd="1" destOrd="0" presId="urn:microsoft.com/office/officeart/2005/8/layout/hierarchy1#1"/>
    <dgm:cxn modelId="{B22A0E05-0D54-43B8-84DC-63FD71428EAD}" type="presParOf" srcId="{6B6A2946-5A7E-4FF4-AF36-E3D5F63CFE3D}" destId="{D59171DA-149A-4C9C-A74B-23447966A3B9}" srcOrd="2" destOrd="0" presId="urn:microsoft.com/office/officeart/2005/8/layout/hierarchy1#1"/>
    <dgm:cxn modelId="{E2704BC2-B365-4097-A5E0-62C2011A8E67}" type="presParOf" srcId="{6B6A2946-5A7E-4FF4-AF36-E3D5F63CFE3D}" destId="{4BC45A5B-43E4-47E5-81B8-A3ADEED7A3F3}" srcOrd="3" destOrd="0" presId="urn:microsoft.com/office/officeart/2005/8/layout/hierarchy1#1"/>
    <dgm:cxn modelId="{8EA6602C-9CBE-4DB5-870E-D1ABEA75AC71}" type="presParOf" srcId="{4BC45A5B-43E4-47E5-81B8-A3ADEED7A3F3}" destId="{7911E21C-7200-416C-8681-19878FF62A5E}" srcOrd="0" destOrd="0" presId="urn:microsoft.com/office/officeart/2005/8/layout/hierarchy1#1"/>
    <dgm:cxn modelId="{2469419A-D9AC-4978-AADC-AA7DE33D8D59}" type="presParOf" srcId="{7911E21C-7200-416C-8681-19878FF62A5E}" destId="{1A203F35-9E67-4F17-83C9-09EC9C012210}" srcOrd="0" destOrd="0" presId="urn:microsoft.com/office/officeart/2005/8/layout/hierarchy1#1"/>
    <dgm:cxn modelId="{E6BDDC5A-1CA8-47D8-ADAB-7CB4F8EDFD8B}" type="presParOf" srcId="{7911E21C-7200-416C-8681-19878FF62A5E}" destId="{533883D4-4C00-47F7-9EF4-FA619DFDCE70}" srcOrd="1" destOrd="0" presId="urn:microsoft.com/office/officeart/2005/8/layout/hierarchy1#1"/>
    <dgm:cxn modelId="{03C3558E-63D3-4FD0-8528-069980E99EB9}" type="presParOf" srcId="{4BC45A5B-43E4-47E5-81B8-A3ADEED7A3F3}" destId="{BB3193DD-346C-4CBB-ACC3-5F6ABE258C28}" srcOrd="1" destOrd="0" presId="urn:microsoft.com/office/officeart/2005/8/layout/hierarchy1#1"/>
    <dgm:cxn modelId="{E32B3887-C1FC-4FAD-B502-F7A77C053B24}" type="presParOf" srcId="{BB3193DD-346C-4CBB-ACC3-5F6ABE258C28}" destId="{0FF292AD-0C52-48E8-857F-6DFF2266C9DF}" srcOrd="0" destOrd="0" presId="urn:microsoft.com/office/officeart/2005/8/layout/hierarchy1#1"/>
    <dgm:cxn modelId="{143B21E7-1C40-4C5C-82E0-61C8484C141C}" type="presParOf" srcId="{BB3193DD-346C-4CBB-ACC3-5F6ABE258C28}" destId="{1704F2A7-1925-448E-9B4B-2FE7D9CE71DF}" srcOrd="1" destOrd="0" presId="urn:microsoft.com/office/officeart/2005/8/layout/hierarchy1#1"/>
    <dgm:cxn modelId="{B5F3222C-F35A-422D-94CE-DDF1338648BB}" type="presParOf" srcId="{1704F2A7-1925-448E-9B4B-2FE7D9CE71DF}" destId="{8DF09563-06C2-42E8-B0F7-95252E084011}" srcOrd="0" destOrd="0" presId="urn:microsoft.com/office/officeart/2005/8/layout/hierarchy1#1"/>
    <dgm:cxn modelId="{CE7B80D5-0367-43D2-BF5E-29BFF94EC9E1}" type="presParOf" srcId="{8DF09563-06C2-42E8-B0F7-95252E084011}" destId="{3D235AD7-3343-4207-85F3-C3860A38DE66}" srcOrd="0" destOrd="0" presId="urn:microsoft.com/office/officeart/2005/8/layout/hierarchy1#1"/>
    <dgm:cxn modelId="{7BA1AC98-1A39-489C-AD10-A08AAB28C00A}" type="presParOf" srcId="{8DF09563-06C2-42E8-B0F7-95252E084011}" destId="{51B1A7C1-729A-4649-ABCE-EEFDEB94A7A1}" srcOrd="1" destOrd="0" presId="urn:microsoft.com/office/officeart/2005/8/layout/hierarchy1#1"/>
    <dgm:cxn modelId="{44FBEB3A-8476-4937-BB43-238E3B5093DC}" type="presParOf" srcId="{1704F2A7-1925-448E-9B4B-2FE7D9CE71DF}" destId="{AE07B79D-1231-423D-86C8-03A28AF0B92E}" srcOrd="1" destOrd="0" presId="urn:microsoft.com/office/officeart/2005/8/layout/hierarchy1#1"/>
    <dgm:cxn modelId="{3AF940D1-E524-4D16-8688-9DCA6115EEB8}" type="presParOf" srcId="{BB3193DD-346C-4CBB-ACC3-5F6ABE258C28}" destId="{1FF42BDD-40D2-4976-AE02-3D7E1DB53555}" srcOrd="2" destOrd="0" presId="urn:microsoft.com/office/officeart/2005/8/layout/hierarchy1#1"/>
    <dgm:cxn modelId="{9E46F1C4-A375-4AA8-9428-8688C4B69354}" type="presParOf" srcId="{BB3193DD-346C-4CBB-ACC3-5F6ABE258C28}" destId="{88AD8181-F50D-4975-8065-66FEFD28C2D8}" srcOrd="3" destOrd="0" presId="urn:microsoft.com/office/officeart/2005/8/layout/hierarchy1#1"/>
    <dgm:cxn modelId="{0C84E100-8BB9-4817-9098-0F6C0814D879}" type="presParOf" srcId="{88AD8181-F50D-4975-8065-66FEFD28C2D8}" destId="{6B46CD6C-E35C-404F-AC3B-C89E8E02B748}" srcOrd="0" destOrd="0" presId="urn:microsoft.com/office/officeart/2005/8/layout/hierarchy1#1"/>
    <dgm:cxn modelId="{8E7D4ECD-770A-408E-BEDD-153E80B1BEBE}" type="presParOf" srcId="{6B46CD6C-E35C-404F-AC3B-C89E8E02B748}" destId="{0B265062-3D40-472F-8A97-7A64F945CEA8}" srcOrd="0" destOrd="0" presId="urn:microsoft.com/office/officeart/2005/8/layout/hierarchy1#1"/>
    <dgm:cxn modelId="{AC942FD2-83D4-4479-83F8-6656A0B2933A}" type="presParOf" srcId="{6B46CD6C-E35C-404F-AC3B-C89E8E02B748}" destId="{753C6685-CE27-45B6-9125-107775CA1D62}" srcOrd="1" destOrd="0" presId="urn:microsoft.com/office/officeart/2005/8/layout/hierarchy1#1"/>
    <dgm:cxn modelId="{E0A31A65-68AF-41F6-ABBD-00F85CBC53BD}" type="presParOf" srcId="{88AD8181-F50D-4975-8065-66FEFD28C2D8}" destId="{654DBF75-6CFC-4ABE-940E-2C89B5A2A4BF}" srcOrd="1" destOrd="0" presId="urn:microsoft.com/office/officeart/2005/8/layout/hierarchy1#1"/>
    <dgm:cxn modelId="{BC425A62-AC42-427B-8F00-F867325F5874}" type="presParOf" srcId="{BB3193DD-346C-4CBB-ACC3-5F6ABE258C28}" destId="{21C3FD9D-ABDE-4167-8C21-E6124F92EC46}" srcOrd="4" destOrd="0" presId="urn:microsoft.com/office/officeart/2005/8/layout/hierarchy1#1"/>
    <dgm:cxn modelId="{2605712D-91FC-41DB-AB1F-9DCA931CD843}" type="presParOf" srcId="{BB3193DD-346C-4CBB-ACC3-5F6ABE258C28}" destId="{B0BF8D6D-E1C3-44E1-BC5B-F77BC182CD95}" srcOrd="5" destOrd="0" presId="urn:microsoft.com/office/officeart/2005/8/layout/hierarchy1#1"/>
    <dgm:cxn modelId="{9257AF25-1BD2-4D6F-A4BA-A0A5CBFFE337}" type="presParOf" srcId="{B0BF8D6D-E1C3-44E1-BC5B-F77BC182CD95}" destId="{B8F7F6FF-6F30-4D0B-8BC4-AA233B947DE6}" srcOrd="0" destOrd="0" presId="urn:microsoft.com/office/officeart/2005/8/layout/hierarchy1#1"/>
    <dgm:cxn modelId="{E86E9B0C-CE6D-4639-9F42-BA5544F1A911}" type="presParOf" srcId="{B8F7F6FF-6F30-4D0B-8BC4-AA233B947DE6}" destId="{180D80F9-9E77-4589-96C5-E9A48BBD32DB}" srcOrd="0" destOrd="0" presId="urn:microsoft.com/office/officeart/2005/8/layout/hierarchy1#1"/>
    <dgm:cxn modelId="{B6846192-A788-4158-809F-5212C7E3025F}" type="presParOf" srcId="{B8F7F6FF-6F30-4D0B-8BC4-AA233B947DE6}" destId="{928C7563-46C3-4AA9-B667-F6D0D4F0DCFC}" srcOrd="1" destOrd="0" presId="urn:microsoft.com/office/officeart/2005/8/layout/hierarchy1#1"/>
    <dgm:cxn modelId="{12641839-EDD5-49BD-81A1-6A44707D74B9}" type="presParOf" srcId="{B0BF8D6D-E1C3-44E1-BC5B-F77BC182CD95}" destId="{1F6FF59B-089D-48E1-BC36-AED32C7538B6}" srcOrd="1" destOrd="0" presId="urn:microsoft.com/office/officeart/2005/8/layout/hierarchy1#1"/>
    <dgm:cxn modelId="{AF65F9D2-02BA-4A74-9CBC-822DDD0C67F0}" type="presParOf" srcId="{BB3193DD-346C-4CBB-ACC3-5F6ABE258C28}" destId="{FC388CA8-876A-41D6-8E81-D8F337FBAB71}" srcOrd="6" destOrd="0" presId="urn:microsoft.com/office/officeart/2005/8/layout/hierarchy1#1"/>
    <dgm:cxn modelId="{4056525D-97D6-4EC2-B23C-2639C2D76447}" type="presParOf" srcId="{BB3193DD-346C-4CBB-ACC3-5F6ABE258C28}" destId="{C4106601-3B81-4386-BEB3-92D8DA4B3447}" srcOrd="7" destOrd="0" presId="urn:microsoft.com/office/officeart/2005/8/layout/hierarchy1#1"/>
    <dgm:cxn modelId="{43122EC5-021E-425F-AED0-3324879A350D}" type="presParOf" srcId="{C4106601-3B81-4386-BEB3-92D8DA4B3447}" destId="{0A71177F-FC44-448F-B208-A830C1DBA762}" srcOrd="0" destOrd="0" presId="urn:microsoft.com/office/officeart/2005/8/layout/hierarchy1#1"/>
    <dgm:cxn modelId="{1F8693F5-3207-4214-AC0C-58BF2C187213}" type="presParOf" srcId="{0A71177F-FC44-448F-B208-A830C1DBA762}" destId="{B7FAEAF9-AB17-42A5-B868-837C01AE48CD}" srcOrd="0" destOrd="0" presId="urn:microsoft.com/office/officeart/2005/8/layout/hierarchy1#1"/>
    <dgm:cxn modelId="{14C98669-67B3-442C-A75D-B637FBF758D0}" type="presParOf" srcId="{0A71177F-FC44-448F-B208-A830C1DBA762}" destId="{257E4082-6F67-4525-9F60-BAC443C11721}" srcOrd="1" destOrd="0" presId="urn:microsoft.com/office/officeart/2005/8/layout/hierarchy1#1"/>
    <dgm:cxn modelId="{1B97A513-68BE-4AAD-B1B1-5CFF6B490329}" type="presParOf" srcId="{C4106601-3B81-4386-BEB3-92D8DA4B3447}" destId="{50C7DD2F-8C6E-4C62-91C0-6B6EA76FA240}" srcOrd="1" destOrd="0" presId="urn:microsoft.com/office/officeart/2005/8/layout/hierarchy1#1"/>
    <dgm:cxn modelId="{B45812D4-AF87-490B-9F5C-5522C83DB3A5}" type="presParOf" srcId="{BB3193DD-346C-4CBB-ACC3-5F6ABE258C28}" destId="{7BB4B7C1-4FF0-4E20-937B-7F05E29B5C5C}" srcOrd="8" destOrd="0" presId="urn:microsoft.com/office/officeart/2005/8/layout/hierarchy1#1"/>
    <dgm:cxn modelId="{8EEE086E-4924-4FB8-A192-E344BE85331D}" type="presParOf" srcId="{BB3193DD-346C-4CBB-ACC3-5F6ABE258C28}" destId="{64EF92AB-1BB2-4F4C-ABCC-5496A196B3BB}" srcOrd="9" destOrd="0" presId="urn:microsoft.com/office/officeart/2005/8/layout/hierarchy1#1"/>
    <dgm:cxn modelId="{856F4D1D-73FF-4710-899B-7FF0B8E335BC}" type="presParOf" srcId="{64EF92AB-1BB2-4F4C-ABCC-5496A196B3BB}" destId="{639313C1-BDC5-4381-A3AB-E1D8850CFD3D}" srcOrd="0" destOrd="0" presId="urn:microsoft.com/office/officeart/2005/8/layout/hierarchy1#1"/>
    <dgm:cxn modelId="{61BD6E2B-79BD-4FBE-A121-AC9CF4BBD80F}" type="presParOf" srcId="{639313C1-BDC5-4381-A3AB-E1D8850CFD3D}" destId="{5F08683A-9FB7-416D-A064-9F600A1B5E7C}" srcOrd="0" destOrd="0" presId="urn:microsoft.com/office/officeart/2005/8/layout/hierarchy1#1"/>
    <dgm:cxn modelId="{1997F8A3-3294-484C-9B1C-145E6447CF49}" type="presParOf" srcId="{639313C1-BDC5-4381-A3AB-E1D8850CFD3D}" destId="{45998E50-62AF-4D62-A8D4-CAA8E3C3D38D}" srcOrd="1" destOrd="0" presId="urn:microsoft.com/office/officeart/2005/8/layout/hierarchy1#1"/>
    <dgm:cxn modelId="{22E11036-872B-4A4B-BF78-9F08CE9DF5C6}" type="presParOf" srcId="{64EF92AB-1BB2-4F4C-ABCC-5496A196B3BB}" destId="{D963B2AB-E01F-4887-9F99-96EC8E4F436A}" srcOrd="1" destOrd="0" presId="urn:microsoft.com/office/officeart/2005/8/layout/hierarchy1#1"/>
    <dgm:cxn modelId="{928A9A43-B58D-41EE-AB3E-3D857C2DB65A}" type="presParOf" srcId="{6B6A2946-5A7E-4FF4-AF36-E3D5F63CFE3D}" destId="{2652068E-2670-494D-A377-D300FA00F279}" srcOrd="4" destOrd="0" presId="urn:microsoft.com/office/officeart/2005/8/layout/hierarchy1#1"/>
    <dgm:cxn modelId="{3823182D-4D69-495B-A80A-F1A8FBA29EFA}" type="presParOf" srcId="{6B6A2946-5A7E-4FF4-AF36-E3D5F63CFE3D}" destId="{3A27722E-B7CF-489B-9160-4A0FC66BC6DA}" srcOrd="5" destOrd="0" presId="urn:microsoft.com/office/officeart/2005/8/layout/hierarchy1#1"/>
    <dgm:cxn modelId="{AEE4DA8A-3EC8-49E9-82AE-11B2EFDA0E78}" type="presParOf" srcId="{3A27722E-B7CF-489B-9160-4A0FC66BC6DA}" destId="{70B44524-BA0E-4B77-9043-CC3AC97BB392}" srcOrd="0" destOrd="0" presId="urn:microsoft.com/office/officeart/2005/8/layout/hierarchy1#1"/>
    <dgm:cxn modelId="{BD54EBF5-9CE0-4C99-815A-E3B2DC4EC290}" type="presParOf" srcId="{70B44524-BA0E-4B77-9043-CC3AC97BB392}" destId="{02E33DD2-036A-475F-8FDF-6D2864C6E529}" srcOrd="0" destOrd="0" presId="urn:microsoft.com/office/officeart/2005/8/layout/hierarchy1#1"/>
    <dgm:cxn modelId="{7877711D-18C3-4E5F-A68A-14FF9228F7A0}" type="presParOf" srcId="{70B44524-BA0E-4B77-9043-CC3AC97BB392}" destId="{8B902460-2070-4128-82AD-B5D925E18452}" srcOrd="1" destOrd="0" presId="urn:microsoft.com/office/officeart/2005/8/layout/hierarchy1#1"/>
    <dgm:cxn modelId="{3AE26814-DFFB-447D-864F-4991D62DCA2E}" type="presParOf" srcId="{3A27722E-B7CF-489B-9160-4A0FC66BC6DA}" destId="{B92EAD9F-EE57-4A38-814F-E457014C69CE}" srcOrd="1" destOrd="0" presId="urn:microsoft.com/office/officeart/2005/8/layout/hierarchy1#1"/>
    <dgm:cxn modelId="{D5A29C72-74AC-4536-9FE1-D6F231ACEB8C}" type="presParOf" srcId="{B92EAD9F-EE57-4A38-814F-E457014C69CE}" destId="{83A999F2-FC23-4AD7-A228-6F3DDC8C7BD4}" srcOrd="0" destOrd="0" presId="urn:microsoft.com/office/officeart/2005/8/layout/hierarchy1#1"/>
    <dgm:cxn modelId="{6A020DB9-BB74-4FB1-BCDA-2DB0D9FD031A}" type="presParOf" srcId="{B92EAD9F-EE57-4A38-814F-E457014C69CE}" destId="{CF27E4A5-86DC-4CA4-AA10-29193033F9A6}" srcOrd="1" destOrd="0" presId="urn:microsoft.com/office/officeart/2005/8/layout/hierarchy1#1"/>
    <dgm:cxn modelId="{3A79DADC-A883-4784-92ED-BC871943193A}" type="presParOf" srcId="{CF27E4A5-86DC-4CA4-AA10-29193033F9A6}" destId="{80857561-D509-47E8-806B-A12E1C02E928}" srcOrd="0" destOrd="0" presId="urn:microsoft.com/office/officeart/2005/8/layout/hierarchy1#1"/>
    <dgm:cxn modelId="{229026C1-4D79-478C-B0D2-BFC8317F8B37}" type="presParOf" srcId="{80857561-D509-47E8-806B-A12E1C02E928}" destId="{F8504EB5-8463-4C72-8DD8-89A1200C7662}" srcOrd="0" destOrd="0" presId="urn:microsoft.com/office/officeart/2005/8/layout/hierarchy1#1"/>
    <dgm:cxn modelId="{6DDFF0E0-CF5D-4C32-A617-B08EE5A78CE1}" type="presParOf" srcId="{80857561-D509-47E8-806B-A12E1C02E928}" destId="{6AF4CD73-00EE-4390-8EFA-70C56EA4996B}" srcOrd="1" destOrd="0" presId="urn:microsoft.com/office/officeart/2005/8/layout/hierarchy1#1"/>
    <dgm:cxn modelId="{42A3EAF7-36A1-40F6-9121-8FF121B93678}" type="presParOf" srcId="{CF27E4A5-86DC-4CA4-AA10-29193033F9A6}" destId="{D19FFBAA-27ED-46EB-8344-205869F8CB74}" srcOrd="1" destOrd="0" presId="urn:microsoft.com/office/officeart/2005/8/layout/hierarchy1#1"/>
    <dgm:cxn modelId="{48817488-1C60-43AE-9C64-957A9B44CAF0}" type="presParOf" srcId="{B92EAD9F-EE57-4A38-814F-E457014C69CE}" destId="{0A215859-995F-4D24-8F5A-2C61D22A278B}" srcOrd="2" destOrd="0" presId="urn:microsoft.com/office/officeart/2005/8/layout/hierarchy1#1"/>
    <dgm:cxn modelId="{0DD74CDE-88E9-4994-84C1-7B67377F2F98}" type="presParOf" srcId="{B92EAD9F-EE57-4A38-814F-E457014C69CE}" destId="{D393CC39-5982-4DD7-844F-B4AEAAF5257A}" srcOrd="3" destOrd="0" presId="urn:microsoft.com/office/officeart/2005/8/layout/hierarchy1#1"/>
    <dgm:cxn modelId="{8B07BB61-38E9-43AF-9F92-053D0801DDBE}" type="presParOf" srcId="{D393CC39-5982-4DD7-844F-B4AEAAF5257A}" destId="{E50C53CF-FB88-46C4-9612-0FBBEBC33EA1}" srcOrd="0" destOrd="0" presId="urn:microsoft.com/office/officeart/2005/8/layout/hierarchy1#1"/>
    <dgm:cxn modelId="{F05103EA-0744-4FC5-A458-CE509A94880E}" type="presParOf" srcId="{E50C53CF-FB88-46C4-9612-0FBBEBC33EA1}" destId="{CD7EA47F-7EF2-477E-8343-FCE65C883E89}" srcOrd="0" destOrd="0" presId="urn:microsoft.com/office/officeart/2005/8/layout/hierarchy1#1"/>
    <dgm:cxn modelId="{CF224559-043A-4933-8B3C-6849D0DBD547}" type="presParOf" srcId="{E50C53CF-FB88-46C4-9612-0FBBEBC33EA1}" destId="{A524BF10-37CA-469C-B897-81C8328C5C5B}" srcOrd="1" destOrd="0" presId="urn:microsoft.com/office/officeart/2005/8/layout/hierarchy1#1"/>
    <dgm:cxn modelId="{F8D4BF6C-9AA6-4091-8369-9503E0AED094}" type="presParOf" srcId="{D393CC39-5982-4DD7-844F-B4AEAAF5257A}" destId="{03394F1C-92F1-433F-B699-65E2D05C6351}" srcOrd="1" destOrd="0" presId="urn:microsoft.com/office/officeart/2005/8/layout/hierarchy1#1"/>
    <dgm:cxn modelId="{9EC9BE17-F432-4159-BA08-E9CC04449356}" type="presParOf" srcId="{B92EAD9F-EE57-4A38-814F-E457014C69CE}" destId="{3659F034-3B6D-4EB2-B13E-7CF01B58FFE9}" srcOrd="4" destOrd="0" presId="urn:microsoft.com/office/officeart/2005/8/layout/hierarchy1#1"/>
    <dgm:cxn modelId="{B27E12F7-D540-48F2-A026-2F1701272B37}" type="presParOf" srcId="{B92EAD9F-EE57-4A38-814F-E457014C69CE}" destId="{FAC1FBA5-DDF0-404B-9400-31E1A8DD717A}" srcOrd="5" destOrd="0" presId="urn:microsoft.com/office/officeart/2005/8/layout/hierarchy1#1"/>
    <dgm:cxn modelId="{B880701B-83A2-4C13-8603-733330B503E2}" type="presParOf" srcId="{FAC1FBA5-DDF0-404B-9400-31E1A8DD717A}" destId="{C6BD23BD-DA1A-4554-AD04-052DFDEAC747}" srcOrd="0" destOrd="0" presId="urn:microsoft.com/office/officeart/2005/8/layout/hierarchy1#1"/>
    <dgm:cxn modelId="{6E3C1391-1150-4F20-AF5C-5F988D909FA0}" type="presParOf" srcId="{C6BD23BD-DA1A-4554-AD04-052DFDEAC747}" destId="{BE72C2C7-7C14-4944-B03B-DAC5408E10FB}" srcOrd="0" destOrd="0" presId="urn:microsoft.com/office/officeart/2005/8/layout/hierarchy1#1"/>
    <dgm:cxn modelId="{CFA6BBEF-1E1D-4DE5-B62E-8BB6AE5DF6D1}" type="presParOf" srcId="{C6BD23BD-DA1A-4554-AD04-052DFDEAC747}" destId="{2FFC01B9-F0FE-4089-BD1D-559CF47E45B6}" srcOrd="1" destOrd="0" presId="urn:microsoft.com/office/officeart/2005/8/layout/hierarchy1#1"/>
    <dgm:cxn modelId="{B77DE83A-4287-44C5-8C3A-C5F3CECDD737}" type="presParOf" srcId="{FAC1FBA5-DDF0-404B-9400-31E1A8DD717A}" destId="{3B65B440-A676-49D7-82EC-8FB06B4DF7E3}" srcOrd="1" destOrd="0" presId="urn:microsoft.com/office/officeart/2005/8/layout/hierarchy1#1"/>
    <dgm:cxn modelId="{C81744B6-218C-466C-9DE2-CABEEC53C9E1}" type="presParOf" srcId="{B92EAD9F-EE57-4A38-814F-E457014C69CE}" destId="{0FF0C383-97EF-4066-847D-2C60C959D6B2}" srcOrd="6" destOrd="0" presId="urn:microsoft.com/office/officeart/2005/8/layout/hierarchy1#1"/>
    <dgm:cxn modelId="{AB75FE2E-B888-4F71-9404-E7D13500D862}" type="presParOf" srcId="{B92EAD9F-EE57-4A38-814F-E457014C69CE}" destId="{AA475575-1EA8-41CC-BB5C-42FA7E9E241E}" srcOrd="7" destOrd="0" presId="urn:microsoft.com/office/officeart/2005/8/layout/hierarchy1#1"/>
    <dgm:cxn modelId="{3CF08653-0692-42BD-8C49-0F39152C858F}" type="presParOf" srcId="{AA475575-1EA8-41CC-BB5C-42FA7E9E241E}" destId="{86C73B7E-C1D3-4910-803B-7EBF35BBA04C}" srcOrd="0" destOrd="0" presId="urn:microsoft.com/office/officeart/2005/8/layout/hierarchy1#1"/>
    <dgm:cxn modelId="{3EEB9424-CDA0-48AD-8B8B-D1F4DE550D7F}" type="presParOf" srcId="{86C73B7E-C1D3-4910-803B-7EBF35BBA04C}" destId="{22496257-B426-4E4A-99E6-0775A6621BB8}" srcOrd="0" destOrd="0" presId="urn:microsoft.com/office/officeart/2005/8/layout/hierarchy1#1"/>
    <dgm:cxn modelId="{5F9F77BD-AE1E-466A-9E07-2FEB56069C81}" type="presParOf" srcId="{86C73B7E-C1D3-4910-803B-7EBF35BBA04C}" destId="{E3F162EF-6495-43F7-9102-BC499BF53D5B}" srcOrd="1" destOrd="0" presId="urn:microsoft.com/office/officeart/2005/8/layout/hierarchy1#1"/>
    <dgm:cxn modelId="{F4543CE6-5383-4B67-8418-3AE9B5673C6C}" type="presParOf" srcId="{AA475575-1EA8-41CC-BB5C-42FA7E9E241E}" destId="{CBC305AE-06EA-49AB-86F2-19A96C062DBD}" srcOrd="1" destOrd="0" presId="urn:microsoft.com/office/officeart/2005/8/layout/hierarchy1#1"/>
    <dgm:cxn modelId="{400AAF33-AD39-46A7-ABC5-46BEF1A713BD}" type="presParOf" srcId="{B92EAD9F-EE57-4A38-814F-E457014C69CE}" destId="{2B6FD986-5ED4-4CDA-ABF9-7E7496BF54F7}" srcOrd="8" destOrd="0" presId="urn:microsoft.com/office/officeart/2005/8/layout/hierarchy1#1"/>
    <dgm:cxn modelId="{D328EDD2-B248-4C95-8813-EE8823DD1FE9}" type="presParOf" srcId="{B92EAD9F-EE57-4A38-814F-E457014C69CE}" destId="{EBE9CC47-B269-49C8-9BA4-81976B7C7873}" srcOrd="9" destOrd="0" presId="urn:microsoft.com/office/officeart/2005/8/layout/hierarchy1#1"/>
    <dgm:cxn modelId="{C09A42C7-7510-479B-80AB-650B6F7F9F3F}" type="presParOf" srcId="{EBE9CC47-B269-49C8-9BA4-81976B7C7873}" destId="{E9B2A447-1FE3-4899-8578-3FEAE1E68374}" srcOrd="0" destOrd="0" presId="urn:microsoft.com/office/officeart/2005/8/layout/hierarchy1#1"/>
    <dgm:cxn modelId="{0AA22504-A385-4F42-8F65-AA1B39FAA225}" type="presParOf" srcId="{E9B2A447-1FE3-4899-8578-3FEAE1E68374}" destId="{CDC099DD-AD95-4DED-9F76-6CDCD1B7616D}" srcOrd="0" destOrd="0" presId="urn:microsoft.com/office/officeart/2005/8/layout/hierarchy1#1"/>
    <dgm:cxn modelId="{B20D73FD-B250-4286-9EE0-A4F271E38A30}" type="presParOf" srcId="{E9B2A447-1FE3-4899-8578-3FEAE1E68374}" destId="{7B7F4882-337A-4381-BE81-4B3E821A87F3}" srcOrd="1" destOrd="0" presId="urn:microsoft.com/office/officeart/2005/8/layout/hierarchy1#1"/>
    <dgm:cxn modelId="{E42F7651-56A6-4B75-9654-5B0DA2A4E0F9}" type="presParOf" srcId="{EBE9CC47-B269-49C8-9BA4-81976B7C7873}" destId="{1951F0AF-4EE8-4CA7-AB1C-150B3EED8C0A}" srcOrd="1" destOrd="0" presId="urn:microsoft.com/office/officeart/2005/8/layout/hierarchy1#1"/>
    <dgm:cxn modelId="{34B1FA78-2E75-4B82-843A-1150CD0C74A6}" type="presParOf" srcId="{7996B813-D5A1-416C-BFD3-D8CB23FE7818}" destId="{558A19F4-A64F-40E5-82A0-E8FA6D0D2F35}" srcOrd="2" destOrd="0" presId="urn:microsoft.com/office/officeart/2005/8/layout/hierarchy1#1"/>
    <dgm:cxn modelId="{ABE0C6AD-0724-449D-9DDB-9EEF962BA1E7}" type="presParOf" srcId="{7996B813-D5A1-416C-BFD3-D8CB23FE7818}" destId="{0E934F16-8941-405B-8601-29FC10B8D7A0}" srcOrd="3" destOrd="0" presId="urn:microsoft.com/office/officeart/2005/8/layout/hierarchy1#1"/>
    <dgm:cxn modelId="{E634AE21-5D86-4770-B21A-3CFE4F5EB26E}" type="presParOf" srcId="{0E934F16-8941-405B-8601-29FC10B8D7A0}" destId="{940CC847-5B2B-4831-A167-B9F242FC0F5A}" srcOrd="0" destOrd="0" presId="urn:microsoft.com/office/officeart/2005/8/layout/hierarchy1#1"/>
    <dgm:cxn modelId="{54D6A095-618A-4245-B5BD-E7209E402905}" type="presParOf" srcId="{940CC847-5B2B-4831-A167-B9F242FC0F5A}" destId="{9BFD9D87-8C19-4DBE-8296-0309769DBFD0}" srcOrd="0" destOrd="0" presId="urn:microsoft.com/office/officeart/2005/8/layout/hierarchy1#1"/>
    <dgm:cxn modelId="{4AAB37C5-3880-4821-B83A-C27B9D6B69F7}" type="presParOf" srcId="{940CC847-5B2B-4831-A167-B9F242FC0F5A}" destId="{C9EEDAB6-9D89-4307-9A78-74562B5413C5}" srcOrd="1" destOrd="0" presId="urn:microsoft.com/office/officeart/2005/8/layout/hierarchy1#1"/>
    <dgm:cxn modelId="{2EB631CA-B97C-4A4B-9D26-F6D7625FD9F1}" type="presParOf" srcId="{0E934F16-8941-405B-8601-29FC10B8D7A0}" destId="{2D93EB03-7AEA-4FDD-B804-687235FEF6BB}" srcOrd="1" destOrd="0" presId="urn:microsoft.com/office/officeart/2005/8/layout/hierarchy1#1"/>
    <dgm:cxn modelId="{9281C709-6F23-484A-A3B1-AE8D1050313A}" type="presParOf" srcId="{2D93EB03-7AEA-4FDD-B804-687235FEF6BB}" destId="{5ABD331D-7FFD-4C80-BE2C-0AA1BA2A958B}" srcOrd="0" destOrd="0" presId="urn:microsoft.com/office/officeart/2005/8/layout/hierarchy1#1"/>
    <dgm:cxn modelId="{4B79139D-C874-4DEB-B6D5-F0D9C32C4226}" type="presParOf" srcId="{2D93EB03-7AEA-4FDD-B804-687235FEF6BB}" destId="{EC0D7283-9032-48D9-BD18-1D30B2EE7D4A}" srcOrd="1" destOrd="0" presId="urn:microsoft.com/office/officeart/2005/8/layout/hierarchy1#1"/>
    <dgm:cxn modelId="{C270F682-1FC5-4890-87FE-FC9BD5793574}" type="presParOf" srcId="{EC0D7283-9032-48D9-BD18-1D30B2EE7D4A}" destId="{7530B28D-EB3B-4659-B4B2-FC763E4EE3A9}" srcOrd="0" destOrd="0" presId="urn:microsoft.com/office/officeart/2005/8/layout/hierarchy1#1"/>
    <dgm:cxn modelId="{FD54361E-26A4-4FBA-B3DA-ADA5F9DE4A0F}" type="presParOf" srcId="{7530B28D-EB3B-4659-B4B2-FC763E4EE3A9}" destId="{58F375AC-1231-4C6C-93B9-F66D9D654B90}" srcOrd="0" destOrd="0" presId="urn:microsoft.com/office/officeart/2005/8/layout/hierarchy1#1"/>
    <dgm:cxn modelId="{CA351D43-6916-468A-AA4D-38302B3266DE}" type="presParOf" srcId="{7530B28D-EB3B-4659-B4B2-FC763E4EE3A9}" destId="{9A027F6F-98EA-4463-AEED-69DDEC77846C}" srcOrd="1" destOrd="0" presId="urn:microsoft.com/office/officeart/2005/8/layout/hierarchy1#1"/>
    <dgm:cxn modelId="{B8F86807-104F-412C-9ADD-86A2A57FE89F}" type="presParOf" srcId="{EC0D7283-9032-48D9-BD18-1D30B2EE7D4A}" destId="{4ACDD96A-1C81-485F-AC39-AB623D8C028B}" srcOrd="1" destOrd="0" presId="urn:microsoft.com/office/officeart/2005/8/layout/hierarchy1#1"/>
    <dgm:cxn modelId="{85D3D98C-B27C-4BD8-B000-2C15EF9AF339}" type="presParOf" srcId="{4ACDD96A-1C81-485F-AC39-AB623D8C028B}" destId="{A4E6C916-47A8-4C9E-999E-EA2E7C41FA0B}" srcOrd="0" destOrd="0" presId="urn:microsoft.com/office/officeart/2005/8/layout/hierarchy1#1"/>
    <dgm:cxn modelId="{DDBDDF24-847B-4F7E-972F-20C31D8CAB37}" type="presParOf" srcId="{4ACDD96A-1C81-485F-AC39-AB623D8C028B}" destId="{5D3DEDFB-36BE-460A-92EC-DA8B0874BF51}" srcOrd="1" destOrd="0" presId="urn:microsoft.com/office/officeart/2005/8/layout/hierarchy1#1"/>
    <dgm:cxn modelId="{8A1729E6-C5C3-4398-B2FB-5E7446A09EC2}" type="presParOf" srcId="{5D3DEDFB-36BE-460A-92EC-DA8B0874BF51}" destId="{A1D5A047-0B1B-4C1A-AAEE-7603FF600CFA}" srcOrd="0" destOrd="0" presId="urn:microsoft.com/office/officeart/2005/8/layout/hierarchy1#1"/>
    <dgm:cxn modelId="{2C5E04B4-0257-4014-B7AF-457C5AB4C80B}" type="presParOf" srcId="{A1D5A047-0B1B-4C1A-AAEE-7603FF600CFA}" destId="{E94F52DD-F954-47B4-BE8A-E7AB2A76DAB6}" srcOrd="0" destOrd="0" presId="urn:microsoft.com/office/officeart/2005/8/layout/hierarchy1#1"/>
    <dgm:cxn modelId="{9B0C654D-780A-4DD2-84F4-DE25A7A11CEC}" type="presParOf" srcId="{A1D5A047-0B1B-4C1A-AAEE-7603FF600CFA}" destId="{C103EAD1-AF61-4D75-8ED8-8965C402515F}" srcOrd="1" destOrd="0" presId="urn:microsoft.com/office/officeart/2005/8/layout/hierarchy1#1"/>
    <dgm:cxn modelId="{7488B812-9288-4926-AEB7-1FD5CA7DAABE}" type="presParOf" srcId="{5D3DEDFB-36BE-460A-92EC-DA8B0874BF51}" destId="{40FB0271-AC5E-4E5B-96B4-972B326CC614}" srcOrd="1" destOrd="0" presId="urn:microsoft.com/office/officeart/2005/8/layout/hierarchy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AA24468-A033-4221-9421-5ACC529F85F2}" type="doc">
      <dgm:prSet loTypeId="urn:microsoft.com/office/officeart/2005/8/layout/hierarchy2#1" loCatId="hierarchy" qsTypeId="urn:microsoft.com/office/officeart/2005/8/quickstyle/simple1#1" qsCatId="simple" csTypeId="urn:microsoft.com/office/officeart/2005/8/colors/accent0_2#1" csCatId="mainScheme" phldr="1"/>
      <dgm:spPr/>
      <dgm:t>
        <a:bodyPr/>
        <a:lstStyle/>
        <a:p>
          <a:endParaRPr lang="zh-CN" altLang="en-US"/>
        </a:p>
      </dgm:t>
    </dgm:pt>
    <dgm:pt modelId="{974F6A38-5BE4-4679-A3F6-30D430F2B458}">
      <dgm:prSet phldrT="[文本]"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自然选择对群体基因频率的影响</a:t>
          </a:r>
        </a:p>
      </dgm:t>
    </dgm:pt>
    <dgm:pt modelId="{BE3092A1-67F7-4378-8177-05D0DE0D0618}" type="parTrans" cxnId="{70A95F4D-2587-4FCC-8C64-C310AEA6018D}">
      <dgm:prSet/>
      <dgm:spPr/>
      <dgm:t>
        <a:bodyPr/>
        <a:lstStyle/>
        <a:p>
          <a:endParaRPr lang="zh-CN" altLang="en-US"/>
        </a:p>
      </dgm:t>
    </dgm:pt>
    <dgm:pt modelId="{707DD17F-22E3-4E61-A025-7C63B9725A9D}" type="sibTrans" cxnId="{70A95F4D-2587-4FCC-8C64-C310AEA6018D}">
      <dgm:prSet/>
      <dgm:spPr/>
      <dgm:t>
        <a:bodyPr/>
        <a:lstStyle/>
        <a:p>
          <a:endParaRPr lang="zh-CN" altLang="en-US"/>
        </a:p>
      </dgm:t>
    </dgm:pt>
    <dgm:pt modelId="{91AB8DE1-CBCF-4110-8675-0F84928F527C}">
      <dgm:prSet phldrT="[文本]"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自然群体中的选择作用</a:t>
          </a:r>
        </a:p>
      </dgm:t>
    </dgm:pt>
    <dgm:pt modelId="{54C30CE5-1548-4B28-87BB-614F3F581245}" type="parTrans" cxnId="{091A7E62-E47C-4BF5-9040-F387CFDDE4C3}">
      <dgm:prSet/>
      <dgm:spPr/>
      <dgm:t>
        <a:bodyPr/>
        <a:lstStyle/>
        <a:p>
          <a:endParaRPr lang="zh-CN" altLang="en-US"/>
        </a:p>
      </dgm:t>
    </dgm:pt>
    <dgm:pt modelId="{E56DDD5E-6591-4047-A80C-61107D954A36}" type="sibTrans" cxnId="{091A7E62-E47C-4BF5-9040-F387CFDDE4C3}">
      <dgm:prSet/>
      <dgm:spPr/>
      <dgm:t>
        <a:bodyPr/>
        <a:lstStyle/>
        <a:p>
          <a:endParaRPr lang="zh-CN" altLang="en-US"/>
        </a:p>
      </dgm:t>
    </dgm:pt>
    <dgm:pt modelId="{359F5D06-FDC7-439D-93FE-77CC468D5F68}">
      <dgm:prSet phldrT="[文本]"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适合度和选择系数</a:t>
          </a:r>
        </a:p>
      </dgm:t>
    </dgm:pt>
    <dgm:pt modelId="{9CD4039B-7D10-4EA2-A539-D9DF36C978B8}" type="parTrans" cxnId="{B16A62DE-17F3-4323-A2E8-1A151CB04052}">
      <dgm:prSet/>
      <dgm:spPr/>
      <dgm:t>
        <a:bodyPr/>
        <a:lstStyle/>
        <a:p>
          <a:endParaRPr lang="zh-CN" altLang="en-US"/>
        </a:p>
      </dgm:t>
    </dgm:pt>
    <dgm:pt modelId="{2C079FBE-44FD-48E4-8AB7-43D6E590FD9E}" type="sibTrans" cxnId="{B16A62DE-17F3-4323-A2E8-1A151CB04052}">
      <dgm:prSet/>
      <dgm:spPr/>
      <dgm:t>
        <a:bodyPr/>
        <a:lstStyle/>
        <a:p>
          <a:endParaRPr lang="zh-CN" altLang="en-US"/>
        </a:p>
      </dgm:t>
    </dgm:pt>
    <dgm:pt modelId="{1EB5AC28-3ECD-431E-B15E-820FCE369E0F}">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自然选择对基因频率的作用</a:t>
          </a:r>
        </a:p>
      </dgm:t>
    </dgm:pt>
    <dgm:pt modelId="{B2F29998-59A7-41F4-901C-A531E47F7367}" type="parTrans" cxnId="{ED0DE9A5-DDA3-4B8A-9BA3-490115A4EAD3}">
      <dgm:prSet/>
      <dgm:spPr/>
      <dgm:t>
        <a:bodyPr/>
        <a:lstStyle/>
        <a:p>
          <a:endParaRPr lang="zh-CN" altLang="en-US"/>
        </a:p>
      </dgm:t>
    </dgm:pt>
    <dgm:pt modelId="{A26389FA-761D-45CA-9373-EB04DDE0E08B}" type="sibTrans" cxnId="{ED0DE9A5-DDA3-4B8A-9BA3-490115A4EAD3}">
      <dgm:prSet/>
      <dgm:spPr/>
      <dgm:t>
        <a:bodyPr/>
        <a:lstStyle/>
        <a:p>
          <a:endParaRPr lang="zh-CN" altLang="en-US"/>
        </a:p>
      </dgm:t>
    </dgm:pt>
    <dgm:pt modelId="{E4B510DF-FED5-4A70-B33C-C2295296817F}">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举例：工业污染与黑色蛾子</a:t>
          </a:r>
        </a:p>
      </dgm:t>
    </dgm:pt>
    <dgm:pt modelId="{3FA3D642-ECAD-4114-833E-EB6E09B39551}" type="parTrans" cxnId="{377B94CD-9D49-4831-8B89-C1DCA25BC8C4}">
      <dgm:prSet/>
      <dgm:spPr/>
      <dgm:t>
        <a:bodyPr/>
        <a:lstStyle/>
        <a:p>
          <a:endParaRPr lang="zh-CN" altLang="en-US"/>
        </a:p>
      </dgm:t>
    </dgm:pt>
    <dgm:pt modelId="{809D45D2-1827-4F0D-B0E8-E2440457F6BA}" type="sibTrans" cxnId="{377B94CD-9D49-4831-8B89-C1DCA25BC8C4}">
      <dgm:prSet/>
      <dgm:spPr/>
      <dgm:t>
        <a:bodyPr/>
        <a:lstStyle/>
        <a:p>
          <a:endParaRPr lang="zh-CN" altLang="en-US"/>
        </a:p>
      </dgm:t>
    </dgm:pt>
    <dgm:pt modelId="{741B9297-0351-476C-8B03-71228C470E06}">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自然选择如何影响群体基因与基因型频率</a:t>
          </a:r>
        </a:p>
      </dgm:t>
    </dgm:pt>
    <dgm:pt modelId="{1209A6D8-FEFE-4E66-BE80-7561B72C51DC}" type="parTrans" cxnId="{695D83B8-E806-464E-B8D9-1456804BB61F}">
      <dgm:prSet/>
      <dgm:spPr/>
      <dgm:t>
        <a:bodyPr/>
        <a:lstStyle/>
        <a:p>
          <a:endParaRPr lang="zh-CN" altLang="en-US"/>
        </a:p>
      </dgm:t>
    </dgm:pt>
    <dgm:pt modelId="{9E910673-C842-407B-9F61-9EB6E31E0452}" type="sibTrans" cxnId="{695D83B8-E806-464E-B8D9-1456804BB61F}">
      <dgm:prSet/>
      <dgm:spPr/>
      <dgm:t>
        <a:bodyPr/>
        <a:lstStyle/>
        <a:p>
          <a:endParaRPr lang="zh-CN" altLang="en-US"/>
        </a:p>
      </dgm:t>
    </dgm:pt>
    <dgm:pt modelId="{B3DD00CB-6D92-47C7-ABCC-81C7B816437D}">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选择系数（</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S</a:t>
          </a: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S=1-W</a:t>
          </a:r>
          <a:endPar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endParaRPr>
        </a:p>
      </dgm:t>
    </dgm:pt>
    <dgm:pt modelId="{7F1C9BA0-DFCB-4773-9969-CCB23A966F1E}" type="parTrans" cxnId="{2912E5E6-717A-4591-B2E4-A6B9B707D04A}">
      <dgm:prSet/>
      <dgm:spPr/>
      <dgm:t>
        <a:bodyPr/>
        <a:lstStyle/>
        <a:p>
          <a:endParaRPr lang="zh-CN" altLang="en-US"/>
        </a:p>
      </dgm:t>
    </dgm:pt>
    <dgm:pt modelId="{697419BA-8DA2-4E2D-8BCB-77102A83C160}" type="sibTrans" cxnId="{2912E5E6-717A-4591-B2E4-A6B9B707D04A}">
      <dgm:prSet/>
      <dgm:spPr/>
      <dgm:t>
        <a:bodyPr/>
        <a:lstStyle/>
        <a:p>
          <a:endParaRPr lang="zh-CN" altLang="en-US"/>
        </a:p>
      </dgm:t>
    </dgm:pt>
    <dgm:pt modelId="{56C34D43-EA1B-4700-8179-8C9D815A18CA}">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选择对隐性基因的作用</a:t>
          </a:r>
        </a:p>
      </dgm:t>
    </dgm:pt>
    <dgm:pt modelId="{E73EA5DD-9003-43A9-93E9-3A182ED213F4}" type="parTrans" cxnId="{00F8DE8A-2271-4448-A667-12791647CAF3}">
      <dgm:prSet/>
      <dgm:spPr/>
      <dgm:t>
        <a:bodyPr/>
        <a:lstStyle/>
        <a:p>
          <a:endParaRPr lang="zh-CN" altLang="en-US"/>
        </a:p>
      </dgm:t>
    </dgm:pt>
    <dgm:pt modelId="{3F949074-D583-439A-9FD0-EB9E85F54184}" type="sibTrans" cxnId="{00F8DE8A-2271-4448-A667-12791647CAF3}">
      <dgm:prSet/>
      <dgm:spPr/>
      <dgm:t>
        <a:bodyPr/>
        <a:lstStyle/>
        <a:p>
          <a:endParaRPr lang="zh-CN" altLang="en-US"/>
        </a:p>
      </dgm:t>
    </dgm:pt>
    <dgm:pt modelId="{641024A2-6A10-42C8-B5EA-42406AACF6EF}">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选择对显性基因的作用</a:t>
          </a:r>
        </a:p>
      </dgm:t>
    </dgm:pt>
    <dgm:pt modelId="{85A45EA1-73B5-4EFA-A164-893F8987AB88}" type="parTrans" cxnId="{74C6317E-A2AE-48A7-AB98-79CA1961919F}">
      <dgm:prSet/>
      <dgm:spPr/>
      <dgm:t>
        <a:bodyPr/>
        <a:lstStyle/>
        <a:p>
          <a:endParaRPr lang="zh-CN" altLang="en-US"/>
        </a:p>
      </dgm:t>
    </dgm:pt>
    <dgm:pt modelId="{8B759E1D-C40E-4A93-AD27-AA50FC362835}" type="sibTrans" cxnId="{74C6317E-A2AE-48A7-AB98-79CA1961919F}">
      <dgm:prSet/>
      <dgm:spPr/>
      <dgm:t>
        <a:bodyPr/>
        <a:lstStyle/>
        <a:p>
          <a:endParaRPr lang="zh-CN" altLang="en-US"/>
        </a:p>
      </dgm:t>
    </dgm:pt>
    <dgm:pt modelId="{FA52C914-9AA6-4DCA-8A6D-D2FFA376FC6A}">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平均适合度</a:t>
          </a:r>
        </a:p>
      </dgm:t>
    </dgm:pt>
    <dgm:pt modelId="{349A862B-6913-4E97-B1F3-C53DCC9A4564}" type="parTrans" cxnId="{E076EA3B-C3F2-48E3-B4C4-106DE3D5854E}">
      <dgm:prSet/>
      <dgm:spPr/>
      <dgm:t>
        <a:bodyPr/>
        <a:lstStyle/>
        <a:p>
          <a:endParaRPr lang="zh-CN" altLang="en-US"/>
        </a:p>
      </dgm:t>
    </dgm:pt>
    <dgm:pt modelId="{0B0082D7-96CD-413C-8096-63ACDBDD8B05}" type="sibTrans" cxnId="{E076EA3B-C3F2-48E3-B4C4-106DE3D5854E}">
      <dgm:prSet/>
      <dgm:spPr/>
      <dgm:t>
        <a:bodyPr/>
        <a:lstStyle/>
        <a:p>
          <a:endParaRPr lang="zh-CN" altLang="en-US"/>
        </a:p>
      </dgm:t>
    </dgm:pt>
    <dgm:pt modelId="{74474B35-97C3-4A60-B81C-19C2969A0E5E}">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计算公式</a:t>
          </a:r>
        </a:p>
      </dgm:t>
    </dgm:pt>
    <dgm:pt modelId="{2D5A5D8C-3D25-44BD-BB78-190D3DBE0688}" type="parTrans" cxnId="{34E5A7F6-48D6-4F12-B219-E2ABC1AD319C}">
      <dgm:prSet/>
      <dgm:spPr/>
      <dgm:t>
        <a:bodyPr/>
        <a:lstStyle/>
        <a:p>
          <a:endParaRPr lang="zh-CN" altLang="en-US"/>
        </a:p>
      </dgm:t>
    </dgm:pt>
    <dgm:pt modelId="{8F9CD367-FC0B-45AC-9759-E77A435CC6B4}" type="sibTrans" cxnId="{34E5A7F6-48D6-4F12-B219-E2ABC1AD319C}">
      <dgm:prSet/>
      <dgm:spPr/>
      <dgm:t>
        <a:bodyPr/>
        <a:lstStyle/>
        <a:p>
          <a:endParaRPr lang="zh-CN" altLang="en-US"/>
        </a:p>
      </dgm:t>
    </dgm:pt>
    <dgm:pt modelId="{AED79787-8D8A-4698-9FA3-8BC6DE90133C}">
      <dgm:prSet custT="1"/>
      <dgm:spPr/>
      <dgm: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适合度（</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W)</a:t>
          </a:r>
          <a:endPar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endParaRPr>
        </a:p>
      </dgm:t>
    </dgm:pt>
    <dgm:pt modelId="{DC082148-085B-491C-A153-D6CEE599379B}" type="sibTrans" cxnId="{38760F17-5633-4586-A373-734A8F63DA68}">
      <dgm:prSet/>
      <dgm:spPr/>
      <dgm:t>
        <a:bodyPr/>
        <a:lstStyle/>
        <a:p>
          <a:endParaRPr lang="zh-CN" altLang="en-US"/>
        </a:p>
      </dgm:t>
    </dgm:pt>
    <dgm:pt modelId="{D586DC9D-A037-45BB-8A9D-8CB643305461}" type="parTrans" cxnId="{38760F17-5633-4586-A373-734A8F63DA68}">
      <dgm:prSet/>
      <dgm:spPr/>
      <dgm:t>
        <a:bodyPr/>
        <a:lstStyle/>
        <a:p>
          <a:endParaRPr lang="zh-CN" altLang="en-US"/>
        </a:p>
      </dgm:t>
    </dgm:pt>
    <dgm:pt modelId="{082CB8CC-1B83-4456-9458-B1E8CA768FD1}" type="pres">
      <dgm:prSet presAssocID="{6AA24468-A033-4221-9421-5ACC529F85F2}" presName="diagram" presStyleCnt="0">
        <dgm:presLayoutVars>
          <dgm:chPref val="1"/>
          <dgm:dir/>
          <dgm:animOne val="branch"/>
          <dgm:animLvl val="lvl"/>
          <dgm:resizeHandles val="exact"/>
        </dgm:presLayoutVars>
      </dgm:prSet>
      <dgm:spPr/>
      <dgm:t>
        <a:bodyPr/>
        <a:lstStyle/>
        <a:p>
          <a:endParaRPr lang="zh-CN" altLang="en-US"/>
        </a:p>
      </dgm:t>
    </dgm:pt>
    <dgm:pt modelId="{14E87605-B7D5-4EC2-A23B-CA08AB6DF65A}" type="pres">
      <dgm:prSet presAssocID="{974F6A38-5BE4-4679-A3F6-30D430F2B458}" presName="root1" presStyleCnt="0"/>
      <dgm:spPr/>
    </dgm:pt>
    <dgm:pt modelId="{441CD85E-7374-4E00-B463-FE72C18B0C43}" type="pres">
      <dgm:prSet presAssocID="{974F6A38-5BE4-4679-A3F6-30D430F2B458}" presName="LevelOneTextNode" presStyleLbl="node0" presStyleIdx="0" presStyleCnt="1" custScaleX="57352" custScaleY="45771" custLinFactNeighborX="10346" custLinFactNeighborY="-3252">
        <dgm:presLayoutVars>
          <dgm:chPref val="3"/>
        </dgm:presLayoutVars>
      </dgm:prSet>
      <dgm:spPr/>
      <dgm:t>
        <a:bodyPr/>
        <a:lstStyle/>
        <a:p>
          <a:endParaRPr lang="zh-CN" altLang="en-US"/>
        </a:p>
      </dgm:t>
    </dgm:pt>
    <dgm:pt modelId="{F5F5DB35-83C0-41C3-9022-7BEB071D43D3}" type="pres">
      <dgm:prSet presAssocID="{974F6A38-5BE4-4679-A3F6-30D430F2B458}" presName="level2hierChild" presStyleCnt="0"/>
      <dgm:spPr/>
    </dgm:pt>
    <dgm:pt modelId="{288A7CB0-928B-4E39-A195-02F1B382843B}" type="pres">
      <dgm:prSet presAssocID="{54C30CE5-1548-4B28-87BB-614F3F581245}" presName="conn2-1" presStyleLbl="parChTrans1D2" presStyleIdx="0" presStyleCnt="3"/>
      <dgm:spPr/>
      <dgm:t>
        <a:bodyPr/>
        <a:lstStyle/>
        <a:p>
          <a:endParaRPr lang="zh-CN" altLang="en-US"/>
        </a:p>
      </dgm:t>
    </dgm:pt>
    <dgm:pt modelId="{C6DF40AC-F6AF-4303-BB4B-74FCBC3FCCD4}" type="pres">
      <dgm:prSet presAssocID="{54C30CE5-1548-4B28-87BB-614F3F581245}" presName="connTx" presStyleLbl="parChTrans1D2" presStyleIdx="0" presStyleCnt="3"/>
      <dgm:spPr/>
      <dgm:t>
        <a:bodyPr/>
        <a:lstStyle/>
        <a:p>
          <a:endParaRPr lang="zh-CN" altLang="en-US"/>
        </a:p>
      </dgm:t>
    </dgm:pt>
    <dgm:pt modelId="{F4A3B60D-C154-492A-B58C-49F80CBED7B3}" type="pres">
      <dgm:prSet presAssocID="{91AB8DE1-CBCF-4110-8675-0F84928F527C}" presName="root2" presStyleCnt="0"/>
      <dgm:spPr/>
    </dgm:pt>
    <dgm:pt modelId="{0E65E54E-6F0B-4038-8B82-5855DEADE040}" type="pres">
      <dgm:prSet presAssocID="{91AB8DE1-CBCF-4110-8675-0F84928F527C}" presName="LevelTwoTextNode" presStyleLbl="node2" presStyleIdx="0" presStyleCnt="3" custScaleX="43614" custScaleY="38285" custLinFactNeighborX="-5955" custLinFactNeighborY="-9357">
        <dgm:presLayoutVars>
          <dgm:chPref val="3"/>
        </dgm:presLayoutVars>
      </dgm:prSet>
      <dgm:spPr/>
      <dgm:t>
        <a:bodyPr/>
        <a:lstStyle/>
        <a:p>
          <a:endParaRPr lang="zh-CN" altLang="en-US"/>
        </a:p>
      </dgm:t>
    </dgm:pt>
    <dgm:pt modelId="{FFADD46F-E640-4B74-AE87-9DB7B69CBE9D}" type="pres">
      <dgm:prSet presAssocID="{91AB8DE1-CBCF-4110-8675-0F84928F527C}" presName="level3hierChild" presStyleCnt="0"/>
      <dgm:spPr/>
    </dgm:pt>
    <dgm:pt modelId="{94FFDC1D-D96D-4DB5-9D18-04839F32793D}" type="pres">
      <dgm:prSet presAssocID="{1209A6D8-FEFE-4E66-BE80-7561B72C51DC}" presName="conn2-1" presStyleLbl="parChTrans1D3" presStyleIdx="0" presStyleCnt="6"/>
      <dgm:spPr/>
      <dgm:t>
        <a:bodyPr/>
        <a:lstStyle/>
        <a:p>
          <a:endParaRPr lang="zh-CN" altLang="en-US"/>
        </a:p>
      </dgm:t>
    </dgm:pt>
    <dgm:pt modelId="{F9FBF6A5-E3EB-45F2-96FB-66F5302EB501}" type="pres">
      <dgm:prSet presAssocID="{1209A6D8-FEFE-4E66-BE80-7561B72C51DC}" presName="connTx" presStyleLbl="parChTrans1D3" presStyleIdx="0" presStyleCnt="6"/>
      <dgm:spPr/>
      <dgm:t>
        <a:bodyPr/>
        <a:lstStyle/>
        <a:p>
          <a:endParaRPr lang="zh-CN" altLang="en-US"/>
        </a:p>
      </dgm:t>
    </dgm:pt>
    <dgm:pt modelId="{A47B2108-995A-4D11-9269-BA854597D9A5}" type="pres">
      <dgm:prSet presAssocID="{741B9297-0351-476C-8B03-71228C470E06}" presName="root2" presStyleCnt="0"/>
      <dgm:spPr/>
    </dgm:pt>
    <dgm:pt modelId="{58C50A70-FF83-4F22-B7DA-B3EA5DB1C87C}" type="pres">
      <dgm:prSet presAssocID="{741B9297-0351-476C-8B03-71228C470E06}" presName="LevelTwoTextNode" presStyleLbl="node3" presStyleIdx="0" presStyleCnt="6" custScaleX="154755" custScaleY="24793" custLinFactNeighborX="-15749" custLinFactNeighborY="23921">
        <dgm:presLayoutVars>
          <dgm:chPref val="3"/>
        </dgm:presLayoutVars>
      </dgm:prSet>
      <dgm:spPr/>
      <dgm:t>
        <a:bodyPr/>
        <a:lstStyle/>
        <a:p>
          <a:endParaRPr lang="zh-CN" altLang="en-US"/>
        </a:p>
      </dgm:t>
    </dgm:pt>
    <dgm:pt modelId="{FBC215F6-7B3E-4013-B718-28B12F83CBD9}" type="pres">
      <dgm:prSet presAssocID="{741B9297-0351-476C-8B03-71228C470E06}" presName="level3hierChild" presStyleCnt="0"/>
      <dgm:spPr/>
    </dgm:pt>
    <dgm:pt modelId="{4FBE93B5-C500-434D-9C33-463364A417C3}" type="pres">
      <dgm:prSet presAssocID="{3FA3D642-ECAD-4114-833E-EB6E09B39551}" presName="conn2-1" presStyleLbl="parChTrans1D3" presStyleIdx="1" presStyleCnt="6"/>
      <dgm:spPr/>
      <dgm:t>
        <a:bodyPr/>
        <a:lstStyle/>
        <a:p>
          <a:endParaRPr lang="zh-CN" altLang="en-US"/>
        </a:p>
      </dgm:t>
    </dgm:pt>
    <dgm:pt modelId="{FA4CC976-7EF7-4E3B-9B90-971B5E7FCD5F}" type="pres">
      <dgm:prSet presAssocID="{3FA3D642-ECAD-4114-833E-EB6E09B39551}" presName="connTx" presStyleLbl="parChTrans1D3" presStyleIdx="1" presStyleCnt="6"/>
      <dgm:spPr/>
      <dgm:t>
        <a:bodyPr/>
        <a:lstStyle/>
        <a:p>
          <a:endParaRPr lang="zh-CN" altLang="en-US"/>
        </a:p>
      </dgm:t>
    </dgm:pt>
    <dgm:pt modelId="{9DA8C658-15E9-45FD-A1DE-AA977438905F}" type="pres">
      <dgm:prSet presAssocID="{E4B510DF-FED5-4A70-B33C-C2295296817F}" presName="root2" presStyleCnt="0"/>
      <dgm:spPr/>
    </dgm:pt>
    <dgm:pt modelId="{DFDE353D-BF61-4972-B6F5-6A3AFA416CA6}" type="pres">
      <dgm:prSet presAssocID="{E4B510DF-FED5-4A70-B33C-C2295296817F}" presName="LevelTwoTextNode" presStyleLbl="node3" presStyleIdx="1" presStyleCnt="6" custScaleX="109610" custScaleY="24594" custLinFactNeighborX="-15749" custLinFactNeighborY="-57046">
        <dgm:presLayoutVars>
          <dgm:chPref val="3"/>
        </dgm:presLayoutVars>
      </dgm:prSet>
      <dgm:spPr/>
      <dgm:t>
        <a:bodyPr/>
        <a:lstStyle/>
        <a:p>
          <a:endParaRPr lang="zh-CN" altLang="en-US"/>
        </a:p>
      </dgm:t>
    </dgm:pt>
    <dgm:pt modelId="{0307ABEF-FD9D-43AD-8154-B6E830279A5D}" type="pres">
      <dgm:prSet presAssocID="{E4B510DF-FED5-4A70-B33C-C2295296817F}" presName="level3hierChild" presStyleCnt="0"/>
      <dgm:spPr/>
    </dgm:pt>
    <dgm:pt modelId="{5F5D9D14-F4E3-402C-83A2-2B9EA2542BD6}" type="pres">
      <dgm:prSet presAssocID="{9CD4039B-7D10-4EA2-A539-D9DF36C978B8}" presName="conn2-1" presStyleLbl="parChTrans1D2" presStyleIdx="1" presStyleCnt="3"/>
      <dgm:spPr/>
      <dgm:t>
        <a:bodyPr/>
        <a:lstStyle/>
        <a:p>
          <a:endParaRPr lang="zh-CN" altLang="en-US"/>
        </a:p>
      </dgm:t>
    </dgm:pt>
    <dgm:pt modelId="{A3E95F6E-5CCD-499E-A16C-85B51D4CB1E5}" type="pres">
      <dgm:prSet presAssocID="{9CD4039B-7D10-4EA2-A539-D9DF36C978B8}" presName="connTx" presStyleLbl="parChTrans1D2" presStyleIdx="1" presStyleCnt="3"/>
      <dgm:spPr/>
      <dgm:t>
        <a:bodyPr/>
        <a:lstStyle/>
        <a:p>
          <a:endParaRPr lang="zh-CN" altLang="en-US"/>
        </a:p>
      </dgm:t>
    </dgm:pt>
    <dgm:pt modelId="{32811990-E35D-4541-9D42-26169FB3A20F}" type="pres">
      <dgm:prSet presAssocID="{359F5D06-FDC7-439D-93FE-77CC468D5F68}" presName="root2" presStyleCnt="0"/>
      <dgm:spPr/>
    </dgm:pt>
    <dgm:pt modelId="{1AE7A24B-852A-4CD6-8616-C92B8D198E55}" type="pres">
      <dgm:prSet presAssocID="{359F5D06-FDC7-439D-93FE-77CC468D5F68}" presName="LevelTwoTextNode" presStyleLbl="node2" presStyleIdx="1" presStyleCnt="3" custScaleX="44177" custScaleY="40041" custLinFactNeighborX="-6161" custLinFactNeighborY="12893">
        <dgm:presLayoutVars>
          <dgm:chPref val="3"/>
        </dgm:presLayoutVars>
      </dgm:prSet>
      <dgm:spPr/>
      <dgm:t>
        <a:bodyPr/>
        <a:lstStyle/>
        <a:p>
          <a:endParaRPr lang="zh-CN" altLang="en-US"/>
        </a:p>
      </dgm:t>
    </dgm:pt>
    <dgm:pt modelId="{217EC750-56E2-4771-84BA-A148BB76DEA7}" type="pres">
      <dgm:prSet presAssocID="{359F5D06-FDC7-439D-93FE-77CC468D5F68}" presName="level3hierChild" presStyleCnt="0"/>
      <dgm:spPr/>
    </dgm:pt>
    <dgm:pt modelId="{030C23A3-8390-4B82-8E6A-3BBCBC78A16E}" type="pres">
      <dgm:prSet presAssocID="{7F1C9BA0-DFCB-4773-9969-CCB23A966F1E}" presName="conn2-1" presStyleLbl="parChTrans1D3" presStyleIdx="2" presStyleCnt="6"/>
      <dgm:spPr/>
      <dgm:t>
        <a:bodyPr/>
        <a:lstStyle/>
        <a:p>
          <a:endParaRPr lang="zh-CN" altLang="en-US"/>
        </a:p>
      </dgm:t>
    </dgm:pt>
    <dgm:pt modelId="{805F0817-2E2C-402D-8E45-DB3614BCEA1F}" type="pres">
      <dgm:prSet presAssocID="{7F1C9BA0-DFCB-4773-9969-CCB23A966F1E}" presName="connTx" presStyleLbl="parChTrans1D3" presStyleIdx="2" presStyleCnt="6"/>
      <dgm:spPr/>
      <dgm:t>
        <a:bodyPr/>
        <a:lstStyle/>
        <a:p>
          <a:endParaRPr lang="zh-CN" altLang="en-US"/>
        </a:p>
      </dgm:t>
    </dgm:pt>
    <dgm:pt modelId="{6F8AF1C2-2518-4CF5-ACC5-08B3E2236E03}" type="pres">
      <dgm:prSet presAssocID="{B3DD00CB-6D92-47C7-ABCC-81C7B816437D}" presName="root2" presStyleCnt="0"/>
      <dgm:spPr/>
    </dgm:pt>
    <dgm:pt modelId="{20C70F00-BA11-48E0-B39E-F8C359652F60}" type="pres">
      <dgm:prSet presAssocID="{B3DD00CB-6D92-47C7-ABCC-81C7B816437D}" presName="LevelTwoTextNode" presStyleLbl="node3" presStyleIdx="2" presStyleCnt="6" custScaleX="102346" custScaleY="25336" custLinFactNeighborX="-16312" custLinFactNeighborY="80093">
        <dgm:presLayoutVars>
          <dgm:chPref val="3"/>
        </dgm:presLayoutVars>
      </dgm:prSet>
      <dgm:spPr/>
      <dgm:t>
        <a:bodyPr/>
        <a:lstStyle/>
        <a:p>
          <a:endParaRPr lang="zh-CN" altLang="en-US"/>
        </a:p>
      </dgm:t>
    </dgm:pt>
    <dgm:pt modelId="{B8F5A391-09F0-4E2E-8376-23FCB0E37E9C}" type="pres">
      <dgm:prSet presAssocID="{B3DD00CB-6D92-47C7-ABCC-81C7B816437D}" presName="level3hierChild" presStyleCnt="0"/>
      <dgm:spPr/>
    </dgm:pt>
    <dgm:pt modelId="{BD7B398D-1F41-489F-B883-F795FB77B1A1}" type="pres">
      <dgm:prSet presAssocID="{D586DC9D-A037-45BB-8A9D-8CB643305461}" presName="conn2-1" presStyleLbl="parChTrans1D3" presStyleIdx="3" presStyleCnt="6"/>
      <dgm:spPr/>
      <dgm:t>
        <a:bodyPr/>
        <a:lstStyle/>
        <a:p>
          <a:endParaRPr lang="zh-CN" altLang="en-US"/>
        </a:p>
      </dgm:t>
    </dgm:pt>
    <dgm:pt modelId="{C9CF4C4C-9BE1-4C05-A681-7DF9ABEC7291}" type="pres">
      <dgm:prSet presAssocID="{D586DC9D-A037-45BB-8A9D-8CB643305461}" presName="connTx" presStyleLbl="parChTrans1D3" presStyleIdx="3" presStyleCnt="6"/>
      <dgm:spPr/>
      <dgm:t>
        <a:bodyPr/>
        <a:lstStyle/>
        <a:p>
          <a:endParaRPr lang="zh-CN" altLang="en-US"/>
        </a:p>
      </dgm:t>
    </dgm:pt>
    <dgm:pt modelId="{446E3CC2-FB36-44FF-8506-5F736BD6995C}" type="pres">
      <dgm:prSet presAssocID="{AED79787-8D8A-4698-9FA3-8BC6DE90133C}" presName="root2" presStyleCnt="0"/>
      <dgm:spPr/>
    </dgm:pt>
    <dgm:pt modelId="{7CA33904-8248-4A2A-B8DC-58C765B3DBC7}" type="pres">
      <dgm:prSet presAssocID="{AED79787-8D8A-4698-9FA3-8BC6DE90133C}" presName="LevelTwoTextNode" presStyleLbl="node3" presStyleIdx="3" presStyleCnt="6" custScaleX="46829" custScaleY="23065" custLinFactNeighborX="-16312" custLinFactNeighborY="-59995">
        <dgm:presLayoutVars>
          <dgm:chPref val="3"/>
        </dgm:presLayoutVars>
      </dgm:prSet>
      <dgm:spPr/>
      <dgm:t>
        <a:bodyPr/>
        <a:lstStyle/>
        <a:p>
          <a:endParaRPr lang="zh-CN" altLang="en-US"/>
        </a:p>
      </dgm:t>
    </dgm:pt>
    <dgm:pt modelId="{55983C84-26F4-494F-A33D-4B909458A242}" type="pres">
      <dgm:prSet presAssocID="{AED79787-8D8A-4698-9FA3-8BC6DE90133C}" presName="level3hierChild" presStyleCnt="0"/>
      <dgm:spPr/>
    </dgm:pt>
    <dgm:pt modelId="{980BD4E1-F119-4F79-80B3-F343F2B09D2A}" type="pres">
      <dgm:prSet presAssocID="{2D5A5D8C-3D25-44BD-BB78-190D3DBE0688}" presName="conn2-1" presStyleLbl="parChTrans1D4" presStyleIdx="0" presStyleCnt="2"/>
      <dgm:spPr/>
      <dgm:t>
        <a:bodyPr/>
        <a:lstStyle/>
        <a:p>
          <a:endParaRPr lang="zh-CN" altLang="en-US"/>
        </a:p>
      </dgm:t>
    </dgm:pt>
    <dgm:pt modelId="{F1188C5E-D290-4C16-B076-0C2EFCB0C3C8}" type="pres">
      <dgm:prSet presAssocID="{2D5A5D8C-3D25-44BD-BB78-190D3DBE0688}" presName="connTx" presStyleLbl="parChTrans1D4" presStyleIdx="0" presStyleCnt="2"/>
      <dgm:spPr/>
      <dgm:t>
        <a:bodyPr/>
        <a:lstStyle/>
        <a:p>
          <a:endParaRPr lang="zh-CN" altLang="en-US"/>
        </a:p>
      </dgm:t>
    </dgm:pt>
    <dgm:pt modelId="{4A5AB590-0C7C-4FD8-BBA6-A354DF9C1F13}" type="pres">
      <dgm:prSet presAssocID="{74474B35-97C3-4A60-B81C-19C2969A0E5E}" presName="root2" presStyleCnt="0"/>
      <dgm:spPr/>
    </dgm:pt>
    <dgm:pt modelId="{66CFB5B0-9C3F-422E-8E6C-11D4F8E9A8FB}" type="pres">
      <dgm:prSet presAssocID="{74474B35-97C3-4A60-B81C-19C2969A0E5E}" presName="LevelTwoTextNode" presStyleLbl="node4" presStyleIdx="0" presStyleCnt="2" custScaleX="46203" custScaleY="26790" custLinFactNeighborX="-28513" custLinFactNeighborY="-60139">
        <dgm:presLayoutVars>
          <dgm:chPref val="3"/>
        </dgm:presLayoutVars>
      </dgm:prSet>
      <dgm:spPr/>
      <dgm:t>
        <a:bodyPr/>
        <a:lstStyle/>
        <a:p>
          <a:endParaRPr lang="zh-CN" altLang="en-US"/>
        </a:p>
      </dgm:t>
    </dgm:pt>
    <dgm:pt modelId="{9D8F2048-DF4E-4756-935B-B4041940E633}" type="pres">
      <dgm:prSet presAssocID="{74474B35-97C3-4A60-B81C-19C2969A0E5E}" presName="level3hierChild" presStyleCnt="0"/>
      <dgm:spPr/>
    </dgm:pt>
    <dgm:pt modelId="{A51DF348-3C29-4B7E-BE0B-894E3AD806A7}" type="pres">
      <dgm:prSet presAssocID="{349A862B-6913-4E97-B1F3-C53DCC9A4564}" presName="conn2-1" presStyleLbl="parChTrans1D4" presStyleIdx="1" presStyleCnt="2"/>
      <dgm:spPr/>
      <dgm:t>
        <a:bodyPr/>
        <a:lstStyle/>
        <a:p>
          <a:endParaRPr lang="zh-CN" altLang="en-US"/>
        </a:p>
      </dgm:t>
    </dgm:pt>
    <dgm:pt modelId="{8C839EF6-8B54-4E20-AA02-D693C1D51FD0}" type="pres">
      <dgm:prSet presAssocID="{349A862B-6913-4E97-B1F3-C53DCC9A4564}" presName="connTx" presStyleLbl="parChTrans1D4" presStyleIdx="1" presStyleCnt="2"/>
      <dgm:spPr/>
      <dgm:t>
        <a:bodyPr/>
        <a:lstStyle/>
        <a:p>
          <a:endParaRPr lang="zh-CN" altLang="en-US"/>
        </a:p>
      </dgm:t>
    </dgm:pt>
    <dgm:pt modelId="{00BE5F29-692B-4000-9447-E818812A5A50}" type="pres">
      <dgm:prSet presAssocID="{FA52C914-9AA6-4DCA-8A6D-D2FFA376FC6A}" presName="root2" presStyleCnt="0"/>
      <dgm:spPr/>
    </dgm:pt>
    <dgm:pt modelId="{F09A7969-0A44-4C79-95BA-1F6F6ECC87AE}" type="pres">
      <dgm:prSet presAssocID="{FA52C914-9AA6-4DCA-8A6D-D2FFA376FC6A}" presName="LevelTwoTextNode" presStyleLbl="node4" presStyleIdx="1" presStyleCnt="2" custScaleX="47521" custScaleY="30484" custLinFactNeighborX="-28338" custLinFactNeighborY="-59905">
        <dgm:presLayoutVars>
          <dgm:chPref val="3"/>
        </dgm:presLayoutVars>
      </dgm:prSet>
      <dgm:spPr/>
      <dgm:t>
        <a:bodyPr/>
        <a:lstStyle/>
        <a:p>
          <a:endParaRPr lang="zh-CN" altLang="en-US"/>
        </a:p>
      </dgm:t>
    </dgm:pt>
    <dgm:pt modelId="{F27DF874-3889-4AAB-B6CF-19D50701DDDC}" type="pres">
      <dgm:prSet presAssocID="{FA52C914-9AA6-4DCA-8A6D-D2FFA376FC6A}" presName="level3hierChild" presStyleCnt="0"/>
      <dgm:spPr/>
    </dgm:pt>
    <dgm:pt modelId="{E23EED97-23AB-4A4A-9F82-D018D4375213}" type="pres">
      <dgm:prSet presAssocID="{B2F29998-59A7-41F4-901C-A531E47F7367}" presName="conn2-1" presStyleLbl="parChTrans1D2" presStyleIdx="2" presStyleCnt="3"/>
      <dgm:spPr/>
      <dgm:t>
        <a:bodyPr/>
        <a:lstStyle/>
        <a:p>
          <a:endParaRPr lang="zh-CN" altLang="en-US"/>
        </a:p>
      </dgm:t>
    </dgm:pt>
    <dgm:pt modelId="{079E6BFE-D81A-4E63-80FC-FB94FEDD0733}" type="pres">
      <dgm:prSet presAssocID="{B2F29998-59A7-41F4-901C-A531E47F7367}" presName="connTx" presStyleLbl="parChTrans1D2" presStyleIdx="2" presStyleCnt="3"/>
      <dgm:spPr/>
      <dgm:t>
        <a:bodyPr/>
        <a:lstStyle/>
        <a:p>
          <a:endParaRPr lang="zh-CN" altLang="en-US"/>
        </a:p>
      </dgm:t>
    </dgm:pt>
    <dgm:pt modelId="{5036D652-369E-4C30-9192-4B90B5E745D5}" type="pres">
      <dgm:prSet presAssocID="{1EB5AC28-3ECD-431E-B15E-820FCE369E0F}" presName="root2" presStyleCnt="0"/>
      <dgm:spPr/>
    </dgm:pt>
    <dgm:pt modelId="{BCBA889A-6618-45D3-A751-04D245CB03A7}" type="pres">
      <dgm:prSet presAssocID="{1EB5AC28-3ECD-431E-B15E-820FCE369E0F}" presName="LevelTwoTextNode" presStyleLbl="node2" presStyleIdx="2" presStyleCnt="3" custScaleX="50247" custScaleY="42123" custLinFactNeighborX="-6177" custLinFactNeighborY="18090">
        <dgm:presLayoutVars>
          <dgm:chPref val="3"/>
        </dgm:presLayoutVars>
      </dgm:prSet>
      <dgm:spPr/>
      <dgm:t>
        <a:bodyPr/>
        <a:lstStyle/>
        <a:p>
          <a:endParaRPr lang="zh-CN" altLang="en-US"/>
        </a:p>
      </dgm:t>
    </dgm:pt>
    <dgm:pt modelId="{8B270C64-A9E8-470A-ACE2-F6BC29FE43EF}" type="pres">
      <dgm:prSet presAssocID="{1EB5AC28-3ECD-431E-B15E-820FCE369E0F}" presName="level3hierChild" presStyleCnt="0"/>
      <dgm:spPr/>
    </dgm:pt>
    <dgm:pt modelId="{C4C0FF87-84A5-4A65-8717-4F580E1DAFA4}" type="pres">
      <dgm:prSet presAssocID="{E73EA5DD-9003-43A9-93E9-3A182ED213F4}" presName="conn2-1" presStyleLbl="parChTrans1D3" presStyleIdx="4" presStyleCnt="6"/>
      <dgm:spPr/>
      <dgm:t>
        <a:bodyPr/>
        <a:lstStyle/>
        <a:p>
          <a:endParaRPr lang="zh-CN" altLang="en-US"/>
        </a:p>
      </dgm:t>
    </dgm:pt>
    <dgm:pt modelId="{5089EBAF-44AF-4D03-9A9E-48307C6F689C}" type="pres">
      <dgm:prSet presAssocID="{E73EA5DD-9003-43A9-93E9-3A182ED213F4}" presName="connTx" presStyleLbl="parChTrans1D3" presStyleIdx="4" presStyleCnt="6"/>
      <dgm:spPr/>
      <dgm:t>
        <a:bodyPr/>
        <a:lstStyle/>
        <a:p>
          <a:endParaRPr lang="zh-CN" altLang="en-US"/>
        </a:p>
      </dgm:t>
    </dgm:pt>
    <dgm:pt modelId="{D5AA4EC0-E5E9-44C7-8DE0-2FDF01FAFE55}" type="pres">
      <dgm:prSet presAssocID="{56C34D43-EA1B-4700-8179-8C9D815A18CA}" presName="root2" presStyleCnt="0"/>
      <dgm:spPr/>
    </dgm:pt>
    <dgm:pt modelId="{3492EA40-093E-4979-8003-2C7A113AF431}" type="pres">
      <dgm:prSet presAssocID="{56C34D43-EA1B-4700-8179-8C9D815A18CA}" presName="LevelTwoTextNode" presStyleLbl="node3" presStyleIdx="4" presStyleCnt="6" custScaleX="88964" custScaleY="26814" custLinFactNeighborX="-22382" custLinFactNeighborY="15915">
        <dgm:presLayoutVars>
          <dgm:chPref val="3"/>
        </dgm:presLayoutVars>
      </dgm:prSet>
      <dgm:spPr/>
      <dgm:t>
        <a:bodyPr/>
        <a:lstStyle/>
        <a:p>
          <a:endParaRPr lang="zh-CN" altLang="en-US"/>
        </a:p>
      </dgm:t>
    </dgm:pt>
    <dgm:pt modelId="{4FA70A69-3FD2-40F1-A789-BC93E4D9CDC4}" type="pres">
      <dgm:prSet presAssocID="{56C34D43-EA1B-4700-8179-8C9D815A18CA}" presName="level3hierChild" presStyleCnt="0"/>
      <dgm:spPr/>
    </dgm:pt>
    <dgm:pt modelId="{668C9508-CF11-4C59-9AA3-3C2D20819E48}" type="pres">
      <dgm:prSet presAssocID="{85A45EA1-73B5-4EFA-A164-893F8987AB88}" presName="conn2-1" presStyleLbl="parChTrans1D3" presStyleIdx="5" presStyleCnt="6"/>
      <dgm:spPr/>
      <dgm:t>
        <a:bodyPr/>
        <a:lstStyle/>
        <a:p>
          <a:endParaRPr lang="zh-CN" altLang="en-US"/>
        </a:p>
      </dgm:t>
    </dgm:pt>
    <dgm:pt modelId="{4F22BC3D-A5BF-4804-BEC1-80FBD6937E9E}" type="pres">
      <dgm:prSet presAssocID="{85A45EA1-73B5-4EFA-A164-893F8987AB88}" presName="connTx" presStyleLbl="parChTrans1D3" presStyleIdx="5" presStyleCnt="6"/>
      <dgm:spPr/>
      <dgm:t>
        <a:bodyPr/>
        <a:lstStyle/>
        <a:p>
          <a:endParaRPr lang="zh-CN" altLang="en-US"/>
        </a:p>
      </dgm:t>
    </dgm:pt>
    <dgm:pt modelId="{E9B97670-B32F-4C36-9F17-4446BE57A15E}" type="pres">
      <dgm:prSet presAssocID="{641024A2-6A10-42C8-B5EA-42406AACF6EF}" presName="root2" presStyleCnt="0"/>
      <dgm:spPr/>
    </dgm:pt>
    <dgm:pt modelId="{198999A4-F486-4BEC-B5EC-EE55B605BECD}" type="pres">
      <dgm:prSet presAssocID="{641024A2-6A10-42C8-B5EA-42406AACF6EF}" presName="LevelTwoTextNode" presStyleLbl="node3" presStyleIdx="5" presStyleCnt="6" custScaleX="87400" custScaleY="26001" custLinFactNeighborX="-22047" custLinFactNeighborY="26915">
        <dgm:presLayoutVars>
          <dgm:chPref val="3"/>
        </dgm:presLayoutVars>
      </dgm:prSet>
      <dgm:spPr/>
      <dgm:t>
        <a:bodyPr/>
        <a:lstStyle/>
        <a:p>
          <a:endParaRPr lang="zh-CN" altLang="en-US"/>
        </a:p>
      </dgm:t>
    </dgm:pt>
    <dgm:pt modelId="{9180048F-919C-41CA-B573-2CCEF3253005}" type="pres">
      <dgm:prSet presAssocID="{641024A2-6A10-42C8-B5EA-42406AACF6EF}" presName="level3hierChild" presStyleCnt="0"/>
      <dgm:spPr/>
    </dgm:pt>
  </dgm:ptLst>
  <dgm:cxnLst>
    <dgm:cxn modelId="{2912E5E6-717A-4591-B2E4-A6B9B707D04A}" srcId="{359F5D06-FDC7-439D-93FE-77CC468D5F68}" destId="{B3DD00CB-6D92-47C7-ABCC-81C7B816437D}" srcOrd="0" destOrd="0" parTransId="{7F1C9BA0-DFCB-4773-9969-CCB23A966F1E}" sibTransId="{697419BA-8DA2-4E2D-8BCB-77102A83C160}"/>
    <dgm:cxn modelId="{38760F17-5633-4586-A373-734A8F63DA68}" srcId="{359F5D06-FDC7-439D-93FE-77CC468D5F68}" destId="{AED79787-8D8A-4698-9FA3-8BC6DE90133C}" srcOrd="1" destOrd="0" parTransId="{D586DC9D-A037-45BB-8A9D-8CB643305461}" sibTransId="{DC082148-085B-491C-A153-D6CEE599379B}"/>
    <dgm:cxn modelId="{5D5D3AB1-7DBE-4960-A421-8F29C8E4C11A}" type="presOf" srcId="{641024A2-6A10-42C8-B5EA-42406AACF6EF}" destId="{198999A4-F486-4BEC-B5EC-EE55B605BECD}" srcOrd="0" destOrd="0" presId="urn:microsoft.com/office/officeart/2005/8/layout/hierarchy2#1"/>
    <dgm:cxn modelId="{34E5A7F6-48D6-4F12-B219-E2ABC1AD319C}" srcId="{AED79787-8D8A-4698-9FA3-8BC6DE90133C}" destId="{74474B35-97C3-4A60-B81C-19C2969A0E5E}" srcOrd="0" destOrd="0" parTransId="{2D5A5D8C-3D25-44BD-BB78-190D3DBE0688}" sibTransId="{8F9CD367-FC0B-45AC-9759-E77A435CC6B4}"/>
    <dgm:cxn modelId="{091A7E62-E47C-4BF5-9040-F387CFDDE4C3}" srcId="{974F6A38-5BE4-4679-A3F6-30D430F2B458}" destId="{91AB8DE1-CBCF-4110-8675-0F84928F527C}" srcOrd="0" destOrd="0" parTransId="{54C30CE5-1548-4B28-87BB-614F3F581245}" sibTransId="{E56DDD5E-6591-4047-A80C-61107D954A36}"/>
    <dgm:cxn modelId="{87E40623-4978-4542-87F6-54D0BAD10122}" type="presOf" srcId="{3FA3D642-ECAD-4114-833E-EB6E09B39551}" destId="{4FBE93B5-C500-434D-9C33-463364A417C3}" srcOrd="0" destOrd="0" presId="urn:microsoft.com/office/officeart/2005/8/layout/hierarchy2#1"/>
    <dgm:cxn modelId="{B16A62DE-17F3-4323-A2E8-1A151CB04052}" srcId="{974F6A38-5BE4-4679-A3F6-30D430F2B458}" destId="{359F5D06-FDC7-439D-93FE-77CC468D5F68}" srcOrd="1" destOrd="0" parTransId="{9CD4039B-7D10-4EA2-A539-D9DF36C978B8}" sibTransId="{2C079FBE-44FD-48E4-8AB7-43D6E590FD9E}"/>
    <dgm:cxn modelId="{21923EBD-D266-4989-959D-F8E6AD938090}" type="presOf" srcId="{6AA24468-A033-4221-9421-5ACC529F85F2}" destId="{082CB8CC-1B83-4456-9458-B1E8CA768FD1}" srcOrd="0" destOrd="0" presId="urn:microsoft.com/office/officeart/2005/8/layout/hierarchy2#1"/>
    <dgm:cxn modelId="{E076EA3B-C3F2-48E3-B4C4-106DE3D5854E}" srcId="{AED79787-8D8A-4698-9FA3-8BC6DE90133C}" destId="{FA52C914-9AA6-4DCA-8A6D-D2FFA376FC6A}" srcOrd="1" destOrd="0" parTransId="{349A862B-6913-4E97-B1F3-C53DCC9A4564}" sibTransId="{0B0082D7-96CD-413C-8096-63ACDBDD8B05}"/>
    <dgm:cxn modelId="{E44243FD-12AA-4C7C-A3FB-8B126927431D}" type="presOf" srcId="{359F5D06-FDC7-439D-93FE-77CC468D5F68}" destId="{1AE7A24B-852A-4CD6-8616-C92B8D198E55}" srcOrd="0" destOrd="0" presId="urn:microsoft.com/office/officeart/2005/8/layout/hierarchy2#1"/>
    <dgm:cxn modelId="{97DB8EF0-810C-4FE1-BA43-AADE04EE7D0F}" type="presOf" srcId="{974F6A38-5BE4-4679-A3F6-30D430F2B458}" destId="{441CD85E-7374-4E00-B463-FE72C18B0C43}" srcOrd="0" destOrd="0" presId="urn:microsoft.com/office/officeart/2005/8/layout/hierarchy2#1"/>
    <dgm:cxn modelId="{4A08576D-0A7B-4E82-8E9A-DDA2A4D50AB0}" type="presOf" srcId="{349A862B-6913-4E97-B1F3-C53DCC9A4564}" destId="{8C839EF6-8B54-4E20-AA02-D693C1D51FD0}" srcOrd="1" destOrd="0" presId="urn:microsoft.com/office/officeart/2005/8/layout/hierarchy2#1"/>
    <dgm:cxn modelId="{17D8BA0A-4679-4C9C-AF1F-D0E06457AA4B}" type="presOf" srcId="{B2F29998-59A7-41F4-901C-A531E47F7367}" destId="{E23EED97-23AB-4A4A-9F82-D018D4375213}" srcOrd="0" destOrd="0" presId="urn:microsoft.com/office/officeart/2005/8/layout/hierarchy2#1"/>
    <dgm:cxn modelId="{F770DFB5-2B63-49BA-897D-6FD9AD8D4936}" type="presOf" srcId="{91AB8DE1-CBCF-4110-8675-0F84928F527C}" destId="{0E65E54E-6F0B-4038-8B82-5855DEADE040}" srcOrd="0" destOrd="0" presId="urn:microsoft.com/office/officeart/2005/8/layout/hierarchy2#1"/>
    <dgm:cxn modelId="{23F7AC6B-A373-4E38-9B49-DA1718F01FD5}" type="presOf" srcId="{85A45EA1-73B5-4EFA-A164-893F8987AB88}" destId="{4F22BC3D-A5BF-4804-BEC1-80FBD6937E9E}" srcOrd="1" destOrd="0" presId="urn:microsoft.com/office/officeart/2005/8/layout/hierarchy2#1"/>
    <dgm:cxn modelId="{129449E4-2244-4E2C-82B0-B1632B279AB8}" type="presOf" srcId="{D586DC9D-A037-45BB-8A9D-8CB643305461}" destId="{C9CF4C4C-9BE1-4C05-A681-7DF9ABEC7291}" srcOrd="1" destOrd="0" presId="urn:microsoft.com/office/officeart/2005/8/layout/hierarchy2#1"/>
    <dgm:cxn modelId="{521D082A-1757-4F55-BD46-FF1E3CD0A0B6}" type="presOf" srcId="{56C34D43-EA1B-4700-8179-8C9D815A18CA}" destId="{3492EA40-093E-4979-8003-2C7A113AF431}" srcOrd="0" destOrd="0" presId="urn:microsoft.com/office/officeart/2005/8/layout/hierarchy2#1"/>
    <dgm:cxn modelId="{ED9BAAD5-DF63-4088-BC6B-67C8CF9A8DB4}" type="presOf" srcId="{9CD4039B-7D10-4EA2-A539-D9DF36C978B8}" destId="{A3E95F6E-5CCD-499E-A16C-85B51D4CB1E5}" srcOrd="1" destOrd="0" presId="urn:microsoft.com/office/officeart/2005/8/layout/hierarchy2#1"/>
    <dgm:cxn modelId="{5FBA16DA-6C92-491A-A5FD-918EBE95939A}" type="presOf" srcId="{741B9297-0351-476C-8B03-71228C470E06}" destId="{58C50A70-FF83-4F22-B7DA-B3EA5DB1C87C}" srcOrd="0" destOrd="0" presId="urn:microsoft.com/office/officeart/2005/8/layout/hierarchy2#1"/>
    <dgm:cxn modelId="{348345C3-C67D-4E5C-88A0-C472F01B180D}" type="presOf" srcId="{2D5A5D8C-3D25-44BD-BB78-190D3DBE0688}" destId="{980BD4E1-F119-4F79-80B3-F343F2B09D2A}" srcOrd="0" destOrd="0" presId="urn:microsoft.com/office/officeart/2005/8/layout/hierarchy2#1"/>
    <dgm:cxn modelId="{68A3FB96-7C00-4E4F-A37C-3CE90C3D4B6F}" type="presOf" srcId="{E4B510DF-FED5-4A70-B33C-C2295296817F}" destId="{DFDE353D-BF61-4972-B6F5-6A3AFA416CA6}" srcOrd="0" destOrd="0" presId="urn:microsoft.com/office/officeart/2005/8/layout/hierarchy2#1"/>
    <dgm:cxn modelId="{377B94CD-9D49-4831-8B89-C1DCA25BC8C4}" srcId="{91AB8DE1-CBCF-4110-8675-0F84928F527C}" destId="{E4B510DF-FED5-4A70-B33C-C2295296817F}" srcOrd="1" destOrd="0" parTransId="{3FA3D642-ECAD-4114-833E-EB6E09B39551}" sibTransId="{809D45D2-1827-4F0D-B0E8-E2440457F6BA}"/>
    <dgm:cxn modelId="{4810B065-5332-4672-A8E6-8A18414DA724}" type="presOf" srcId="{FA52C914-9AA6-4DCA-8A6D-D2FFA376FC6A}" destId="{F09A7969-0A44-4C79-95BA-1F6F6ECC87AE}" srcOrd="0" destOrd="0" presId="urn:microsoft.com/office/officeart/2005/8/layout/hierarchy2#1"/>
    <dgm:cxn modelId="{B49FA2C8-A74A-4428-AB40-5CDF9A272329}" type="presOf" srcId="{3FA3D642-ECAD-4114-833E-EB6E09B39551}" destId="{FA4CC976-7EF7-4E3B-9B90-971B5E7FCD5F}" srcOrd="1" destOrd="0" presId="urn:microsoft.com/office/officeart/2005/8/layout/hierarchy2#1"/>
    <dgm:cxn modelId="{169D0F30-62D7-45DE-BA74-1D6B9EF5C85F}" type="presOf" srcId="{B2F29998-59A7-41F4-901C-A531E47F7367}" destId="{079E6BFE-D81A-4E63-80FC-FB94FEDD0733}" srcOrd="1" destOrd="0" presId="urn:microsoft.com/office/officeart/2005/8/layout/hierarchy2#1"/>
    <dgm:cxn modelId="{AB3B234D-06E5-49D0-B757-82F3804BE3D4}" type="presOf" srcId="{85A45EA1-73B5-4EFA-A164-893F8987AB88}" destId="{668C9508-CF11-4C59-9AA3-3C2D20819E48}" srcOrd="0" destOrd="0" presId="urn:microsoft.com/office/officeart/2005/8/layout/hierarchy2#1"/>
    <dgm:cxn modelId="{4A78CA4E-5EBA-43DC-BFCD-EE18FDDD9097}" type="presOf" srcId="{E73EA5DD-9003-43A9-93E9-3A182ED213F4}" destId="{C4C0FF87-84A5-4A65-8717-4F580E1DAFA4}" srcOrd="0" destOrd="0" presId="urn:microsoft.com/office/officeart/2005/8/layout/hierarchy2#1"/>
    <dgm:cxn modelId="{CBFFCB67-51BF-43EA-9CE9-D63D335D9D6E}" type="presOf" srcId="{349A862B-6913-4E97-B1F3-C53DCC9A4564}" destId="{A51DF348-3C29-4B7E-BE0B-894E3AD806A7}" srcOrd="0" destOrd="0" presId="urn:microsoft.com/office/officeart/2005/8/layout/hierarchy2#1"/>
    <dgm:cxn modelId="{48E43554-B90B-49CA-AAFC-41D5575D15D5}" type="presOf" srcId="{1209A6D8-FEFE-4E66-BE80-7561B72C51DC}" destId="{94FFDC1D-D96D-4DB5-9D18-04839F32793D}" srcOrd="0" destOrd="0" presId="urn:microsoft.com/office/officeart/2005/8/layout/hierarchy2#1"/>
    <dgm:cxn modelId="{70A95F4D-2587-4FCC-8C64-C310AEA6018D}" srcId="{6AA24468-A033-4221-9421-5ACC529F85F2}" destId="{974F6A38-5BE4-4679-A3F6-30D430F2B458}" srcOrd="0" destOrd="0" parTransId="{BE3092A1-67F7-4378-8177-05D0DE0D0618}" sibTransId="{707DD17F-22E3-4E61-A025-7C63B9725A9D}"/>
    <dgm:cxn modelId="{00F8DE8A-2271-4448-A667-12791647CAF3}" srcId="{1EB5AC28-3ECD-431E-B15E-820FCE369E0F}" destId="{56C34D43-EA1B-4700-8179-8C9D815A18CA}" srcOrd="0" destOrd="0" parTransId="{E73EA5DD-9003-43A9-93E9-3A182ED213F4}" sibTransId="{3F949074-D583-439A-9FD0-EB9E85F54184}"/>
    <dgm:cxn modelId="{695D83B8-E806-464E-B8D9-1456804BB61F}" srcId="{91AB8DE1-CBCF-4110-8675-0F84928F527C}" destId="{741B9297-0351-476C-8B03-71228C470E06}" srcOrd="0" destOrd="0" parTransId="{1209A6D8-FEFE-4E66-BE80-7561B72C51DC}" sibTransId="{9E910673-C842-407B-9F61-9EB6E31E0452}"/>
    <dgm:cxn modelId="{CBA7AE0C-6244-445F-8576-1DF9F031CE38}" type="presOf" srcId="{B3DD00CB-6D92-47C7-ABCC-81C7B816437D}" destId="{20C70F00-BA11-48E0-B39E-F8C359652F60}" srcOrd="0" destOrd="0" presId="urn:microsoft.com/office/officeart/2005/8/layout/hierarchy2#1"/>
    <dgm:cxn modelId="{DAECA55A-5DAE-4191-A077-46590E7496CC}" type="presOf" srcId="{54C30CE5-1548-4B28-87BB-614F3F581245}" destId="{C6DF40AC-F6AF-4303-BB4B-74FCBC3FCCD4}" srcOrd="1" destOrd="0" presId="urn:microsoft.com/office/officeart/2005/8/layout/hierarchy2#1"/>
    <dgm:cxn modelId="{B568735D-C633-4FC6-B27A-6DFA6FE61CFE}" type="presOf" srcId="{74474B35-97C3-4A60-B81C-19C2969A0E5E}" destId="{66CFB5B0-9C3F-422E-8E6C-11D4F8E9A8FB}" srcOrd="0" destOrd="0" presId="urn:microsoft.com/office/officeart/2005/8/layout/hierarchy2#1"/>
    <dgm:cxn modelId="{DA2FA646-58B1-493A-9F32-BCFFE1DBB416}" type="presOf" srcId="{2D5A5D8C-3D25-44BD-BB78-190D3DBE0688}" destId="{F1188C5E-D290-4C16-B076-0C2EFCB0C3C8}" srcOrd="1" destOrd="0" presId="urn:microsoft.com/office/officeart/2005/8/layout/hierarchy2#1"/>
    <dgm:cxn modelId="{C74429E7-7AEB-4EF2-912D-8ECD87DCA86A}" type="presOf" srcId="{D586DC9D-A037-45BB-8A9D-8CB643305461}" destId="{BD7B398D-1F41-489F-B883-F795FB77B1A1}" srcOrd="0" destOrd="0" presId="urn:microsoft.com/office/officeart/2005/8/layout/hierarchy2#1"/>
    <dgm:cxn modelId="{F000AC31-A206-4839-A579-888716B4D752}" type="presOf" srcId="{7F1C9BA0-DFCB-4773-9969-CCB23A966F1E}" destId="{030C23A3-8390-4B82-8E6A-3BBCBC78A16E}" srcOrd="0" destOrd="0" presId="urn:microsoft.com/office/officeart/2005/8/layout/hierarchy2#1"/>
    <dgm:cxn modelId="{5502B39B-EBC7-44A7-8DCC-CD5A4FD7D36D}" type="presOf" srcId="{AED79787-8D8A-4698-9FA3-8BC6DE90133C}" destId="{7CA33904-8248-4A2A-B8DC-58C765B3DBC7}" srcOrd="0" destOrd="0" presId="urn:microsoft.com/office/officeart/2005/8/layout/hierarchy2#1"/>
    <dgm:cxn modelId="{81BA47E9-920D-4FF4-945F-45790B7CC1A1}" type="presOf" srcId="{1EB5AC28-3ECD-431E-B15E-820FCE369E0F}" destId="{BCBA889A-6618-45D3-A751-04D245CB03A7}" srcOrd="0" destOrd="0" presId="urn:microsoft.com/office/officeart/2005/8/layout/hierarchy2#1"/>
    <dgm:cxn modelId="{C58AF4C9-D307-4235-9B9E-2CC75FC58938}" type="presOf" srcId="{9CD4039B-7D10-4EA2-A539-D9DF36C978B8}" destId="{5F5D9D14-F4E3-402C-83A2-2B9EA2542BD6}" srcOrd="0" destOrd="0" presId="urn:microsoft.com/office/officeart/2005/8/layout/hierarchy2#1"/>
    <dgm:cxn modelId="{EE407FFE-73F6-4713-80BB-30E9D946FDD2}" type="presOf" srcId="{1209A6D8-FEFE-4E66-BE80-7561B72C51DC}" destId="{F9FBF6A5-E3EB-45F2-96FB-66F5302EB501}" srcOrd="1" destOrd="0" presId="urn:microsoft.com/office/officeart/2005/8/layout/hierarchy2#1"/>
    <dgm:cxn modelId="{74C6317E-A2AE-48A7-AB98-79CA1961919F}" srcId="{1EB5AC28-3ECD-431E-B15E-820FCE369E0F}" destId="{641024A2-6A10-42C8-B5EA-42406AACF6EF}" srcOrd="1" destOrd="0" parTransId="{85A45EA1-73B5-4EFA-A164-893F8987AB88}" sibTransId="{8B759E1D-C40E-4A93-AD27-AA50FC362835}"/>
    <dgm:cxn modelId="{C3825582-7D60-41DC-9C51-44E391FB7DD9}" type="presOf" srcId="{7F1C9BA0-DFCB-4773-9969-CCB23A966F1E}" destId="{805F0817-2E2C-402D-8E45-DB3614BCEA1F}" srcOrd="1" destOrd="0" presId="urn:microsoft.com/office/officeart/2005/8/layout/hierarchy2#1"/>
    <dgm:cxn modelId="{ED0DE9A5-DDA3-4B8A-9BA3-490115A4EAD3}" srcId="{974F6A38-5BE4-4679-A3F6-30D430F2B458}" destId="{1EB5AC28-3ECD-431E-B15E-820FCE369E0F}" srcOrd="2" destOrd="0" parTransId="{B2F29998-59A7-41F4-901C-A531E47F7367}" sibTransId="{A26389FA-761D-45CA-9373-EB04DDE0E08B}"/>
    <dgm:cxn modelId="{F6E7EBC8-D0F7-4391-9A19-5F280638E1A9}" type="presOf" srcId="{54C30CE5-1548-4B28-87BB-614F3F581245}" destId="{288A7CB0-928B-4E39-A195-02F1B382843B}" srcOrd="0" destOrd="0" presId="urn:microsoft.com/office/officeart/2005/8/layout/hierarchy2#1"/>
    <dgm:cxn modelId="{46FBD483-6AA6-4BC1-8A22-7AE909F76E88}" type="presOf" srcId="{E73EA5DD-9003-43A9-93E9-3A182ED213F4}" destId="{5089EBAF-44AF-4D03-9A9E-48307C6F689C}" srcOrd="1" destOrd="0" presId="urn:microsoft.com/office/officeart/2005/8/layout/hierarchy2#1"/>
    <dgm:cxn modelId="{8A3BEC1F-579E-4538-9F94-B238C26315A2}" type="presParOf" srcId="{082CB8CC-1B83-4456-9458-B1E8CA768FD1}" destId="{14E87605-B7D5-4EC2-A23B-CA08AB6DF65A}" srcOrd="0" destOrd="0" presId="urn:microsoft.com/office/officeart/2005/8/layout/hierarchy2#1"/>
    <dgm:cxn modelId="{0E7DF3D3-8438-452D-A324-2908C0BACE81}" type="presParOf" srcId="{14E87605-B7D5-4EC2-A23B-CA08AB6DF65A}" destId="{441CD85E-7374-4E00-B463-FE72C18B0C43}" srcOrd="0" destOrd="0" presId="urn:microsoft.com/office/officeart/2005/8/layout/hierarchy2#1"/>
    <dgm:cxn modelId="{B672027E-C153-4F7F-8A97-7FD988DE9160}" type="presParOf" srcId="{14E87605-B7D5-4EC2-A23B-CA08AB6DF65A}" destId="{F5F5DB35-83C0-41C3-9022-7BEB071D43D3}" srcOrd="1" destOrd="0" presId="urn:microsoft.com/office/officeart/2005/8/layout/hierarchy2#1"/>
    <dgm:cxn modelId="{E90FA631-F30F-47A5-80E1-0745D579A428}" type="presParOf" srcId="{F5F5DB35-83C0-41C3-9022-7BEB071D43D3}" destId="{288A7CB0-928B-4E39-A195-02F1B382843B}" srcOrd="0" destOrd="0" presId="urn:microsoft.com/office/officeart/2005/8/layout/hierarchy2#1"/>
    <dgm:cxn modelId="{F3DAD5DC-D0EE-4715-8C0D-40AB0EAE4606}" type="presParOf" srcId="{288A7CB0-928B-4E39-A195-02F1B382843B}" destId="{C6DF40AC-F6AF-4303-BB4B-74FCBC3FCCD4}" srcOrd="0" destOrd="0" presId="urn:microsoft.com/office/officeart/2005/8/layout/hierarchy2#1"/>
    <dgm:cxn modelId="{130806F6-3F57-4C45-9DF5-2E7AFF4AFEE7}" type="presParOf" srcId="{F5F5DB35-83C0-41C3-9022-7BEB071D43D3}" destId="{F4A3B60D-C154-492A-B58C-49F80CBED7B3}" srcOrd="1" destOrd="0" presId="urn:microsoft.com/office/officeart/2005/8/layout/hierarchy2#1"/>
    <dgm:cxn modelId="{0F72F8C3-43AD-4A0E-B5A8-2B275B111320}" type="presParOf" srcId="{F4A3B60D-C154-492A-B58C-49F80CBED7B3}" destId="{0E65E54E-6F0B-4038-8B82-5855DEADE040}" srcOrd="0" destOrd="0" presId="urn:microsoft.com/office/officeart/2005/8/layout/hierarchy2#1"/>
    <dgm:cxn modelId="{BC0D9B4D-7E91-47AC-A750-6849F233FF1E}" type="presParOf" srcId="{F4A3B60D-C154-492A-B58C-49F80CBED7B3}" destId="{FFADD46F-E640-4B74-AE87-9DB7B69CBE9D}" srcOrd="1" destOrd="0" presId="urn:microsoft.com/office/officeart/2005/8/layout/hierarchy2#1"/>
    <dgm:cxn modelId="{F8E5F803-42C2-497F-940F-C26D08C1F7B1}" type="presParOf" srcId="{FFADD46F-E640-4B74-AE87-9DB7B69CBE9D}" destId="{94FFDC1D-D96D-4DB5-9D18-04839F32793D}" srcOrd="0" destOrd="0" presId="urn:microsoft.com/office/officeart/2005/8/layout/hierarchy2#1"/>
    <dgm:cxn modelId="{31E9082B-F843-4645-AE1D-73D4A40BFA39}" type="presParOf" srcId="{94FFDC1D-D96D-4DB5-9D18-04839F32793D}" destId="{F9FBF6A5-E3EB-45F2-96FB-66F5302EB501}" srcOrd="0" destOrd="0" presId="urn:microsoft.com/office/officeart/2005/8/layout/hierarchy2#1"/>
    <dgm:cxn modelId="{A99F5709-938F-4E78-9AD7-2D3E7D87D883}" type="presParOf" srcId="{FFADD46F-E640-4B74-AE87-9DB7B69CBE9D}" destId="{A47B2108-995A-4D11-9269-BA854597D9A5}" srcOrd="1" destOrd="0" presId="urn:microsoft.com/office/officeart/2005/8/layout/hierarchy2#1"/>
    <dgm:cxn modelId="{8B900438-329B-4613-B0B3-DA29C7FED7C8}" type="presParOf" srcId="{A47B2108-995A-4D11-9269-BA854597D9A5}" destId="{58C50A70-FF83-4F22-B7DA-B3EA5DB1C87C}" srcOrd="0" destOrd="0" presId="urn:microsoft.com/office/officeart/2005/8/layout/hierarchy2#1"/>
    <dgm:cxn modelId="{A575D244-9CC4-406F-9604-D0DE3E2C7280}" type="presParOf" srcId="{A47B2108-995A-4D11-9269-BA854597D9A5}" destId="{FBC215F6-7B3E-4013-B718-28B12F83CBD9}" srcOrd="1" destOrd="0" presId="urn:microsoft.com/office/officeart/2005/8/layout/hierarchy2#1"/>
    <dgm:cxn modelId="{0F16B774-2EDE-4B06-8BD7-D1E6A4A052BA}" type="presParOf" srcId="{FFADD46F-E640-4B74-AE87-9DB7B69CBE9D}" destId="{4FBE93B5-C500-434D-9C33-463364A417C3}" srcOrd="2" destOrd="0" presId="urn:microsoft.com/office/officeart/2005/8/layout/hierarchy2#1"/>
    <dgm:cxn modelId="{EA2A4E6F-10D0-49C9-B2CD-259B89EB1A89}" type="presParOf" srcId="{4FBE93B5-C500-434D-9C33-463364A417C3}" destId="{FA4CC976-7EF7-4E3B-9B90-971B5E7FCD5F}" srcOrd="0" destOrd="0" presId="urn:microsoft.com/office/officeart/2005/8/layout/hierarchy2#1"/>
    <dgm:cxn modelId="{CCA5AAB1-B2F0-45FF-8B40-E9F9D16A1B22}" type="presParOf" srcId="{FFADD46F-E640-4B74-AE87-9DB7B69CBE9D}" destId="{9DA8C658-15E9-45FD-A1DE-AA977438905F}" srcOrd="3" destOrd="0" presId="urn:microsoft.com/office/officeart/2005/8/layout/hierarchy2#1"/>
    <dgm:cxn modelId="{1D9F2F0A-1191-4C45-99DC-6A32E7266177}" type="presParOf" srcId="{9DA8C658-15E9-45FD-A1DE-AA977438905F}" destId="{DFDE353D-BF61-4972-B6F5-6A3AFA416CA6}" srcOrd="0" destOrd="0" presId="urn:microsoft.com/office/officeart/2005/8/layout/hierarchy2#1"/>
    <dgm:cxn modelId="{BC9A96BE-6B83-40C6-B98D-742E1BF59406}" type="presParOf" srcId="{9DA8C658-15E9-45FD-A1DE-AA977438905F}" destId="{0307ABEF-FD9D-43AD-8154-B6E830279A5D}" srcOrd="1" destOrd="0" presId="urn:microsoft.com/office/officeart/2005/8/layout/hierarchy2#1"/>
    <dgm:cxn modelId="{A0238514-56E6-4EE4-8F14-FFEECA1F8A06}" type="presParOf" srcId="{F5F5DB35-83C0-41C3-9022-7BEB071D43D3}" destId="{5F5D9D14-F4E3-402C-83A2-2B9EA2542BD6}" srcOrd="2" destOrd="0" presId="urn:microsoft.com/office/officeart/2005/8/layout/hierarchy2#1"/>
    <dgm:cxn modelId="{DCF9ADD3-4BC9-47EA-ABE3-A3AAB7ED7E0A}" type="presParOf" srcId="{5F5D9D14-F4E3-402C-83A2-2B9EA2542BD6}" destId="{A3E95F6E-5CCD-499E-A16C-85B51D4CB1E5}" srcOrd="0" destOrd="0" presId="urn:microsoft.com/office/officeart/2005/8/layout/hierarchy2#1"/>
    <dgm:cxn modelId="{DBF6607F-809A-46C8-9CBB-6DB460671265}" type="presParOf" srcId="{F5F5DB35-83C0-41C3-9022-7BEB071D43D3}" destId="{32811990-E35D-4541-9D42-26169FB3A20F}" srcOrd="3" destOrd="0" presId="urn:microsoft.com/office/officeart/2005/8/layout/hierarchy2#1"/>
    <dgm:cxn modelId="{3D1892D9-65EA-4E3B-A75A-8C6F7F562EEC}" type="presParOf" srcId="{32811990-E35D-4541-9D42-26169FB3A20F}" destId="{1AE7A24B-852A-4CD6-8616-C92B8D198E55}" srcOrd="0" destOrd="0" presId="urn:microsoft.com/office/officeart/2005/8/layout/hierarchy2#1"/>
    <dgm:cxn modelId="{7AB99873-8DCF-4D39-AA2A-E6150B9E6775}" type="presParOf" srcId="{32811990-E35D-4541-9D42-26169FB3A20F}" destId="{217EC750-56E2-4771-84BA-A148BB76DEA7}" srcOrd="1" destOrd="0" presId="urn:microsoft.com/office/officeart/2005/8/layout/hierarchy2#1"/>
    <dgm:cxn modelId="{D6401490-8FF7-4966-A5BD-D9987FB79AF1}" type="presParOf" srcId="{217EC750-56E2-4771-84BA-A148BB76DEA7}" destId="{030C23A3-8390-4B82-8E6A-3BBCBC78A16E}" srcOrd="0" destOrd="0" presId="urn:microsoft.com/office/officeart/2005/8/layout/hierarchy2#1"/>
    <dgm:cxn modelId="{6317F709-F2EC-47E4-98C7-BF5661F1D48C}" type="presParOf" srcId="{030C23A3-8390-4B82-8E6A-3BBCBC78A16E}" destId="{805F0817-2E2C-402D-8E45-DB3614BCEA1F}" srcOrd="0" destOrd="0" presId="urn:microsoft.com/office/officeart/2005/8/layout/hierarchy2#1"/>
    <dgm:cxn modelId="{6DD2DB23-5734-485D-AF26-63686CEDCF24}" type="presParOf" srcId="{217EC750-56E2-4771-84BA-A148BB76DEA7}" destId="{6F8AF1C2-2518-4CF5-ACC5-08B3E2236E03}" srcOrd="1" destOrd="0" presId="urn:microsoft.com/office/officeart/2005/8/layout/hierarchy2#1"/>
    <dgm:cxn modelId="{1C9723B4-04C6-4345-8A0A-A67956958304}" type="presParOf" srcId="{6F8AF1C2-2518-4CF5-ACC5-08B3E2236E03}" destId="{20C70F00-BA11-48E0-B39E-F8C359652F60}" srcOrd="0" destOrd="0" presId="urn:microsoft.com/office/officeart/2005/8/layout/hierarchy2#1"/>
    <dgm:cxn modelId="{36846C47-92EC-4BE3-A35D-CCD3A5022BB6}" type="presParOf" srcId="{6F8AF1C2-2518-4CF5-ACC5-08B3E2236E03}" destId="{B8F5A391-09F0-4E2E-8376-23FCB0E37E9C}" srcOrd="1" destOrd="0" presId="urn:microsoft.com/office/officeart/2005/8/layout/hierarchy2#1"/>
    <dgm:cxn modelId="{729A64F5-F847-4DA7-BA24-89F024EE954D}" type="presParOf" srcId="{217EC750-56E2-4771-84BA-A148BB76DEA7}" destId="{BD7B398D-1F41-489F-B883-F795FB77B1A1}" srcOrd="2" destOrd="0" presId="urn:microsoft.com/office/officeart/2005/8/layout/hierarchy2#1"/>
    <dgm:cxn modelId="{56704FA0-32CC-425F-9BFE-A993C02ED687}" type="presParOf" srcId="{BD7B398D-1F41-489F-B883-F795FB77B1A1}" destId="{C9CF4C4C-9BE1-4C05-A681-7DF9ABEC7291}" srcOrd="0" destOrd="0" presId="urn:microsoft.com/office/officeart/2005/8/layout/hierarchy2#1"/>
    <dgm:cxn modelId="{BB6D5787-8475-43F9-B616-2B3DBAB35CDB}" type="presParOf" srcId="{217EC750-56E2-4771-84BA-A148BB76DEA7}" destId="{446E3CC2-FB36-44FF-8506-5F736BD6995C}" srcOrd="3" destOrd="0" presId="urn:microsoft.com/office/officeart/2005/8/layout/hierarchy2#1"/>
    <dgm:cxn modelId="{3F87BDCE-DC2C-4347-97B7-56700DAAA97A}" type="presParOf" srcId="{446E3CC2-FB36-44FF-8506-5F736BD6995C}" destId="{7CA33904-8248-4A2A-B8DC-58C765B3DBC7}" srcOrd="0" destOrd="0" presId="urn:microsoft.com/office/officeart/2005/8/layout/hierarchy2#1"/>
    <dgm:cxn modelId="{ECEFA810-86B7-4B5D-BD29-A62FB380422E}" type="presParOf" srcId="{446E3CC2-FB36-44FF-8506-5F736BD6995C}" destId="{55983C84-26F4-494F-A33D-4B909458A242}" srcOrd="1" destOrd="0" presId="urn:microsoft.com/office/officeart/2005/8/layout/hierarchy2#1"/>
    <dgm:cxn modelId="{E3B7F099-8DE6-4962-BB29-7089DCD55C90}" type="presParOf" srcId="{55983C84-26F4-494F-A33D-4B909458A242}" destId="{980BD4E1-F119-4F79-80B3-F343F2B09D2A}" srcOrd="0" destOrd="0" presId="urn:microsoft.com/office/officeart/2005/8/layout/hierarchy2#1"/>
    <dgm:cxn modelId="{BD892408-DC78-469D-9971-250B7583B14E}" type="presParOf" srcId="{980BD4E1-F119-4F79-80B3-F343F2B09D2A}" destId="{F1188C5E-D290-4C16-B076-0C2EFCB0C3C8}" srcOrd="0" destOrd="0" presId="urn:microsoft.com/office/officeart/2005/8/layout/hierarchy2#1"/>
    <dgm:cxn modelId="{969AFC38-C07E-4FA0-A135-43BD9E06D418}" type="presParOf" srcId="{55983C84-26F4-494F-A33D-4B909458A242}" destId="{4A5AB590-0C7C-4FD8-BBA6-A354DF9C1F13}" srcOrd="1" destOrd="0" presId="urn:microsoft.com/office/officeart/2005/8/layout/hierarchy2#1"/>
    <dgm:cxn modelId="{77699024-C3F2-4B0B-975A-1C97FD6AE44B}" type="presParOf" srcId="{4A5AB590-0C7C-4FD8-BBA6-A354DF9C1F13}" destId="{66CFB5B0-9C3F-422E-8E6C-11D4F8E9A8FB}" srcOrd="0" destOrd="0" presId="urn:microsoft.com/office/officeart/2005/8/layout/hierarchy2#1"/>
    <dgm:cxn modelId="{481A81F8-24A3-4B0B-8318-62BB3F660B68}" type="presParOf" srcId="{4A5AB590-0C7C-4FD8-BBA6-A354DF9C1F13}" destId="{9D8F2048-DF4E-4756-935B-B4041940E633}" srcOrd="1" destOrd="0" presId="urn:microsoft.com/office/officeart/2005/8/layout/hierarchy2#1"/>
    <dgm:cxn modelId="{8D587791-61FD-48E0-A677-1706040EF94B}" type="presParOf" srcId="{55983C84-26F4-494F-A33D-4B909458A242}" destId="{A51DF348-3C29-4B7E-BE0B-894E3AD806A7}" srcOrd="2" destOrd="0" presId="urn:microsoft.com/office/officeart/2005/8/layout/hierarchy2#1"/>
    <dgm:cxn modelId="{F00C5ECA-029D-471F-8E26-28ED299C9648}" type="presParOf" srcId="{A51DF348-3C29-4B7E-BE0B-894E3AD806A7}" destId="{8C839EF6-8B54-4E20-AA02-D693C1D51FD0}" srcOrd="0" destOrd="0" presId="urn:microsoft.com/office/officeart/2005/8/layout/hierarchy2#1"/>
    <dgm:cxn modelId="{869FBA4C-50E7-47B3-9F18-FDF1AD8177F0}" type="presParOf" srcId="{55983C84-26F4-494F-A33D-4B909458A242}" destId="{00BE5F29-692B-4000-9447-E818812A5A50}" srcOrd="3" destOrd="0" presId="urn:microsoft.com/office/officeart/2005/8/layout/hierarchy2#1"/>
    <dgm:cxn modelId="{A79C7606-0D84-4186-9AFC-79E0094414BE}" type="presParOf" srcId="{00BE5F29-692B-4000-9447-E818812A5A50}" destId="{F09A7969-0A44-4C79-95BA-1F6F6ECC87AE}" srcOrd="0" destOrd="0" presId="urn:microsoft.com/office/officeart/2005/8/layout/hierarchy2#1"/>
    <dgm:cxn modelId="{8B72EFB9-C0B1-4F5D-B200-0BDC02F781A2}" type="presParOf" srcId="{00BE5F29-692B-4000-9447-E818812A5A50}" destId="{F27DF874-3889-4AAB-B6CF-19D50701DDDC}" srcOrd="1" destOrd="0" presId="urn:microsoft.com/office/officeart/2005/8/layout/hierarchy2#1"/>
    <dgm:cxn modelId="{92BC42B8-0ABD-4154-A4F0-DA9BCBBAEF53}" type="presParOf" srcId="{F5F5DB35-83C0-41C3-9022-7BEB071D43D3}" destId="{E23EED97-23AB-4A4A-9F82-D018D4375213}" srcOrd="4" destOrd="0" presId="urn:microsoft.com/office/officeart/2005/8/layout/hierarchy2#1"/>
    <dgm:cxn modelId="{B0ED1AC2-175D-4C18-BE72-81D48E71B9C7}" type="presParOf" srcId="{E23EED97-23AB-4A4A-9F82-D018D4375213}" destId="{079E6BFE-D81A-4E63-80FC-FB94FEDD0733}" srcOrd="0" destOrd="0" presId="urn:microsoft.com/office/officeart/2005/8/layout/hierarchy2#1"/>
    <dgm:cxn modelId="{6623BE89-61A6-4186-B89F-732D29720ADA}" type="presParOf" srcId="{F5F5DB35-83C0-41C3-9022-7BEB071D43D3}" destId="{5036D652-369E-4C30-9192-4B90B5E745D5}" srcOrd="5" destOrd="0" presId="urn:microsoft.com/office/officeart/2005/8/layout/hierarchy2#1"/>
    <dgm:cxn modelId="{131B08CB-C1B8-4321-BE22-D3FDDECAB631}" type="presParOf" srcId="{5036D652-369E-4C30-9192-4B90B5E745D5}" destId="{BCBA889A-6618-45D3-A751-04D245CB03A7}" srcOrd="0" destOrd="0" presId="urn:microsoft.com/office/officeart/2005/8/layout/hierarchy2#1"/>
    <dgm:cxn modelId="{EFE6AB27-CD52-441D-BED4-36CDA13DB283}" type="presParOf" srcId="{5036D652-369E-4C30-9192-4B90B5E745D5}" destId="{8B270C64-A9E8-470A-ACE2-F6BC29FE43EF}" srcOrd="1" destOrd="0" presId="urn:microsoft.com/office/officeart/2005/8/layout/hierarchy2#1"/>
    <dgm:cxn modelId="{D8AAF361-46D1-417D-A76D-1A762CE92C82}" type="presParOf" srcId="{8B270C64-A9E8-470A-ACE2-F6BC29FE43EF}" destId="{C4C0FF87-84A5-4A65-8717-4F580E1DAFA4}" srcOrd="0" destOrd="0" presId="urn:microsoft.com/office/officeart/2005/8/layout/hierarchy2#1"/>
    <dgm:cxn modelId="{9A2351EA-CD5A-43C1-ABAF-57CC57A3A16E}" type="presParOf" srcId="{C4C0FF87-84A5-4A65-8717-4F580E1DAFA4}" destId="{5089EBAF-44AF-4D03-9A9E-48307C6F689C}" srcOrd="0" destOrd="0" presId="urn:microsoft.com/office/officeart/2005/8/layout/hierarchy2#1"/>
    <dgm:cxn modelId="{59965DAA-41D6-4FAC-84D2-57F67B4B97CB}" type="presParOf" srcId="{8B270C64-A9E8-470A-ACE2-F6BC29FE43EF}" destId="{D5AA4EC0-E5E9-44C7-8DE0-2FDF01FAFE55}" srcOrd="1" destOrd="0" presId="urn:microsoft.com/office/officeart/2005/8/layout/hierarchy2#1"/>
    <dgm:cxn modelId="{7A14DDC9-8BE9-4831-95D0-7AEA0D0B64B7}" type="presParOf" srcId="{D5AA4EC0-E5E9-44C7-8DE0-2FDF01FAFE55}" destId="{3492EA40-093E-4979-8003-2C7A113AF431}" srcOrd="0" destOrd="0" presId="urn:microsoft.com/office/officeart/2005/8/layout/hierarchy2#1"/>
    <dgm:cxn modelId="{A8F4557B-7725-4912-B239-654D7F01D8D4}" type="presParOf" srcId="{D5AA4EC0-E5E9-44C7-8DE0-2FDF01FAFE55}" destId="{4FA70A69-3FD2-40F1-A789-BC93E4D9CDC4}" srcOrd="1" destOrd="0" presId="urn:microsoft.com/office/officeart/2005/8/layout/hierarchy2#1"/>
    <dgm:cxn modelId="{7F6977BF-7968-47F8-9597-1C13400F390B}" type="presParOf" srcId="{8B270C64-A9E8-470A-ACE2-F6BC29FE43EF}" destId="{668C9508-CF11-4C59-9AA3-3C2D20819E48}" srcOrd="2" destOrd="0" presId="urn:microsoft.com/office/officeart/2005/8/layout/hierarchy2#1"/>
    <dgm:cxn modelId="{CDB588C7-9542-4634-859D-D4448409B3D3}" type="presParOf" srcId="{668C9508-CF11-4C59-9AA3-3C2D20819E48}" destId="{4F22BC3D-A5BF-4804-BEC1-80FBD6937E9E}" srcOrd="0" destOrd="0" presId="urn:microsoft.com/office/officeart/2005/8/layout/hierarchy2#1"/>
    <dgm:cxn modelId="{9A6934AD-90C4-46C9-8156-87DD839057C6}" type="presParOf" srcId="{8B270C64-A9E8-470A-ACE2-F6BC29FE43EF}" destId="{E9B97670-B32F-4C36-9F17-4446BE57A15E}" srcOrd="3" destOrd="0" presId="urn:microsoft.com/office/officeart/2005/8/layout/hierarchy2#1"/>
    <dgm:cxn modelId="{D2684E0D-7918-4824-B3B2-DF5D43DD7957}" type="presParOf" srcId="{E9B97670-B32F-4C36-9F17-4446BE57A15E}" destId="{198999A4-F486-4BEC-B5EC-EE55B605BECD}" srcOrd="0" destOrd="0" presId="urn:microsoft.com/office/officeart/2005/8/layout/hierarchy2#1"/>
    <dgm:cxn modelId="{AE203193-85B2-4CEA-9065-8ADC5B99D7BC}" type="presParOf" srcId="{E9B97670-B32F-4C36-9F17-4446BE57A15E}" destId="{9180048F-919C-41CA-B573-2CCEF3253005}" srcOrd="1" destOrd="0" presId="urn:microsoft.com/office/officeart/2005/8/layout/hierarchy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2" loCatId="hierarchy" qsTypeId="urn:microsoft.com/office/officeart/2005/8/quickstyle/simple1#2" qsCatId="simple" csTypeId="urn:microsoft.com/office/officeart/2005/8/colors/accent1_2#1" csCatId="accent1" phldr="1"/>
      <dgm:spPr/>
      <dgm:t>
        <a:bodyPr/>
        <a:lstStyle/>
        <a:p>
          <a:endParaRPr lang="zh-CN" altLang="en-US"/>
        </a:p>
      </dgm:t>
    </dgm:pt>
    <dgm:pt modelId="{0605F139-5EF0-48E7-A091-192233D2011D}">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倒位</a:t>
          </a:r>
        </a:p>
      </dgm:t>
    </dgm:pt>
    <dgm:pt modelId="{2AFB1B2A-8749-4E5E-9CB9-0B60F81C46F8}" type="parTrans" cxnId="{CDCCC1A8-D338-473D-9B96-6A9ED677EB0F}">
      <dgm:prSet/>
      <dgm:spPr/>
      <dgm:t>
        <a:bodyPr/>
        <a:lstStyle/>
        <a:p>
          <a:endParaRPr lang="zh-CN" altLang="en-US"/>
        </a:p>
      </dgm:t>
    </dgm:pt>
    <dgm:pt modelId="{E0FFEB56-236E-4FE9-83BF-31494E265D5A}" type="sibTrans" cxnId="{CDCCC1A8-D338-473D-9B96-6A9ED677EB0F}">
      <dgm:prSet/>
      <dgm:spPr/>
      <dgm:t>
        <a:bodyPr/>
        <a:lstStyle/>
        <a:p>
          <a:endParaRPr lang="zh-CN" altLang="en-US"/>
        </a:p>
      </dgm:t>
    </dgm:pt>
    <dgm:pt modelId="{4530EE7D-F557-4815-9ED2-EABC47F46978}">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臂内倒位</a:t>
          </a:r>
        </a:p>
      </dgm:t>
    </dgm:pt>
    <dgm:pt modelId="{AC2BFF99-DAE2-494A-88AB-85D75BC6D2EE}" type="parTrans" cxnId="{437D628E-A80B-499F-A3B3-8E3510791527}">
      <dgm:prSet/>
      <dgm:spPr/>
      <dgm:t>
        <a:bodyPr/>
        <a:lstStyle/>
        <a:p>
          <a:endParaRPr lang="zh-CN" altLang="en-US"/>
        </a:p>
      </dgm:t>
    </dgm:pt>
    <dgm:pt modelId="{B98A0394-6758-42EB-8D0E-4491BED52B6C}" type="sibTrans" cxnId="{437D628E-A80B-499F-A3B3-8E3510791527}">
      <dgm:prSet/>
      <dgm:spPr/>
      <dgm:t>
        <a:bodyPr/>
        <a:lstStyle/>
        <a:p>
          <a:endParaRPr lang="zh-CN" altLang="en-US"/>
        </a:p>
      </dgm:t>
    </dgm:pt>
    <dgm:pt modelId="{2C2A4BF3-AA22-4080-9546-909CF9AC3ECB}">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在着丝点一侧臂上倒位</a:t>
          </a:r>
        </a:p>
      </dgm:t>
    </dgm:pt>
    <dgm:pt modelId="{4A6A0524-D9B7-4A37-8E78-5FE688BDCCE6}" type="parTrans" cxnId="{8A0D469A-2637-4340-82A0-99A2B10C6208}">
      <dgm:prSet/>
      <dgm:spPr/>
      <dgm:t>
        <a:bodyPr/>
        <a:lstStyle/>
        <a:p>
          <a:endParaRPr lang="zh-CN" altLang="en-US"/>
        </a:p>
      </dgm:t>
    </dgm:pt>
    <dgm:pt modelId="{39CECE7E-7D7C-4022-9437-1E0813814145}" type="sibTrans" cxnId="{8A0D469A-2637-4340-82A0-99A2B10C6208}">
      <dgm:prSet/>
      <dgm:spPr/>
      <dgm:t>
        <a:bodyPr/>
        <a:lstStyle/>
        <a:p>
          <a:endParaRPr lang="zh-CN" altLang="en-US"/>
        </a:p>
      </dgm:t>
    </dgm:pt>
    <dgm:pt modelId="{4E4A1E17-A3EC-4A54-9171-277E11A0B287}">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臂间倒位</a:t>
          </a:r>
        </a:p>
      </dgm:t>
    </dgm:pt>
    <dgm:pt modelId="{367D7799-1E5C-4947-8AD1-85D1E0D367AF}" type="parTrans" cxnId="{F654D3E8-9E46-42AE-8E77-5BFB30D96A9C}">
      <dgm:prSet/>
      <dgm:spPr/>
      <dgm:t>
        <a:bodyPr/>
        <a:lstStyle/>
        <a:p>
          <a:endParaRPr lang="zh-CN" altLang="en-US"/>
        </a:p>
      </dgm:t>
    </dgm:pt>
    <dgm:pt modelId="{7FFEBD18-7D5B-41C0-A8F3-60942A71708D}" type="sibTrans" cxnId="{F654D3E8-9E46-42AE-8E77-5BFB30D96A9C}">
      <dgm:prSet/>
      <dgm:spPr/>
      <dgm:t>
        <a:bodyPr/>
        <a:lstStyle/>
        <a:p>
          <a:endParaRPr lang="zh-CN" altLang="en-US"/>
        </a:p>
      </dgm:t>
    </dgm:pt>
    <dgm:pt modelId="{2B9D6902-DCB2-4AC4-BFAC-AF964742FD39}">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包括着丝点在内各一个区段的倒位</a:t>
          </a:r>
        </a:p>
      </dgm:t>
    </dgm:pt>
    <dgm:pt modelId="{9EAB334F-AA91-4141-B6FE-557B19FCD964}" type="parTrans" cxnId="{8F5A1A23-59D1-478A-8041-3354E27CAD20}">
      <dgm:prSet/>
      <dgm:spPr/>
      <dgm:t>
        <a:bodyPr/>
        <a:lstStyle/>
        <a:p>
          <a:endParaRPr lang="zh-CN" altLang="en-US"/>
        </a:p>
      </dgm:t>
    </dgm:pt>
    <dgm:pt modelId="{EB4A7ACA-5833-4A98-973D-A8E863091431}" type="sibTrans" cxnId="{8F5A1A23-59D1-478A-8041-3354E27CAD20}">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t>
        <a:bodyPr/>
        <a:lstStyle/>
        <a:p>
          <a:endParaRPr lang="zh-CN" altLang="en-US"/>
        </a:p>
      </dgm:t>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t>
        <a:bodyPr/>
        <a:lstStyle/>
        <a:p>
          <a:endParaRPr lang="zh-CN" altLang="en-US"/>
        </a:p>
      </dgm:t>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t>
        <a:bodyPr/>
        <a:lstStyle/>
        <a:p>
          <a:endParaRPr lang="zh-CN" altLang="en-US"/>
        </a:p>
      </dgm:t>
    </dgm:pt>
    <dgm:pt modelId="{C1833E64-0598-4ED8-B73B-4C820BB35531}" type="pres">
      <dgm:prSet presAssocID="{AC2BFF99-DAE2-494A-88AB-85D75BC6D2EE}" presName="connTx" presStyleLbl="parChTrans1D2" presStyleIdx="0" presStyleCnt="2"/>
      <dgm:spPr/>
      <dgm:t>
        <a:bodyPr/>
        <a:lstStyle/>
        <a:p>
          <a:endParaRPr lang="zh-CN" altLang="en-US"/>
        </a:p>
      </dgm:t>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t>
        <a:bodyPr/>
        <a:lstStyle/>
        <a:p>
          <a:endParaRPr lang="zh-CN" altLang="en-US"/>
        </a:p>
      </dgm:t>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2"/>
      <dgm:spPr/>
      <dgm:t>
        <a:bodyPr/>
        <a:lstStyle/>
        <a:p>
          <a:endParaRPr lang="zh-CN" altLang="en-US"/>
        </a:p>
      </dgm:t>
    </dgm:pt>
    <dgm:pt modelId="{66B35CF0-1806-4E4A-8B50-99A64DECDBA9}" type="pres">
      <dgm:prSet presAssocID="{4A6A0524-D9B7-4A37-8E78-5FE688BDCCE6}" presName="connTx" presStyleLbl="parChTrans1D3" presStyleIdx="0" presStyleCnt="2"/>
      <dgm:spPr/>
      <dgm:t>
        <a:bodyPr/>
        <a:lstStyle/>
        <a:p>
          <a:endParaRPr lang="zh-CN" altLang="en-US"/>
        </a:p>
      </dgm:t>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2">
        <dgm:presLayoutVars>
          <dgm:chPref val="3"/>
        </dgm:presLayoutVars>
      </dgm:prSet>
      <dgm:spPr/>
      <dgm:t>
        <a:bodyPr/>
        <a:lstStyle/>
        <a:p>
          <a:endParaRPr lang="zh-CN" altLang="en-US"/>
        </a:p>
      </dgm:t>
    </dgm:pt>
    <dgm:pt modelId="{E0C65410-D9BC-4E23-87DE-EBBC54AD2166}" type="pres">
      <dgm:prSet presAssocID="{2C2A4BF3-AA22-4080-9546-909CF9AC3ECB}" presName="level3hierChild" presStyleCnt="0"/>
      <dgm:spPr/>
    </dgm:pt>
    <dgm:pt modelId="{2E81B90F-7494-41FF-808F-F7F82B993B40}" type="pres">
      <dgm:prSet presAssocID="{367D7799-1E5C-4947-8AD1-85D1E0D367AF}" presName="conn2-1" presStyleLbl="parChTrans1D2" presStyleIdx="1" presStyleCnt="2"/>
      <dgm:spPr/>
      <dgm:t>
        <a:bodyPr/>
        <a:lstStyle/>
        <a:p>
          <a:endParaRPr lang="zh-CN" altLang="en-US"/>
        </a:p>
      </dgm:t>
    </dgm:pt>
    <dgm:pt modelId="{0F4B7785-0023-487B-801C-9850969E1D34}" type="pres">
      <dgm:prSet presAssocID="{367D7799-1E5C-4947-8AD1-85D1E0D367AF}" presName="connTx" presStyleLbl="parChTrans1D2" presStyleIdx="1" presStyleCnt="2"/>
      <dgm:spPr/>
      <dgm:t>
        <a:bodyPr/>
        <a:lstStyle/>
        <a:p>
          <a:endParaRPr lang="zh-CN" altLang="en-US"/>
        </a:p>
      </dgm:t>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t>
        <a:bodyPr/>
        <a:lstStyle/>
        <a:p>
          <a:endParaRPr lang="zh-CN" altLang="en-US"/>
        </a:p>
      </dgm:t>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1" presStyleCnt="2"/>
      <dgm:spPr/>
      <dgm:t>
        <a:bodyPr/>
        <a:lstStyle/>
        <a:p>
          <a:endParaRPr lang="zh-CN" altLang="en-US"/>
        </a:p>
      </dgm:t>
    </dgm:pt>
    <dgm:pt modelId="{5CB1AA4B-5999-455A-85BE-A2532A5BECF0}" type="pres">
      <dgm:prSet presAssocID="{9EAB334F-AA91-4141-B6FE-557B19FCD964}" presName="connTx" presStyleLbl="parChTrans1D3" presStyleIdx="1" presStyleCnt="2"/>
      <dgm:spPr/>
      <dgm:t>
        <a:bodyPr/>
        <a:lstStyle/>
        <a:p>
          <a:endParaRPr lang="zh-CN" altLang="en-US"/>
        </a:p>
      </dgm:t>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1" presStyleCnt="2">
        <dgm:presLayoutVars>
          <dgm:chPref val="3"/>
        </dgm:presLayoutVars>
      </dgm:prSet>
      <dgm:spPr/>
      <dgm:t>
        <a:bodyPr/>
        <a:lstStyle/>
        <a:p>
          <a:endParaRPr lang="zh-CN" altLang="en-US"/>
        </a:p>
      </dgm:t>
    </dgm:pt>
    <dgm:pt modelId="{48115C91-152F-4201-BB89-A30029998550}" type="pres">
      <dgm:prSet presAssocID="{2B9D6902-DCB2-4AC4-BFAC-AF964742FD39}" presName="level3hierChild" presStyleCnt="0"/>
      <dgm:spPr/>
    </dgm:pt>
  </dgm:ptLst>
  <dgm:cxnLst>
    <dgm:cxn modelId="{69B9B30F-19E8-4823-BEDE-CE05BB64E128}" type="presOf" srcId="{9EAB334F-AA91-4141-B6FE-557B19FCD964}" destId="{5CB1AA4B-5999-455A-85BE-A2532A5BECF0}" srcOrd="1" destOrd="0" presId="urn:microsoft.com/office/officeart/2005/8/layout/hierarchy2#2"/>
    <dgm:cxn modelId="{983878B2-C164-4175-B34B-A55E9CF997F1}" type="presOf" srcId="{0605F139-5EF0-48E7-A091-192233D2011D}" destId="{24E3F4AB-32FB-4CE0-9DAC-FC4DD26B5900}" srcOrd="0" destOrd="0" presId="urn:microsoft.com/office/officeart/2005/8/layout/hierarchy2#2"/>
    <dgm:cxn modelId="{87154E17-2A24-4188-90CD-F2791A007F2C}" type="presOf" srcId="{4A6A0524-D9B7-4A37-8E78-5FE688BDCCE6}" destId="{66B35CF0-1806-4E4A-8B50-99A64DECDBA9}" srcOrd="1" destOrd="0" presId="urn:microsoft.com/office/officeart/2005/8/layout/hierarchy2#2"/>
    <dgm:cxn modelId="{DFB44EB8-49AE-4AAB-9696-7F87DDE77FA9}" type="presOf" srcId="{AC2BFF99-DAE2-494A-88AB-85D75BC6D2EE}" destId="{B47BD6C9-6D53-4A69-975F-9CF96E25F10F}" srcOrd="0" destOrd="0" presId="urn:microsoft.com/office/officeart/2005/8/layout/hierarchy2#2"/>
    <dgm:cxn modelId="{B83A7933-A593-4E5C-B2DF-F8CB4BA9203C}" type="presOf" srcId="{4530EE7D-F557-4815-9ED2-EABC47F46978}" destId="{3C0D5057-54F2-42F8-ADAD-AA27A1CC1A1B}" srcOrd="0" destOrd="0" presId="urn:microsoft.com/office/officeart/2005/8/layout/hierarchy2#2"/>
    <dgm:cxn modelId="{C6112763-F5B3-4170-B6FA-BB483A048AAC}" type="presOf" srcId="{EFE73B03-4D71-4565-8C52-4902BE6377A4}" destId="{5FBAB40F-6011-4629-9B30-77C9439C91BF}" srcOrd="0" destOrd="0" presId="urn:microsoft.com/office/officeart/2005/8/layout/hierarchy2#2"/>
    <dgm:cxn modelId="{C4F5E794-CD4E-4D5B-ACF7-2F0461107BFF}" type="presOf" srcId="{AC2BFF99-DAE2-494A-88AB-85D75BC6D2EE}" destId="{C1833E64-0598-4ED8-B73B-4C820BB35531}" srcOrd="1" destOrd="0" presId="urn:microsoft.com/office/officeart/2005/8/layout/hierarchy2#2"/>
    <dgm:cxn modelId="{0CFA635C-B433-4615-9F19-C1A6EB9ACF1A}" type="presOf" srcId="{2B9D6902-DCB2-4AC4-BFAC-AF964742FD39}" destId="{402901F7-4C4B-47C4-BE12-824FDFB99F9B}" srcOrd="0" destOrd="0" presId="urn:microsoft.com/office/officeart/2005/8/layout/hierarchy2#2"/>
    <dgm:cxn modelId="{46063614-1C95-4D16-A887-0E5217435994}" type="presOf" srcId="{367D7799-1E5C-4947-8AD1-85D1E0D367AF}" destId="{0F4B7785-0023-487B-801C-9850969E1D34}" srcOrd="1" destOrd="0" presId="urn:microsoft.com/office/officeart/2005/8/layout/hierarchy2#2"/>
    <dgm:cxn modelId="{4B753AEE-54E0-4C7B-B4C4-4EAE8920B989}" type="presOf" srcId="{2C2A4BF3-AA22-4080-9546-909CF9AC3ECB}" destId="{63712EDC-9AF8-41BC-8F72-ADF8D554FF07}" srcOrd="0" destOrd="0" presId="urn:microsoft.com/office/officeart/2005/8/layout/hierarchy2#2"/>
    <dgm:cxn modelId="{CDCCC1A8-D338-473D-9B96-6A9ED677EB0F}" srcId="{EFE73B03-4D71-4565-8C52-4902BE6377A4}" destId="{0605F139-5EF0-48E7-A091-192233D2011D}" srcOrd="0" destOrd="0" parTransId="{2AFB1B2A-8749-4E5E-9CB9-0B60F81C46F8}" sibTransId="{E0FFEB56-236E-4FE9-83BF-31494E265D5A}"/>
    <dgm:cxn modelId="{8F5A1A23-59D1-478A-8041-3354E27CAD20}" srcId="{4E4A1E17-A3EC-4A54-9171-277E11A0B287}" destId="{2B9D6902-DCB2-4AC4-BFAC-AF964742FD39}" srcOrd="0" destOrd="0" parTransId="{9EAB334F-AA91-4141-B6FE-557B19FCD964}" sibTransId="{EB4A7ACA-5833-4A98-973D-A8E863091431}"/>
    <dgm:cxn modelId="{A98F4890-6047-415D-91D6-033A2D7C021C}" type="presOf" srcId="{367D7799-1E5C-4947-8AD1-85D1E0D367AF}" destId="{2E81B90F-7494-41FF-808F-F7F82B993B40}" srcOrd="0" destOrd="0" presId="urn:microsoft.com/office/officeart/2005/8/layout/hierarchy2#2"/>
    <dgm:cxn modelId="{5112F2CB-B65A-412A-A1CD-1026E5DD2A81}" type="presOf" srcId="{4A6A0524-D9B7-4A37-8E78-5FE688BDCCE6}" destId="{FA61825B-C877-4D42-AAFB-0586288A9783}" srcOrd="0" destOrd="0" presId="urn:microsoft.com/office/officeart/2005/8/layout/hierarchy2#2"/>
    <dgm:cxn modelId="{437D628E-A80B-499F-A3B3-8E3510791527}" srcId="{0605F139-5EF0-48E7-A091-192233D2011D}" destId="{4530EE7D-F557-4815-9ED2-EABC47F46978}" srcOrd="0" destOrd="0" parTransId="{AC2BFF99-DAE2-494A-88AB-85D75BC6D2EE}" sibTransId="{B98A0394-6758-42EB-8D0E-4491BED52B6C}"/>
    <dgm:cxn modelId="{8A0D469A-2637-4340-82A0-99A2B10C6208}" srcId="{4530EE7D-F557-4815-9ED2-EABC47F46978}" destId="{2C2A4BF3-AA22-4080-9546-909CF9AC3ECB}" srcOrd="0" destOrd="0" parTransId="{4A6A0524-D9B7-4A37-8E78-5FE688BDCCE6}" sibTransId="{39CECE7E-7D7C-4022-9437-1E0813814145}"/>
    <dgm:cxn modelId="{0EEC48C7-9C32-44FB-8199-47D94BA068E7}" type="presOf" srcId="{9EAB334F-AA91-4141-B6FE-557B19FCD964}" destId="{B68D4CB7-ED76-4EEE-B7F0-455597F5F947}" srcOrd="0" destOrd="0" presId="urn:microsoft.com/office/officeart/2005/8/layout/hierarchy2#2"/>
    <dgm:cxn modelId="{F654D3E8-9E46-42AE-8E77-5BFB30D96A9C}" srcId="{0605F139-5EF0-48E7-A091-192233D2011D}" destId="{4E4A1E17-A3EC-4A54-9171-277E11A0B287}" srcOrd="1" destOrd="0" parTransId="{367D7799-1E5C-4947-8AD1-85D1E0D367AF}" sibTransId="{7FFEBD18-7D5B-41C0-A8F3-60942A71708D}"/>
    <dgm:cxn modelId="{53474CEA-3E72-4AA7-A21A-ED966D8FDFC9}" type="presOf" srcId="{4E4A1E17-A3EC-4A54-9171-277E11A0B287}" destId="{3D382021-A429-4403-82FF-5A95DD3EBB20}" srcOrd="0" destOrd="0" presId="urn:microsoft.com/office/officeart/2005/8/layout/hierarchy2#2"/>
    <dgm:cxn modelId="{D34D4075-FAE7-4D88-91E8-9B14E703E82E}" type="presParOf" srcId="{5FBAB40F-6011-4629-9B30-77C9439C91BF}" destId="{2332AA2E-A989-4175-BB73-78EA4C3BDB65}" srcOrd="0" destOrd="0" presId="urn:microsoft.com/office/officeart/2005/8/layout/hierarchy2#2"/>
    <dgm:cxn modelId="{C2CB7116-150C-4DD2-B4D5-27EF38BE822A}" type="presParOf" srcId="{2332AA2E-A989-4175-BB73-78EA4C3BDB65}" destId="{24E3F4AB-32FB-4CE0-9DAC-FC4DD26B5900}" srcOrd="0" destOrd="0" presId="urn:microsoft.com/office/officeart/2005/8/layout/hierarchy2#2"/>
    <dgm:cxn modelId="{8EEF32F4-DF1B-49E0-A9AF-B95C8B6A9A07}" type="presParOf" srcId="{2332AA2E-A989-4175-BB73-78EA4C3BDB65}" destId="{44F25638-8073-4DA7-9390-5AC06A304565}" srcOrd="1" destOrd="0" presId="urn:microsoft.com/office/officeart/2005/8/layout/hierarchy2#2"/>
    <dgm:cxn modelId="{9A6439D1-F471-48FA-9ABE-164BD519279A}" type="presParOf" srcId="{44F25638-8073-4DA7-9390-5AC06A304565}" destId="{B47BD6C9-6D53-4A69-975F-9CF96E25F10F}" srcOrd="0" destOrd="0" presId="urn:microsoft.com/office/officeart/2005/8/layout/hierarchy2#2"/>
    <dgm:cxn modelId="{260843D0-EE2D-4829-99BB-5D5CC3556F20}" type="presParOf" srcId="{B47BD6C9-6D53-4A69-975F-9CF96E25F10F}" destId="{C1833E64-0598-4ED8-B73B-4C820BB35531}" srcOrd="0" destOrd="0" presId="urn:microsoft.com/office/officeart/2005/8/layout/hierarchy2#2"/>
    <dgm:cxn modelId="{6C61AC7F-01B8-4840-B236-BFDEAFBB2CD8}" type="presParOf" srcId="{44F25638-8073-4DA7-9390-5AC06A304565}" destId="{46F58ACF-5130-428E-B3EF-87D6FEC0C921}" srcOrd="1" destOrd="0" presId="urn:microsoft.com/office/officeart/2005/8/layout/hierarchy2#2"/>
    <dgm:cxn modelId="{0C6E40F1-1FAC-43D5-8C53-FEB2A11A8B15}" type="presParOf" srcId="{46F58ACF-5130-428E-B3EF-87D6FEC0C921}" destId="{3C0D5057-54F2-42F8-ADAD-AA27A1CC1A1B}" srcOrd="0" destOrd="0" presId="urn:microsoft.com/office/officeart/2005/8/layout/hierarchy2#2"/>
    <dgm:cxn modelId="{8686E86B-FA8F-4C45-BE0D-706B9C3917C6}" type="presParOf" srcId="{46F58ACF-5130-428E-B3EF-87D6FEC0C921}" destId="{48673F39-879C-4946-8DC7-FD68F0552920}" srcOrd="1" destOrd="0" presId="urn:microsoft.com/office/officeart/2005/8/layout/hierarchy2#2"/>
    <dgm:cxn modelId="{D5128DF4-7ABB-4011-870F-AE9492FA1A13}" type="presParOf" srcId="{48673F39-879C-4946-8DC7-FD68F0552920}" destId="{FA61825B-C877-4D42-AAFB-0586288A9783}" srcOrd="0" destOrd="0" presId="urn:microsoft.com/office/officeart/2005/8/layout/hierarchy2#2"/>
    <dgm:cxn modelId="{E890561B-0423-40BA-B5D7-29270C468EBC}" type="presParOf" srcId="{FA61825B-C877-4D42-AAFB-0586288A9783}" destId="{66B35CF0-1806-4E4A-8B50-99A64DECDBA9}" srcOrd="0" destOrd="0" presId="urn:microsoft.com/office/officeart/2005/8/layout/hierarchy2#2"/>
    <dgm:cxn modelId="{6BE62377-3C3A-46E6-97AC-3A1D9DEB546A}" type="presParOf" srcId="{48673F39-879C-4946-8DC7-FD68F0552920}" destId="{F95D7524-EA0E-4F9D-9D6F-B10856D5C83F}" srcOrd="1" destOrd="0" presId="urn:microsoft.com/office/officeart/2005/8/layout/hierarchy2#2"/>
    <dgm:cxn modelId="{B649305C-7FAF-449C-BD1F-BA5270810919}" type="presParOf" srcId="{F95D7524-EA0E-4F9D-9D6F-B10856D5C83F}" destId="{63712EDC-9AF8-41BC-8F72-ADF8D554FF07}" srcOrd="0" destOrd="0" presId="urn:microsoft.com/office/officeart/2005/8/layout/hierarchy2#2"/>
    <dgm:cxn modelId="{AD3C7662-160D-468F-ACBC-FE7B289225CF}" type="presParOf" srcId="{F95D7524-EA0E-4F9D-9D6F-B10856D5C83F}" destId="{E0C65410-D9BC-4E23-87DE-EBBC54AD2166}" srcOrd="1" destOrd="0" presId="urn:microsoft.com/office/officeart/2005/8/layout/hierarchy2#2"/>
    <dgm:cxn modelId="{BB436100-B6F6-4385-B7AE-C6FBDB183948}" type="presParOf" srcId="{44F25638-8073-4DA7-9390-5AC06A304565}" destId="{2E81B90F-7494-41FF-808F-F7F82B993B40}" srcOrd="2" destOrd="0" presId="urn:microsoft.com/office/officeart/2005/8/layout/hierarchy2#2"/>
    <dgm:cxn modelId="{C53D5489-CB62-44BD-8BFE-277916BB28B6}" type="presParOf" srcId="{2E81B90F-7494-41FF-808F-F7F82B993B40}" destId="{0F4B7785-0023-487B-801C-9850969E1D34}" srcOrd="0" destOrd="0" presId="urn:microsoft.com/office/officeart/2005/8/layout/hierarchy2#2"/>
    <dgm:cxn modelId="{2D6C540C-8EB3-4163-9004-6BEA272C93C2}" type="presParOf" srcId="{44F25638-8073-4DA7-9390-5AC06A304565}" destId="{4925E953-147A-4210-9A9C-63730A307231}" srcOrd="3" destOrd="0" presId="urn:microsoft.com/office/officeart/2005/8/layout/hierarchy2#2"/>
    <dgm:cxn modelId="{B734D17E-D8E6-4D8E-B549-133D41162887}" type="presParOf" srcId="{4925E953-147A-4210-9A9C-63730A307231}" destId="{3D382021-A429-4403-82FF-5A95DD3EBB20}" srcOrd="0" destOrd="0" presId="urn:microsoft.com/office/officeart/2005/8/layout/hierarchy2#2"/>
    <dgm:cxn modelId="{DB3A9A72-009D-41DD-ACE7-2A03C99AC10E}" type="presParOf" srcId="{4925E953-147A-4210-9A9C-63730A307231}" destId="{6D231649-1A42-47D5-A289-01058E6A05B6}" srcOrd="1" destOrd="0" presId="urn:microsoft.com/office/officeart/2005/8/layout/hierarchy2#2"/>
    <dgm:cxn modelId="{2BB52D8B-C2C7-41D7-8CFA-F616AAA108EB}" type="presParOf" srcId="{6D231649-1A42-47D5-A289-01058E6A05B6}" destId="{B68D4CB7-ED76-4EEE-B7F0-455597F5F947}" srcOrd="0" destOrd="0" presId="urn:microsoft.com/office/officeart/2005/8/layout/hierarchy2#2"/>
    <dgm:cxn modelId="{63F85C35-E86F-4BFB-9EB8-23045CC1CD25}" type="presParOf" srcId="{B68D4CB7-ED76-4EEE-B7F0-455597F5F947}" destId="{5CB1AA4B-5999-455A-85BE-A2532A5BECF0}" srcOrd="0" destOrd="0" presId="urn:microsoft.com/office/officeart/2005/8/layout/hierarchy2#2"/>
    <dgm:cxn modelId="{A5738352-B14D-459F-AA12-3E10EB9CB790}" type="presParOf" srcId="{6D231649-1A42-47D5-A289-01058E6A05B6}" destId="{A1B09372-2280-4FF7-9810-328BF9428FDA}" srcOrd="1" destOrd="0" presId="urn:microsoft.com/office/officeart/2005/8/layout/hierarchy2#2"/>
    <dgm:cxn modelId="{24414D31-07F1-4172-969C-131F1D0FB19B}" type="presParOf" srcId="{A1B09372-2280-4FF7-9810-328BF9428FDA}" destId="{402901F7-4C4B-47C4-BE12-824FDFB99F9B}" srcOrd="0" destOrd="0" presId="urn:microsoft.com/office/officeart/2005/8/layout/hierarchy2#2"/>
    <dgm:cxn modelId="{2774B361-7DBC-457C-98F8-A5E375BD7C13}" type="presParOf" srcId="{A1B09372-2280-4FF7-9810-328BF9428FDA}" destId="{48115C91-152F-4201-BB89-A30029998550}" srcOrd="1" destOrd="0" presId="urn:microsoft.com/office/officeart/2005/8/layout/hierarchy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3" loCatId="hierarchy" qsTypeId="urn:microsoft.com/office/officeart/2005/8/quickstyle/simple1#3" qsCatId="simple" csTypeId="urn:microsoft.com/office/officeart/2005/8/colors/accent1_2#2" csCatId="accent1" phldr="1"/>
      <dgm:spPr/>
      <dgm:t>
        <a:bodyPr/>
        <a:lstStyle/>
        <a:p>
          <a:endParaRPr lang="zh-CN" altLang="en-US"/>
        </a:p>
      </dgm:t>
    </dgm:pt>
    <dgm:pt modelId="{0605F139-5EF0-48E7-A091-192233D2011D}">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位置效应</a:t>
          </a:r>
        </a:p>
      </dgm:t>
    </dgm:pt>
    <dgm:pt modelId="{2AFB1B2A-8749-4E5E-9CB9-0B60F81C46F8}" type="parTrans" cxnId="{E250E56A-0247-4D60-B712-D37E3A1EBBC4}">
      <dgm:prSet/>
      <dgm:spPr/>
      <dgm:t>
        <a:bodyPr/>
        <a:lstStyle/>
        <a:p>
          <a:endParaRPr lang="zh-CN" altLang="en-US"/>
        </a:p>
      </dgm:t>
    </dgm:pt>
    <dgm:pt modelId="{E0FFEB56-236E-4FE9-83BF-31494E265D5A}" type="sibTrans" cxnId="{E250E56A-0247-4D60-B712-D37E3A1EBBC4}">
      <dgm:prSet/>
      <dgm:spPr/>
      <dgm:t>
        <a:bodyPr/>
        <a:lstStyle/>
        <a:p>
          <a:endParaRPr lang="zh-CN" altLang="en-US"/>
        </a:p>
      </dgm:t>
    </dgm:pt>
    <dgm:pt modelId="{4530EE7D-F557-4815-9ED2-EABC47F46978}">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花斑位置效应</a:t>
          </a:r>
        </a:p>
      </dgm:t>
    </dgm:pt>
    <dgm:pt modelId="{AC2BFF99-DAE2-494A-88AB-85D75BC6D2EE}" type="parTrans" cxnId="{A64D0DA4-99DD-4387-9437-0B0A0FE462FC}">
      <dgm:prSet/>
      <dgm:spPr/>
      <dgm:t>
        <a:bodyPr/>
        <a:lstStyle/>
        <a:p>
          <a:endParaRPr lang="zh-CN" altLang="en-US"/>
        </a:p>
      </dgm:t>
    </dgm:pt>
    <dgm:pt modelId="{B98A0394-6758-42EB-8D0E-4491BED52B6C}" type="sibTrans" cxnId="{A64D0DA4-99DD-4387-9437-0B0A0FE462FC}">
      <dgm:prSet/>
      <dgm:spPr/>
      <dgm:t>
        <a:bodyPr/>
        <a:lstStyle/>
        <a:p>
          <a:endParaRPr lang="zh-CN" altLang="en-US"/>
        </a:p>
      </dgm:t>
    </dgm:pt>
    <dgm:pt modelId="{2C2A4BF3-AA22-4080-9546-909CF9AC3ECB}">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一个断裂端发生在异染色质区而另一端发生在常染色质区</a:t>
          </a:r>
        </a:p>
      </dgm:t>
    </dgm:pt>
    <dgm:pt modelId="{4A6A0524-D9B7-4A37-8E78-5FE688BDCCE6}" type="parTrans" cxnId="{F01FEC30-06A2-4D22-8E8A-C470D53F6A83}">
      <dgm:prSet/>
      <dgm:spPr/>
      <dgm:t>
        <a:bodyPr/>
        <a:lstStyle/>
        <a:p>
          <a:endParaRPr lang="zh-CN" altLang="en-US"/>
        </a:p>
      </dgm:t>
    </dgm:pt>
    <dgm:pt modelId="{39CECE7E-7D7C-4022-9437-1E0813814145}" type="sibTrans" cxnId="{F01FEC30-06A2-4D22-8E8A-C470D53F6A83}">
      <dgm:prSet/>
      <dgm:spPr/>
      <dgm:t>
        <a:bodyPr/>
        <a:lstStyle/>
        <a:p>
          <a:endParaRPr lang="zh-CN" altLang="en-US"/>
        </a:p>
      </dgm:t>
    </dgm:pt>
    <dgm:pt modelId="{4E4A1E17-A3EC-4A54-9171-277E11A0B287}">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稳定位置效应</a:t>
          </a:r>
        </a:p>
      </dgm:t>
    </dgm:pt>
    <dgm:pt modelId="{367D7799-1E5C-4947-8AD1-85D1E0D367AF}" type="parTrans" cxnId="{AD23F231-5CAF-445E-9364-1506314834D4}">
      <dgm:prSet/>
      <dgm:spPr/>
      <dgm:t>
        <a:bodyPr/>
        <a:lstStyle/>
        <a:p>
          <a:endParaRPr lang="zh-CN" altLang="en-US"/>
        </a:p>
      </dgm:t>
    </dgm:pt>
    <dgm:pt modelId="{7FFEBD18-7D5B-41C0-A8F3-60942A71708D}" type="sibTrans" cxnId="{AD23F231-5CAF-445E-9364-1506314834D4}">
      <dgm:prSet/>
      <dgm:spPr/>
      <dgm:t>
        <a:bodyPr/>
        <a:lstStyle/>
        <a:p>
          <a:endParaRPr lang="zh-CN" altLang="en-US"/>
        </a:p>
      </dgm:t>
    </dgm:pt>
    <dgm:pt modelId="{2B9D6902-DCB2-4AC4-BFAC-AF964742FD39}">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由于基因位置改变从而产生的一种新的、稳定的基因表达方式</a:t>
          </a:r>
        </a:p>
      </dgm:t>
    </dgm:pt>
    <dgm:pt modelId="{9EAB334F-AA91-4141-B6FE-557B19FCD964}" type="parTrans" cxnId="{AE5609A2-84CC-4ACC-9E98-F2AF3EF0F71F}">
      <dgm:prSet/>
      <dgm:spPr/>
      <dgm:t>
        <a:bodyPr/>
        <a:lstStyle/>
        <a:p>
          <a:endParaRPr lang="zh-CN" altLang="en-US"/>
        </a:p>
      </dgm:t>
    </dgm:pt>
    <dgm:pt modelId="{EB4A7ACA-5833-4A98-973D-A8E863091431}" type="sibTrans" cxnId="{AE5609A2-84CC-4ACC-9E98-F2AF3EF0F71F}">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t>
        <a:bodyPr/>
        <a:lstStyle/>
        <a:p>
          <a:endParaRPr lang="zh-CN" altLang="en-US"/>
        </a:p>
      </dgm:t>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t>
        <a:bodyPr/>
        <a:lstStyle/>
        <a:p>
          <a:endParaRPr lang="zh-CN" altLang="en-US"/>
        </a:p>
      </dgm:t>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t>
        <a:bodyPr/>
        <a:lstStyle/>
        <a:p>
          <a:endParaRPr lang="zh-CN" altLang="en-US"/>
        </a:p>
      </dgm:t>
    </dgm:pt>
    <dgm:pt modelId="{C1833E64-0598-4ED8-B73B-4C820BB35531}" type="pres">
      <dgm:prSet presAssocID="{AC2BFF99-DAE2-494A-88AB-85D75BC6D2EE}" presName="connTx" presStyleLbl="parChTrans1D2" presStyleIdx="0" presStyleCnt="2"/>
      <dgm:spPr/>
      <dgm:t>
        <a:bodyPr/>
        <a:lstStyle/>
        <a:p>
          <a:endParaRPr lang="zh-CN" altLang="en-US"/>
        </a:p>
      </dgm:t>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t>
        <a:bodyPr/>
        <a:lstStyle/>
        <a:p>
          <a:endParaRPr lang="zh-CN" altLang="en-US"/>
        </a:p>
      </dgm:t>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2"/>
      <dgm:spPr/>
      <dgm:t>
        <a:bodyPr/>
        <a:lstStyle/>
        <a:p>
          <a:endParaRPr lang="zh-CN" altLang="en-US"/>
        </a:p>
      </dgm:t>
    </dgm:pt>
    <dgm:pt modelId="{66B35CF0-1806-4E4A-8B50-99A64DECDBA9}" type="pres">
      <dgm:prSet presAssocID="{4A6A0524-D9B7-4A37-8E78-5FE688BDCCE6}" presName="connTx" presStyleLbl="parChTrans1D3" presStyleIdx="0" presStyleCnt="2"/>
      <dgm:spPr/>
      <dgm:t>
        <a:bodyPr/>
        <a:lstStyle/>
        <a:p>
          <a:endParaRPr lang="zh-CN" altLang="en-US"/>
        </a:p>
      </dgm:t>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2">
        <dgm:presLayoutVars>
          <dgm:chPref val="3"/>
        </dgm:presLayoutVars>
      </dgm:prSet>
      <dgm:spPr/>
      <dgm:t>
        <a:bodyPr/>
        <a:lstStyle/>
        <a:p>
          <a:endParaRPr lang="zh-CN" altLang="en-US"/>
        </a:p>
      </dgm:t>
    </dgm:pt>
    <dgm:pt modelId="{E0C65410-D9BC-4E23-87DE-EBBC54AD2166}" type="pres">
      <dgm:prSet presAssocID="{2C2A4BF3-AA22-4080-9546-909CF9AC3ECB}" presName="level3hierChild" presStyleCnt="0"/>
      <dgm:spPr/>
    </dgm:pt>
    <dgm:pt modelId="{2E81B90F-7494-41FF-808F-F7F82B993B40}" type="pres">
      <dgm:prSet presAssocID="{367D7799-1E5C-4947-8AD1-85D1E0D367AF}" presName="conn2-1" presStyleLbl="parChTrans1D2" presStyleIdx="1" presStyleCnt="2"/>
      <dgm:spPr/>
      <dgm:t>
        <a:bodyPr/>
        <a:lstStyle/>
        <a:p>
          <a:endParaRPr lang="zh-CN" altLang="en-US"/>
        </a:p>
      </dgm:t>
    </dgm:pt>
    <dgm:pt modelId="{0F4B7785-0023-487B-801C-9850969E1D34}" type="pres">
      <dgm:prSet presAssocID="{367D7799-1E5C-4947-8AD1-85D1E0D367AF}" presName="connTx" presStyleLbl="parChTrans1D2" presStyleIdx="1" presStyleCnt="2"/>
      <dgm:spPr/>
      <dgm:t>
        <a:bodyPr/>
        <a:lstStyle/>
        <a:p>
          <a:endParaRPr lang="zh-CN" altLang="en-US"/>
        </a:p>
      </dgm:t>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t>
        <a:bodyPr/>
        <a:lstStyle/>
        <a:p>
          <a:endParaRPr lang="zh-CN" altLang="en-US"/>
        </a:p>
      </dgm:t>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1" presStyleCnt="2"/>
      <dgm:spPr/>
      <dgm:t>
        <a:bodyPr/>
        <a:lstStyle/>
        <a:p>
          <a:endParaRPr lang="zh-CN" altLang="en-US"/>
        </a:p>
      </dgm:t>
    </dgm:pt>
    <dgm:pt modelId="{5CB1AA4B-5999-455A-85BE-A2532A5BECF0}" type="pres">
      <dgm:prSet presAssocID="{9EAB334F-AA91-4141-B6FE-557B19FCD964}" presName="connTx" presStyleLbl="parChTrans1D3" presStyleIdx="1" presStyleCnt="2"/>
      <dgm:spPr/>
      <dgm:t>
        <a:bodyPr/>
        <a:lstStyle/>
        <a:p>
          <a:endParaRPr lang="zh-CN" altLang="en-US"/>
        </a:p>
      </dgm:t>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1" presStyleCnt="2">
        <dgm:presLayoutVars>
          <dgm:chPref val="3"/>
        </dgm:presLayoutVars>
      </dgm:prSet>
      <dgm:spPr/>
      <dgm:t>
        <a:bodyPr/>
        <a:lstStyle/>
        <a:p>
          <a:endParaRPr lang="zh-CN" altLang="en-US"/>
        </a:p>
      </dgm:t>
    </dgm:pt>
    <dgm:pt modelId="{48115C91-152F-4201-BB89-A30029998550}" type="pres">
      <dgm:prSet presAssocID="{2B9D6902-DCB2-4AC4-BFAC-AF964742FD39}" presName="level3hierChild" presStyleCnt="0"/>
      <dgm:spPr/>
    </dgm:pt>
  </dgm:ptLst>
  <dgm:cxnLst>
    <dgm:cxn modelId="{D874E0D4-02B4-47F3-A640-DBEEFB890C43}" type="presOf" srcId="{AC2BFF99-DAE2-494A-88AB-85D75BC6D2EE}" destId="{C1833E64-0598-4ED8-B73B-4C820BB35531}" srcOrd="1" destOrd="0" presId="urn:microsoft.com/office/officeart/2005/8/layout/hierarchy2#3"/>
    <dgm:cxn modelId="{A64D0DA4-99DD-4387-9437-0B0A0FE462FC}" srcId="{0605F139-5EF0-48E7-A091-192233D2011D}" destId="{4530EE7D-F557-4815-9ED2-EABC47F46978}" srcOrd="0" destOrd="0" parTransId="{AC2BFF99-DAE2-494A-88AB-85D75BC6D2EE}" sibTransId="{B98A0394-6758-42EB-8D0E-4491BED52B6C}"/>
    <dgm:cxn modelId="{AD23F231-5CAF-445E-9364-1506314834D4}" srcId="{0605F139-5EF0-48E7-A091-192233D2011D}" destId="{4E4A1E17-A3EC-4A54-9171-277E11A0B287}" srcOrd="1" destOrd="0" parTransId="{367D7799-1E5C-4947-8AD1-85D1E0D367AF}" sibTransId="{7FFEBD18-7D5B-41C0-A8F3-60942A71708D}"/>
    <dgm:cxn modelId="{09D63265-3370-446B-872B-6D047A63AD30}" type="presOf" srcId="{4530EE7D-F557-4815-9ED2-EABC47F46978}" destId="{3C0D5057-54F2-42F8-ADAD-AA27A1CC1A1B}" srcOrd="0" destOrd="0" presId="urn:microsoft.com/office/officeart/2005/8/layout/hierarchy2#3"/>
    <dgm:cxn modelId="{00AB353A-6ED1-4E83-B46B-4C42C21EC71D}" type="presOf" srcId="{AC2BFF99-DAE2-494A-88AB-85D75BC6D2EE}" destId="{B47BD6C9-6D53-4A69-975F-9CF96E25F10F}" srcOrd="0" destOrd="0" presId="urn:microsoft.com/office/officeart/2005/8/layout/hierarchy2#3"/>
    <dgm:cxn modelId="{F9DDC241-655C-42D7-9EB9-32BC64E45BE4}" type="presOf" srcId="{9EAB334F-AA91-4141-B6FE-557B19FCD964}" destId="{5CB1AA4B-5999-455A-85BE-A2532A5BECF0}" srcOrd="1" destOrd="0" presId="urn:microsoft.com/office/officeart/2005/8/layout/hierarchy2#3"/>
    <dgm:cxn modelId="{E250E56A-0247-4D60-B712-D37E3A1EBBC4}" srcId="{EFE73B03-4D71-4565-8C52-4902BE6377A4}" destId="{0605F139-5EF0-48E7-A091-192233D2011D}" srcOrd="0" destOrd="0" parTransId="{2AFB1B2A-8749-4E5E-9CB9-0B60F81C46F8}" sibTransId="{E0FFEB56-236E-4FE9-83BF-31494E265D5A}"/>
    <dgm:cxn modelId="{3DC0B52E-076E-4ED5-8E2E-E437A1D99818}" type="presOf" srcId="{367D7799-1E5C-4947-8AD1-85D1E0D367AF}" destId="{0F4B7785-0023-487B-801C-9850969E1D34}" srcOrd="1" destOrd="0" presId="urn:microsoft.com/office/officeart/2005/8/layout/hierarchy2#3"/>
    <dgm:cxn modelId="{BDD2E484-F353-4681-B117-FE5F6102DE82}" type="presOf" srcId="{4A6A0524-D9B7-4A37-8E78-5FE688BDCCE6}" destId="{FA61825B-C877-4D42-AAFB-0586288A9783}" srcOrd="0" destOrd="0" presId="urn:microsoft.com/office/officeart/2005/8/layout/hierarchy2#3"/>
    <dgm:cxn modelId="{9A4F8FB5-9B4E-4406-8209-19DC021E0515}" type="presOf" srcId="{4E4A1E17-A3EC-4A54-9171-277E11A0B287}" destId="{3D382021-A429-4403-82FF-5A95DD3EBB20}" srcOrd="0" destOrd="0" presId="urn:microsoft.com/office/officeart/2005/8/layout/hierarchy2#3"/>
    <dgm:cxn modelId="{79D547B1-16CB-42D2-A40A-24C76FFAB54E}" type="presOf" srcId="{2C2A4BF3-AA22-4080-9546-909CF9AC3ECB}" destId="{63712EDC-9AF8-41BC-8F72-ADF8D554FF07}" srcOrd="0" destOrd="0" presId="urn:microsoft.com/office/officeart/2005/8/layout/hierarchy2#3"/>
    <dgm:cxn modelId="{AE5609A2-84CC-4ACC-9E98-F2AF3EF0F71F}" srcId="{4E4A1E17-A3EC-4A54-9171-277E11A0B287}" destId="{2B9D6902-DCB2-4AC4-BFAC-AF964742FD39}" srcOrd="0" destOrd="0" parTransId="{9EAB334F-AA91-4141-B6FE-557B19FCD964}" sibTransId="{EB4A7ACA-5833-4A98-973D-A8E863091431}"/>
    <dgm:cxn modelId="{47F88CA3-01C2-4C4D-97E8-4E727BF210F3}" type="presOf" srcId="{0605F139-5EF0-48E7-A091-192233D2011D}" destId="{24E3F4AB-32FB-4CE0-9DAC-FC4DD26B5900}" srcOrd="0" destOrd="0" presId="urn:microsoft.com/office/officeart/2005/8/layout/hierarchy2#3"/>
    <dgm:cxn modelId="{FBC506FF-813E-42E7-877D-593365B15552}" type="presOf" srcId="{4A6A0524-D9B7-4A37-8E78-5FE688BDCCE6}" destId="{66B35CF0-1806-4E4A-8B50-99A64DECDBA9}" srcOrd="1" destOrd="0" presId="urn:microsoft.com/office/officeart/2005/8/layout/hierarchy2#3"/>
    <dgm:cxn modelId="{138D5576-0764-483D-90AA-A7B74416C530}" type="presOf" srcId="{EFE73B03-4D71-4565-8C52-4902BE6377A4}" destId="{5FBAB40F-6011-4629-9B30-77C9439C91BF}" srcOrd="0" destOrd="0" presId="urn:microsoft.com/office/officeart/2005/8/layout/hierarchy2#3"/>
    <dgm:cxn modelId="{69C4EBA8-E617-4969-A58F-E89FDBC1D54E}" type="presOf" srcId="{2B9D6902-DCB2-4AC4-BFAC-AF964742FD39}" destId="{402901F7-4C4B-47C4-BE12-824FDFB99F9B}" srcOrd="0" destOrd="0" presId="urn:microsoft.com/office/officeart/2005/8/layout/hierarchy2#3"/>
    <dgm:cxn modelId="{FEF36585-6208-4DAC-8A73-ED0ECAF0083A}" type="presOf" srcId="{9EAB334F-AA91-4141-B6FE-557B19FCD964}" destId="{B68D4CB7-ED76-4EEE-B7F0-455597F5F947}" srcOrd="0" destOrd="0" presId="urn:microsoft.com/office/officeart/2005/8/layout/hierarchy2#3"/>
    <dgm:cxn modelId="{825A2B3A-8263-4B34-A74A-60B7B3D7A636}" type="presOf" srcId="{367D7799-1E5C-4947-8AD1-85D1E0D367AF}" destId="{2E81B90F-7494-41FF-808F-F7F82B993B40}" srcOrd="0" destOrd="0" presId="urn:microsoft.com/office/officeart/2005/8/layout/hierarchy2#3"/>
    <dgm:cxn modelId="{F01FEC30-06A2-4D22-8E8A-C470D53F6A83}" srcId="{4530EE7D-F557-4815-9ED2-EABC47F46978}" destId="{2C2A4BF3-AA22-4080-9546-909CF9AC3ECB}" srcOrd="0" destOrd="0" parTransId="{4A6A0524-D9B7-4A37-8E78-5FE688BDCCE6}" sibTransId="{39CECE7E-7D7C-4022-9437-1E0813814145}"/>
    <dgm:cxn modelId="{06F64F23-7EE7-4943-B5FA-2F997E026D5E}" type="presParOf" srcId="{5FBAB40F-6011-4629-9B30-77C9439C91BF}" destId="{2332AA2E-A989-4175-BB73-78EA4C3BDB65}" srcOrd="0" destOrd="0" presId="urn:microsoft.com/office/officeart/2005/8/layout/hierarchy2#3"/>
    <dgm:cxn modelId="{3B411435-6039-4275-BBA1-C2F6C24494E7}" type="presParOf" srcId="{2332AA2E-A989-4175-BB73-78EA4C3BDB65}" destId="{24E3F4AB-32FB-4CE0-9DAC-FC4DD26B5900}" srcOrd="0" destOrd="0" presId="urn:microsoft.com/office/officeart/2005/8/layout/hierarchy2#3"/>
    <dgm:cxn modelId="{161C1A7D-F9D5-4546-9232-96A4B0732309}" type="presParOf" srcId="{2332AA2E-A989-4175-BB73-78EA4C3BDB65}" destId="{44F25638-8073-4DA7-9390-5AC06A304565}" srcOrd="1" destOrd="0" presId="urn:microsoft.com/office/officeart/2005/8/layout/hierarchy2#3"/>
    <dgm:cxn modelId="{8E89CE32-AC12-4FAD-82A4-16684757FFC2}" type="presParOf" srcId="{44F25638-8073-4DA7-9390-5AC06A304565}" destId="{B47BD6C9-6D53-4A69-975F-9CF96E25F10F}" srcOrd="0" destOrd="0" presId="urn:microsoft.com/office/officeart/2005/8/layout/hierarchy2#3"/>
    <dgm:cxn modelId="{E7BF0EA9-CA49-4C4C-9C64-77535D4E9D6A}" type="presParOf" srcId="{B47BD6C9-6D53-4A69-975F-9CF96E25F10F}" destId="{C1833E64-0598-4ED8-B73B-4C820BB35531}" srcOrd="0" destOrd="0" presId="urn:microsoft.com/office/officeart/2005/8/layout/hierarchy2#3"/>
    <dgm:cxn modelId="{6EDB41F6-134B-49D6-8793-C30A56ACF1AE}" type="presParOf" srcId="{44F25638-8073-4DA7-9390-5AC06A304565}" destId="{46F58ACF-5130-428E-B3EF-87D6FEC0C921}" srcOrd="1" destOrd="0" presId="urn:microsoft.com/office/officeart/2005/8/layout/hierarchy2#3"/>
    <dgm:cxn modelId="{20EF9466-E0FC-4D47-B797-5C1B2450940F}" type="presParOf" srcId="{46F58ACF-5130-428E-B3EF-87D6FEC0C921}" destId="{3C0D5057-54F2-42F8-ADAD-AA27A1CC1A1B}" srcOrd="0" destOrd="0" presId="urn:microsoft.com/office/officeart/2005/8/layout/hierarchy2#3"/>
    <dgm:cxn modelId="{2044C0F6-A8E0-4824-BE4F-67F41154B909}" type="presParOf" srcId="{46F58ACF-5130-428E-B3EF-87D6FEC0C921}" destId="{48673F39-879C-4946-8DC7-FD68F0552920}" srcOrd="1" destOrd="0" presId="urn:microsoft.com/office/officeart/2005/8/layout/hierarchy2#3"/>
    <dgm:cxn modelId="{29503559-6591-4524-BE85-D3E1DF0EB3FD}" type="presParOf" srcId="{48673F39-879C-4946-8DC7-FD68F0552920}" destId="{FA61825B-C877-4D42-AAFB-0586288A9783}" srcOrd="0" destOrd="0" presId="urn:microsoft.com/office/officeart/2005/8/layout/hierarchy2#3"/>
    <dgm:cxn modelId="{B4978902-D934-4E5E-918B-0D5BE7BBCFAE}" type="presParOf" srcId="{FA61825B-C877-4D42-AAFB-0586288A9783}" destId="{66B35CF0-1806-4E4A-8B50-99A64DECDBA9}" srcOrd="0" destOrd="0" presId="urn:microsoft.com/office/officeart/2005/8/layout/hierarchy2#3"/>
    <dgm:cxn modelId="{02DB3D19-374A-41E6-B2B1-8533E00EAF19}" type="presParOf" srcId="{48673F39-879C-4946-8DC7-FD68F0552920}" destId="{F95D7524-EA0E-4F9D-9D6F-B10856D5C83F}" srcOrd="1" destOrd="0" presId="urn:microsoft.com/office/officeart/2005/8/layout/hierarchy2#3"/>
    <dgm:cxn modelId="{CDA8586E-AFD7-4CFE-AC83-1FE7FA8C3A91}" type="presParOf" srcId="{F95D7524-EA0E-4F9D-9D6F-B10856D5C83F}" destId="{63712EDC-9AF8-41BC-8F72-ADF8D554FF07}" srcOrd="0" destOrd="0" presId="urn:microsoft.com/office/officeart/2005/8/layout/hierarchy2#3"/>
    <dgm:cxn modelId="{5CD93EC8-9086-45F8-8E15-DD07FAEA17CF}" type="presParOf" srcId="{F95D7524-EA0E-4F9D-9D6F-B10856D5C83F}" destId="{E0C65410-D9BC-4E23-87DE-EBBC54AD2166}" srcOrd="1" destOrd="0" presId="urn:microsoft.com/office/officeart/2005/8/layout/hierarchy2#3"/>
    <dgm:cxn modelId="{9ABAECDB-B32A-461C-8CDE-F2DFCFF56739}" type="presParOf" srcId="{44F25638-8073-4DA7-9390-5AC06A304565}" destId="{2E81B90F-7494-41FF-808F-F7F82B993B40}" srcOrd="2" destOrd="0" presId="urn:microsoft.com/office/officeart/2005/8/layout/hierarchy2#3"/>
    <dgm:cxn modelId="{2324A2B0-D3F6-4B72-8DA4-EE917EA70399}" type="presParOf" srcId="{2E81B90F-7494-41FF-808F-F7F82B993B40}" destId="{0F4B7785-0023-487B-801C-9850969E1D34}" srcOrd="0" destOrd="0" presId="urn:microsoft.com/office/officeart/2005/8/layout/hierarchy2#3"/>
    <dgm:cxn modelId="{9A535FC5-7277-49B9-AD54-329EF8CD2604}" type="presParOf" srcId="{44F25638-8073-4DA7-9390-5AC06A304565}" destId="{4925E953-147A-4210-9A9C-63730A307231}" srcOrd="3" destOrd="0" presId="urn:microsoft.com/office/officeart/2005/8/layout/hierarchy2#3"/>
    <dgm:cxn modelId="{6CC335B2-D79B-4FD6-841D-20818AAC6CC2}" type="presParOf" srcId="{4925E953-147A-4210-9A9C-63730A307231}" destId="{3D382021-A429-4403-82FF-5A95DD3EBB20}" srcOrd="0" destOrd="0" presId="urn:microsoft.com/office/officeart/2005/8/layout/hierarchy2#3"/>
    <dgm:cxn modelId="{ED154D52-13E6-4F21-8523-307DD80BA6FF}" type="presParOf" srcId="{4925E953-147A-4210-9A9C-63730A307231}" destId="{6D231649-1A42-47D5-A289-01058E6A05B6}" srcOrd="1" destOrd="0" presId="urn:microsoft.com/office/officeart/2005/8/layout/hierarchy2#3"/>
    <dgm:cxn modelId="{15C75648-A6DF-4413-BB77-1A8C9EFDB478}" type="presParOf" srcId="{6D231649-1A42-47D5-A289-01058E6A05B6}" destId="{B68D4CB7-ED76-4EEE-B7F0-455597F5F947}" srcOrd="0" destOrd="0" presId="urn:microsoft.com/office/officeart/2005/8/layout/hierarchy2#3"/>
    <dgm:cxn modelId="{000A557E-ECED-4EF7-A3C0-506FBC44C810}" type="presParOf" srcId="{B68D4CB7-ED76-4EEE-B7F0-455597F5F947}" destId="{5CB1AA4B-5999-455A-85BE-A2532A5BECF0}" srcOrd="0" destOrd="0" presId="urn:microsoft.com/office/officeart/2005/8/layout/hierarchy2#3"/>
    <dgm:cxn modelId="{7D8020C1-6752-457B-B320-69D848CBB4B1}" type="presParOf" srcId="{6D231649-1A42-47D5-A289-01058E6A05B6}" destId="{A1B09372-2280-4FF7-9810-328BF9428FDA}" srcOrd="1" destOrd="0" presId="urn:microsoft.com/office/officeart/2005/8/layout/hierarchy2#3"/>
    <dgm:cxn modelId="{E88CEC52-8BB0-4DD8-AF59-E4971672C88B}" type="presParOf" srcId="{A1B09372-2280-4FF7-9810-328BF9428FDA}" destId="{402901F7-4C4B-47C4-BE12-824FDFB99F9B}" srcOrd="0" destOrd="0" presId="urn:microsoft.com/office/officeart/2005/8/layout/hierarchy2#3"/>
    <dgm:cxn modelId="{33C20214-9818-4D7C-9B52-7BC6C4A76413}" type="presParOf" srcId="{A1B09372-2280-4FF7-9810-328BF9428FDA}" destId="{48115C91-152F-4201-BB89-A30029998550}" srcOrd="1" destOrd="0" presId="urn:microsoft.com/office/officeart/2005/8/layout/hierarchy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1F340D-3264-4E49-84E3-293C2C5E4B8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E0584BA3-289B-482C-8FC8-599F2C19B171}">
      <dgm:prSet phldrT="[文本]">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dirty="0">
              <a:latin typeface="华文行楷"/>
            </a:rPr>
            <a:t>遗传学的应用</a:t>
          </a:r>
        </a:p>
      </dgm:t>
    </dgm:pt>
    <dgm:pt modelId="{07A1E593-F5D9-4BAD-8464-81ADFBE0D43B}" type="parTrans" cxnId="{956848CB-03F6-448D-B690-09578FC33BFB}">
      <dgm:prSet/>
      <dgm:spPr/>
      <dgm:t>
        <a:bodyPr/>
        <a:lstStyle/>
        <a:p>
          <a:endParaRPr lang="zh-CN" altLang="en-US"/>
        </a:p>
      </dgm:t>
    </dgm:pt>
    <dgm:pt modelId="{E9C67F33-4753-4C80-A294-23247BD4F707}" type="sibTrans" cxnId="{956848CB-03F6-448D-B690-09578FC33BFB}">
      <dgm:prSet/>
      <dgm:spPr/>
      <dgm:t>
        <a:bodyPr/>
        <a:lstStyle/>
        <a:p>
          <a:endParaRPr lang="zh-CN" altLang="en-US"/>
        </a:p>
      </dgm:t>
    </dgm:pt>
    <dgm:pt modelId="{F7CE5E1B-21C0-4E1C-B6AF-9DC04192BF20}">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latin typeface="华文行楷"/>
            </a:rPr>
            <a:t>杂交育种</a:t>
          </a:r>
        </a:p>
      </dgm:t>
    </dgm:pt>
    <dgm:pt modelId="{E9906952-12FC-483A-8E59-9BE3C47397E3}" type="parTrans" cxnId="{FE717870-631E-4549-BBEF-27E9A077C338}">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87735DD3-907D-44FC-BF7A-183BB4073447}" type="sibTrans" cxnId="{FE717870-631E-4549-BBEF-27E9A077C338}">
      <dgm:prSet/>
      <dgm:spPr/>
      <dgm:t>
        <a:bodyPr/>
        <a:lstStyle/>
        <a:p>
          <a:endParaRPr lang="zh-CN" altLang="en-US"/>
        </a:p>
      </dgm:t>
    </dgm:pt>
    <dgm:pt modelId="{F6FE76BA-937E-4CE3-A24D-DE8479578CA3}">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latin typeface="华文行楷"/>
            </a:rPr>
            <a:t>许多重大人类疾病的的治疗</a:t>
          </a:r>
        </a:p>
      </dgm:t>
    </dgm:pt>
    <dgm:pt modelId="{CC3EF312-7929-493F-9C3C-A43E5538F5EB}" type="parTrans" cxnId="{82246128-C7D4-4F45-B469-33ACED0E05A3}">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ECD9AF92-7373-4BA3-9502-6A84E15D2CAD}" type="sibTrans" cxnId="{82246128-C7D4-4F45-B469-33ACED0E05A3}">
      <dgm:prSet/>
      <dgm:spPr/>
      <dgm:t>
        <a:bodyPr/>
        <a:lstStyle/>
        <a:p>
          <a:endParaRPr lang="zh-CN" altLang="en-US"/>
        </a:p>
      </dgm:t>
    </dgm:pt>
    <dgm:pt modelId="{181A48DD-61CC-45DB-8F67-D8EEBCDA8F36}">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en-US" sz="1400" dirty="0">
              <a:latin typeface="华文行楷"/>
            </a:rPr>
            <a:t>DNA</a:t>
          </a:r>
          <a:r>
            <a:rPr lang="zh-CN" sz="1400" dirty="0">
              <a:latin typeface="华文行楷"/>
            </a:rPr>
            <a:t>指纹被用于在法学和身份识别</a:t>
          </a:r>
        </a:p>
      </dgm:t>
    </dgm:pt>
    <dgm:pt modelId="{60147441-F36C-43A5-8221-38471F85FCD6}" type="parTrans" cxnId="{4AE3EB6D-7759-429B-A1B0-637C82352780}">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9255EED5-1E0D-4310-8CFD-2720C0F105CD}" type="sibTrans" cxnId="{4AE3EB6D-7759-429B-A1B0-637C82352780}">
      <dgm:prSet/>
      <dgm:spPr/>
      <dgm:t>
        <a:bodyPr/>
        <a:lstStyle/>
        <a:p>
          <a:endParaRPr lang="zh-CN" altLang="en-US"/>
        </a:p>
      </dgm:t>
    </dgm:pt>
    <dgm:pt modelId="{27E006D5-250A-4D73-BA98-215128AAB7A1}">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latin typeface="华文行楷"/>
            </a:rPr>
            <a:t>对于环境保护和工业有重要的作用</a:t>
          </a:r>
        </a:p>
      </dgm:t>
    </dgm:pt>
    <dgm:pt modelId="{BCA3A0E5-65A5-4161-9B4A-1CC56718EA7C}" type="parTrans" cxnId="{8541CA4F-314E-4888-8F23-7DE74C4A6189}">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4E8458C6-09CE-42F9-9672-30F679F0FE44}" type="sibTrans" cxnId="{8541CA4F-314E-4888-8F23-7DE74C4A6189}">
      <dgm:prSet/>
      <dgm:spPr/>
      <dgm:t>
        <a:bodyPr/>
        <a:lstStyle/>
        <a:p>
          <a:endParaRPr lang="zh-CN" altLang="en-US"/>
        </a:p>
      </dgm:t>
    </dgm:pt>
    <dgm:pt modelId="{AE928653-34D2-4CC8-9CB3-9E5FB4646FEB}">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latin typeface="华文行楷"/>
            </a:rPr>
            <a:t>研究对防治核武器、化学武器、及生物武器对人类的损伤必不可少</a:t>
          </a:r>
        </a:p>
      </dgm:t>
    </dgm:pt>
    <dgm:pt modelId="{1D565562-FDA6-427E-8A66-F9416664DE49}" type="parTrans" cxnId="{7E14756C-FA39-48DC-B8BD-E635C38AA569}">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FB53DF08-8026-466F-BF72-92769EC945AF}" type="sibTrans" cxnId="{7E14756C-FA39-48DC-B8BD-E635C38AA569}">
      <dgm:prSet/>
      <dgm:spPr/>
      <dgm:t>
        <a:bodyPr/>
        <a:lstStyle/>
        <a:p>
          <a:endParaRPr lang="zh-CN" altLang="en-US"/>
        </a:p>
      </dgm:t>
    </dgm:pt>
    <dgm:pt modelId="{25573D54-18D7-4BDF-91E5-3881A594CB41}" type="pres">
      <dgm:prSet presAssocID="{081F340D-3264-4E49-84E3-293C2C5E4B8C}" presName="cycle" presStyleCnt="0">
        <dgm:presLayoutVars>
          <dgm:chMax val="1"/>
          <dgm:dir/>
          <dgm:animLvl val="ctr"/>
          <dgm:resizeHandles val="exact"/>
        </dgm:presLayoutVars>
      </dgm:prSet>
      <dgm:spPr/>
      <dgm:t>
        <a:bodyPr/>
        <a:lstStyle/>
        <a:p>
          <a:endParaRPr lang="zh-CN" altLang="en-US"/>
        </a:p>
      </dgm:t>
    </dgm:pt>
    <dgm:pt modelId="{4A7D0592-DDF2-4A7C-9933-7FBB70784874}" type="pres">
      <dgm:prSet presAssocID="{E0584BA3-289B-482C-8FC8-599F2C19B171}" presName="centerShape" presStyleLbl="node0" presStyleIdx="0" presStyleCnt="1"/>
      <dgm:spPr/>
      <dgm:t>
        <a:bodyPr/>
        <a:lstStyle/>
        <a:p>
          <a:endParaRPr lang="zh-CN" altLang="en-US"/>
        </a:p>
      </dgm:t>
    </dgm:pt>
    <dgm:pt modelId="{4744608A-B112-4EBD-924A-333BA122802B}" type="pres">
      <dgm:prSet presAssocID="{CC3EF312-7929-493F-9C3C-A43E5538F5EB}" presName="Name9" presStyleLbl="parChTrans1D2" presStyleIdx="0" presStyleCnt="5"/>
      <dgm:spPr/>
      <dgm:t>
        <a:bodyPr/>
        <a:lstStyle/>
        <a:p>
          <a:endParaRPr lang="zh-CN" altLang="en-US"/>
        </a:p>
      </dgm:t>
    </dgm:pt>
    <dgm:pt modelId="{479AA133-BCFF-41BF-96E0-EAE930547626}" type="pres">
      <dgm:prSet presAssocID="{CC3EF312-7929-493F-9C3C-A43E5538F5EB}" presName="connTx" presStyleLbl="parChTrans1D2" presStyleIdx="0" presStyleCnt="5"/>
      <dgm:spPr/>
      <dgm:t>
        <a:bodyPr/>
        <a:lstStyle/>
        <a:p>
          <a:endParaRPr lang="zh-CN" altLang="en-US"/>
        </a:p>
      </dgm:t>
    </dgm:pt>
    <dgm:pt modelId="{E07F06F7-BB3E-4311-B41B-270C7C959B12}" type="pres">
      <dgm:prSet presAssocID="{F6FE76BA-937E-4CE3-A24D-DE8479578CA3}" presName="node" presStyleLbl="node1" presStyleIdx="0" presStyleCnt="5">
        <dgm:presLayoutVars>
          <dgm:bulletEnabled val="1"/>
        </dgm:presLayoutVars>
      </dgm:prSet>
      <dgm:spPr/>
      <dgm:t>
        <a:bodyPr/>
        <a:lstStyle/>
        <a:p>
          <a:endParaRPr lang="zh-CN" altLang="en-US"/>
        </a:p>
      </dgm:t>
    </dgm:pt>
    <dgm:pt modelId="{619E8F7F-F49F-479A-BB2C-03EB9276FD62}" type="pres">
      <dgm:prSet presAssocID="{E9906952-12FC-483A-8E59-9BE3C47397E3}" presName="Name9" presStyleLbl="parChTrans1D2" presStyleIdx="1" presStyleCnt="5"/>
      <dgm:spPr/>
      <dgm:t>
        <a:bodyPr/>
        <a:lstStyle/>
        <a:p>
          <a:endParaRPr lang="zh-CN" altLang="en-US"/>
        </a:p>
      </dgm:t>
    </dgm:pt>
    <dgm:pt modelId="{69269B1B-CDC9-4554-9214-D16C9E019E87}" type="pres">
      <dgm:prSet presAssocID="{E9906952-12FC-483A-8E59-9BE3C47397E3}" presName="connTx" presStyleLbl="parChTrans1D2" presStyleIdx="1" presStyleCnt="5"/>
      <dgm:spPr/>
      <dgm:t>
        <a:bodyPr/>
        <a:lstStyle/>
        <a:p>
          <a:endParaRPr lang="zh-CN" altLang="en-US"/>
        </a:p>
      </dgm:t>
    </dgm:pt>
    <dgm:pt modelId="{8550986F-A8FE-489D-9C70-7C4A54472DED}" type="pres">
      <dgm:prSet presAssocID="{F7CE5E1B-21C0-4E1C-B6AF-9DC04192BF20}" presName="node" presStyleLbl="node1" presStyleIdx="1" presStyleCnt="5">
        <dgm:presLayoutVars>
          <dgm:bulletEnabled val="1"/>
        </dgm:presLayoutVars>
      </dgm:prSet>
      <dgm:spPr/>
      <dgm:t>
        <a:bodyPr/>
        <a:lstStyle/>
        <a:p>
          <a:endParaRPr lang="zh-CN" altLang="en-US"/>
        </a:p>
      </dgm:t>
    </dgm:pt>
    <dgm:pt modelId="{C709FA01-42A5-4FB3-A194-6BA11950CCD4}" type="pres">
      <dgm:prSet presAssocID="{1D565562-FDA6-427E-8A66-F9416664DE49}" presName="Name9" presStyleLbl="parChTrans1D2" presStyleIdx="2" presStyleCnt="5"/>
      <dgm:spPr/>
      <dgm:t>
        <a:bodyPr/>
        <a:lstStyle/>
        <a:p>
          <a:endParaRPr lang="zh-CN" altLang="en-US"/>
        </a:p>
      </dgm:t>
    </dgm:pt>
    <dgm:pt modelId="{38009FE1-4C7D-4DAD-A799-930589506F9D}" type="pres">
      <dgm:prSet presAssocID="{1D565562-FDA6-427E-8A66-F9416664DE49}" presName="connTx" presStyleLbl="parChTrans1D2" presStyleIdx="2" presStyleCnt="5"/>
      <dgm:spPr/>
      <dgm:t>
        <a:bodyPr/>
        <a:lstStyle/>
        <a:p>
          <a:endParaRPr lang="zh-CN" altLang="en-US"/>
        </a:p>
      </dgm:t>
    </dgm:pt>
    <dgm:pt modelId="{6EBAA178-86C7-447D-8142-ECEF1D895026}" type="pres">
      <dgm:prSet presAssocID="{AE928653-34D2-4CC8-9CB3-9E5FB4646FEB}" presName="node" presStyleLbl="node1" presStyleIdx="2" presStyleCnt="5">
        <dgm:presLayoutVars>
          <dgm:bulletEnabled val="1"/>
        </dgm:presLayoutVars>
      </dgm:prSet>
      <dgm:spPr/>
      <dgm:t>
        <a:bodyPr/>
        <a:lstStyle/>
        <a:p>
          <a:endParaRPr lang="zh-CN" altLang="en-US"/>
        </a:p>
      </dgm:t>
    </dgm:pt>
    <dgm:pt modelId="{2BBFD252-488F-4146-BCE4-C5572ED94445}" type="pres">
      <dgm:prSet presAssocID="{BCA3A0E5-65A5-4161-9B4A-1CC56718EA7C}" presName="Name9" presStyleLbl="parChTrans1D2" presStyleIdx="3" presStyleCnt="5"/>
      <dgm:spPr/>
      <dgm:t>
        <a:bodyPr/>
        <a:lstStyle/>
        <a:p>
          <a:endParaRPr lang="zh-CN" altLang="en-US"/>
        </a:p>
      </dgm:t>
    </dgm:pt>
    <dgm:pt modelId="{C960B1EB-858A-4CE3-8475-69C49188A1C9}" type="pres">
      <dgm:prSet presAssocID="{BCA3A0E5-65A5-4161-9B4A-1CC56718EA7C}" presName="connTx" presStyleLbl="parChTrans1D2" presStyleIdx="3" presStyleCnt="5"/>
      <dgm:spPr/>
      <dgm:t>
        <a:bodyPr/>
        <a:lstStyle/>
        <a:p>
          <a:endParaRPr lang="zh-CN" altLang="en-US"/>
        </a:p>
      </dgm:t>
    </dgm:pt>
    <dgm:pt modelId="{68F79F86-DCE1-45CA-A7EF-B3774A3E3B3F}" type="pres">
      <dgm:prSet presAssocID="{27E006D5-250A-4D73-BA98-215128AAB7A1}" presName="node" presStyleLbl="node1" presStyleIdx="3" presStyleCnt="5">
        <dgm:presLayoutVars>
          <dgm:bulletEnabled val="1"/>
        </dgm:presLayoutVars>
      </dgm:prSet>
      <dgm:spPr/>
      <dgm:t>
        <a:bodyPr/>
        <a:lstStyle/>
        <a:p>
          <a:endParaRPr lang="zh-CN" altLang="en-US"/>
        </a:p>
      </dgm:t>
    </dgm:pt>
    <dgm:pt modelId="{0E1A99B7-CDD0-4077-9D7D-24273C6E5D25}" type="pres">
      <dgm:prSet presAssocID="{60147441-F36C-43A5-8221-38471F85FCD6}" presName="Name9" presStyleLbl="parChTrans1D2" presStyleIdx="4" presStyleCnt="5"/>
      <dgm:spPr/>
      <dgm:t>
        <a:bodyPr/>
        <a:lstStyle/>
        <a:p>
          <a:endParaRPr lang="zh-CN" altLang="en-US"/>
        </a:p>
      </dgm:t>
    </dgm:pt>
    <dgm:pt modelId="{EA50173A-3AB9-4FA6-8D07-712CCEA1BB92}" type="pres">
      <dgm:prSet presAssocID="{60147441-F36C-43A5-8221-38471F85FCD6}" presName="connTx" presStyleLbl="parChTrans1D2" presStyleIdx="4" presStyleCnt="5"/>
      <dgm:spPr/>
      <dgm:t>
        <a:bodyPr/>
        <a:lstStyle/>
        <a:p>
          <a:endParaRPr lang="zh-CN" altLang="en-US"/>
        </a:p>
      </dgm:t>
    </dgm:pt>
    <dgm:pt modelId="{64E8D9B6-75EE-477A-B24E-2DC74A400640}" type="pres">
      <dgm:prSet presAssocID="{181A48DD-61CC-45DB-8F67-D8EEBCDA8F36}" presName="node" presStyleLbl="node1" presStyleIdx="4" presStyleCnt="5" custRadScaleRad="94060" custRadScaleInc="482">
        <dgm:presLayoutVars>
          <dgm:bulletEnabled val="1"/>
        </dgm:presLayoutVars>
      </dgm:prSet>
      <dgm:spPr/>
      <dgm:t>
        <a:bodyPr/>
        <a:lstStyle/>
        <a:p>
          <a:endParaRPr lang="zh-CN" altLang="en-US"/>
        </a:p>
      </dgm:t>
    </dgm:pt>
  </dgm:ptLst>
  <dgm:cxnLst>
    <dgm:cxn modelId="{119486CB-D1B1-4702-8D1D-E55780E2005D}" type="presOf" srcId="{27E006D5-250A-4D73-BA98-215128AAB7A1}" destId="{68F79F86-DCE1-45CA-A7EF-B3774A3E3B3F}" srcOrd="0" destOrd="0" presId="urn:microsoft.com/office/officeart/2005/8/layout/radial1"/>
    <dgm:cxn modelId="{624958F3-3CA5-493A-8455-0D219B09FC00}" type="presOf" srcId="{1D565562-FDA6-427E-8A66-F9416664DE49}" destId="{38009FE1-4C7D-4DAD-A799-930589506F9D}" srcOrd="1" destOrd="0" presId="urn:microsoft.com/office/officeart/2005/8/layout/radial1"/>
    <dgm:cxn modelId="{FE152D6E-E26D-469E-B623-421D9ABA0B84}" type="presOf" srcId="{CC3EF312-7929-493F-9C3C-A43E5538F5EB}" destId="{4744608A-B112-4EBD-924A-333BA122802B}" srcOrd="0" destOrd="0" presId="urn:microsoft.com/office/officeart/2005/8/layout/radial1"/>
    <dgm:cxn modelId="{8B085004-3B27-47F0-8D56-CD59366AA122}" type="presOf" srcId="{BCA3A0E5-65A5-4161-9B4A-1CC56718EA7C}" destId="{C960B1EB-858A-4CE3-8475-69C49188A1C9}" srcOrd="1" destOrd="0" presId="urn:microsoft.com/office/officeart/2005/8/layout/radial1"/>
    <dgm:cxn modelId="{7E29B996-3B21-4E00-8B3C-761C245AC82E}" type="presOf" srcId="{BCA3A0E5-65A5-4161-9B4A-1CC56718EA7C}" destId="{2BBFD252-488F-4146-BCE4-C5572ED94445}" srcOrd="0" destOrd="0" presId="urn:microsoft.com/office/officeart/2005/8/layout/radial1"/>
    <dgm:cxn modelId="{1CFC09C0-94DF-4E28-8AE0-0C544BAF93E4}" type="presOf" srcId="{F6FE76BA-937E-4CE3-A24D-DE8479578CA3}" destId="{E07F06F7-BB3E-4311-B41B-270C7C959B12}" srcOrd="0" destOrd="0" presId="urn:microsoft.com/office/officeart/2005/8/layout/radial1"/>
    <dgm:cxn modelId="{FE717870-631E-4549-BBEF-27E9A077C338}" srcId="{E0584BA3-289B-482C-8FC8-599F2C19B171}" destId="{F7CE5E1B-21C0-4E1C-B6AF-9DC04192BF20}" srcOrd="1" destOrd="0" parTransId="{E9906952-12FC-483A-8E59-9BE3C47397E3}" sibTransId="{87735DD3-907D-44FC-BF7A-183BB4073447}"/>
    <dgm:cxn modelId="{956848CB-03F6-448D-B690-09578FC33BFB}" srcId="{081F340D-3264-4E49-84E3-293C2C5E4B8C}" destId="{E0584BA3-289B-482C-8FC8-599F2C19B171}" srcOrd="0" destOrd="0" parTransId="{07A1E593-F5D9-4BAD-8464-81ADFBE0D43B}" sibTransId="{E9C67F33-4753-4C80-A294-23247BD4F707}"/>
    <dgm:cxn modelId="{79E45BD2-6FF3-414F-8060-FFF75E051BBA}" type="presOf" srcId="{CC3EF312-7929-493F-9C3C-A43E5538F5EB}" destId="{479AA133-BCFF-41BF-96E0-EAE930547626}" srcOrd="1" destOrd="0" presId="urn:microsoft.com/office/officeart/2005/8/layout/radial1"/>
    <dgm:cxn modelId="{B6DED79C-7BFD-4165-ABD0-BF3F7D05443C}" type="presOf" srcId="{181A48DD-61CC-45DB-8F67-D8EEBCDA8F36}" destId="{64E8D9B6-75EE-477A-B24E-2DC74A400640}" srcOrd="0" destOrd="0" presId="urn:microsoft.com/office/officeart/2005/8/layout/radial1"/>
    <dgm:cxn modelId="{52FBCD7B-6A6B-44B8-A74C-45F49AC2EAD3}" type="presOf" srcId="{1D565562-FDA6-427E-8A66-F9416664DE49}" destId="{C709FA01-42A5-4FB3-A194-6BA11950CCD4}" srcOrd="0" destOrd="0" presId="urn:microsoft.com/office/officeart/2005/8/layout/radial1"/>
    <dgm:cxn modelId="{C2C2AFF4-CF70-4CF6-AF90-B5D808746634}" type="presOf" srcId="{E9906952-12FC-483A-8E59-9BE3C47397E3}" destId="{619E8F7F-F49F-479A-BB2C-03EB9276FD62}" srcOrd="0" destOrd="0" presId="urn:microsoft.com/office/officeart/2005/8/layout/radial1"/>
    <dgm:cxn modelId="{7E14756C-FA39-48DC-B8BD-E635C38AA569}" srcId="{E0584BA3-289B-482C-8FC8-599F2C19B171}" destId="{AE928653-34D2-4CC8-9CB3-9E5FB4646FEB}" srcOrd="2" destOrd="0" parTransId="{1D565562-FDA6-427E-8A66-F9416664DE49}" sibTransId="{FB53DF08-8026-466F-BF72-92769EC945AF}"/>
    <dgm:cxn modelId="{82246128-C7D4-4F45-B469-33ACED0E05A3}" srcId="{E0584BA3-289B-482C-8FC8-599F2C19B171}" destId="{F6FE76BA-937E-4CE3-A24D-DE8479578CA3}" srcOrd="0" destOrd="0" parTransId="{CC3EF312-7929-493F-9C3C-A43E5538F5EB}" sibTransId="{ECD9AF92-7373-4BA3-9502-6A84E15D2CAD}"/>
    <dgm:cxn modelId="{043D4A5B-10AE-4FD2-98E3-A2F060D42A07}" type="presOf" srcId="{E9906952-12FC-483A-8E59-9BE3C47397E3}" destId="{69269B1B-CDC9-4554-9214-D16C9E019E87}" srcOrd="1" destOrd="0" presId="urn:microsoft.com/office/officeart/2005/8/layout/radial1"/>
    <dgm:cxn modelId="{E37D84E9-42D7-429A-9AA0-2F6820C8BA62}" type="presOf" srcId="{60147441-F36C-43A5-8221-38471F85FCD6}" destId="{0E1A99B7-CDD0-4077-9D7D-24273C6E5D25}" srcOrd="0" destOrd="0" presId="urn:microsoft.com/office/officeart/2005/8/layout/radial1"/>
    <dgm:cxn modelId="{8D1D63D0-685E-4DBA-B502-384231B266E1}" type="presOf" srcId="{60147441-F36C-43A5-8221-38471F85FCD6}" destId="{EA50173A-3AB9-4FA6-8D07-712CCEA1BB92}" srcOrd="1" destOrd="0" presId="urn:microsoft.com/office/officeart/2005/8/layout/radial1"/>
    <dgm:cxn modelId="{8541CA4F-314E-4888-8F23-7DE74C4A6189}" srcId="{E0584BA3-289B-482C-8FC8-599F2C19B171}" destId="{27E006D5-250A-4D73-BA98-215128AAB7A1}" srcOrd="3" destOrd="0" parTransId="{BCA3A0E5-65A5-4161-9B4A-1CC56718EA7C}" sibTransId="{4E8458C6-09CE-42F9-9672-30F679F0FE44}"/>
    <dgm:cxn modelId="{3178CADF-A973-4C4D-9220-BCE6AB7691F3}" type="presOf" srcId="{081F340D-3264-4E49-84E3-293C2C5E4B8C}" destId="{25573D54-18D7-4BDF-91E5-3881A594CB41}" srcOrd="0" destOrd="0" presId="urn:microsoft.com/office/officeart/2005/8/layout/radial1"/>
    <dgm:cxn modelId="{37E8D718-8B06-4101-BCED-EDA5DA3B85AF}" type="presOf" srcId="{F7CE5E1B-21C0-4E1C-B6AF-9DC04192BF20}" destId="{8550986F-A8FE-489D-9C70-7C4A54472DED}" srcOrd="0" destOrd="0" presId="urn:microsoft.com/office/officeart/2005/8/layout/radial1"/>
    <dgm:cxn modelId="{7B6A01D6-E598-4403-9064-2EBECEA9ABF5}" type="presOf" srcId="{AE928653-34D2-4CC8-9CB3-9E5FB4646FEB}" destId="{6EBAA178-86C7-447D-8142-ECEF1D895026}" srcOrd="0" destOrd="0" presId="urn:microsoft.com/office/officeart/2005/8/layout/radial1"/>
    <dgm:cxn modelId="{AE954547-00F1-456C-A548-525473EFA3C0}" type="presOf" srcId="{E0584BA3-289B-482C-8FC8-599F2C19B171}" destId="{4A7D0592-DDF2-4A7C-9933-7FBB70784874}" srcOrd="0" destOrd="0" presId="urn:microsoft.com/office/officeart/2005/8/layout/radial1"/>
    <dgm:cxn modelId="{4AE3EB6D-7759-429B-A1B0-637C82352780}" srcId="{E0584BA3-289B-482C-8FC8-599F2C19B171}" destId="{181A48DD-61CC-45DB-8F67-D8EEBCDA8F36}" srcOrd="4" destOrd="0" parTransId="{60147441-F36C-43A5-8221-38471F85FCD6}" sibTransId="{9255EED5-1E0D-4310-8CFD-2720C0F105CD}"/>
    <dgm:cxn modelId="{6C30650E-8C82-49E3-8518-EE32698D03C2}" type="presParOf" srcId="{25573D54-18D7-4BDF-91E5-3881A594CB41}" destId="{4A7D0592-DDF2-4A7C-9933-7FBB70784874}" srcOrd="0" destOrd="0" presId="urn:microsoft.com/office/officeart/2005/8/layout/radial1"/>
    <dgm:cxn modelId="{19498582-3CB2-4553-BFDE-8C616131C427}" type="presParOf" srcId="{25573D54-18D7-4BDF-91E5-3881A594CB41}" destId="{4744608A-B112-4EBD-924A-333BA122802B}" srcOrd="1" destOrd="0" presId="urn:microsoft.com/office/officeart/2005/8/layout/radial1"/>
    <dgm:cxn modelId="{EBC19694-9164-4815-92CA-4188DC7EE01E}" type="presParOf" srcId="{4744608A-B112-4EBD-924A-333BA122802B}" destId="{479AA133-BCFF-41BF-96E0-EAE930547626}" srcOrd="0" destOrd="0" presId="urn:microsoft.com/office/officeart/2005/8/layout/radial1"/>
    <dgm:cxn modelId="{E927CF01-888D-4E6C-A43C-5E686766C5ED}" type="presParOf" srcId="{25573D54-18D7-4BDF-91E5-3881A594CB41}" destId="{E07F06F7-BB3E-4311-B41B-270C7C959B12}" srcOrd="2" destOrd="0" presId="urn:microsoft.com/office/officeart/2005/8/layout/radial1"/>
    <dgm:cxn modelId="{41993FFB-77C1-40D8-B4DD-6E1A71A668A4}" type="presParOf" srcId="{25573D54-18D7-4BDF-91E5-3881A594CB41}" destId="{619E8F7F-F49F-479A-BB2C-03EB9276FD62}" srcOrd="3" destOrd="0" presId="urn:microsoft.com/office/officeart/2005/8/layout/radial1"/>
    <dgm:cxn modelId="{4CF4AFE3-63F5-4857-B9D4-FB57CCCDA776}" type="presParOf" srcId="{619E8F7F-F49F-479A-BB2C-03EB9276FD62}" destId="{69269B1B-CDC9-4554-9214-D16C9E019E87}" srcOrd="0" destOrd="0" presId="urn:microsoft.com/office/officeart/2005/8/layout/radial1"/>
    <dgm:cxn modelId="{F717BB98-CB86-4352-A2C7-4B5544284751}" type="presParOf" srcId="{25573D54-18D7-4BDF-91E5-3881A594CB41}" destId="{8550986F-A8FE-489D-9C70-7C4A54472DED}" srcOrd="4" destOrd="0" presId="urn:microsoft.com/office/officeart/2005/8/layout/radial1"/>
    <dgm:cxn modelId="{1AA305F8-88B3-4EDE-A1F3-218FE0330E63}" type="presParOf" srcId="{25573D54-18D7-4BDF-91E5-3881A594CB41}" destId="{C709FA01-42A5-4FB3-A194-6BA11950CCD4}" srcOrd="5" destOrd="0" presId="urn:microsoft.com/office/officeart/2005/8/layout/radial1"/>
    <dgm:cxn modelId="{8AF84BD3-0279-4A00-A48D-C68DD1C66307}" type="presParOf" srcId="{C709FA01-42A5-4FB3-A194-6BA11950CCD4}" destId="{38009FE1-4C7D-4DAD-A799-930589506F9D}" srcOrd="0" destOrd="0" presId="urn:microsoft.com/office/officeart/2005/8/layout/radial1"/>
    <dgm:cxn modelId="{8A53C342-92A4-4CF4-A2FD-F423715957E6}" type="presParOf" srcId="{25573D54-18D7-4BDF-91E5-3881A594CB41}" destId="{6EBAA178-86C7-447D-8142-ECEF1D895026}" srcOrd="6" destOrd="0" presId="urn:microsoft.com/office/officeart/2005/8/layout/radial1"/>
    <dgm:cxn modelId="{F4CDD862-F1D4-431A-AA84-622982D82EE4}" type="presParOf" srcId="{25573D54-18D7-4BDF-91E5-3881A594CB41}" destId="{2BBFD252-488F-4146-BCE4-C5572ED94445}" srcOrd="7" destOrd="0" presId="urn:microsoft.com/office/officeart/2005/8/layout/radial1"/>
    <dgm:cxn modelId="{44AA9C02-38D3-4838-8C7F-4B988C227E49}" type="presParOf" srcId="{2BBFD252-488F-4146-BCE4-C5572ED94445}" destId="{C960B1EB-858A-4CE3-8475-69C49188A1C9}" srcOrd="0" destOrd="0" presId="urn:microsoft.com/office/officeart/2005/8/layout/radial1"/>
    <dgm:cxn modelId="{C31F0566-5B27-4C58-9C15-B7D3ACBE5AC0}" type="presParOf" srcId="{25573D54-18D7-4BDF-91E5-3881A594CB41}" destId="{68F79F86-DCE1-45CA-A7EF-B3774A3E3B3F}" srcOrd="8" destOrd="0" presId="urn:microsoft.com/office/officeart/2005/8/layout/radial1"/>
    <dgm:cxn modelId="{8E033EF3-29FB-4925-B9ED-F128437B2A21}" type="presParOf" srcId="{25573D54-18D7-4BDF-91E5-3881A594CB41}" destId="{0E1A99B7-CDD0-4077-9D7D-24273C6E5D25}" srcOrd="9" destOrd="0" presId="urn:microsoft.com/office/officeart/2005/8/layout/radial1"/>
    <dgm:cxn modelId="{FF4297A1-1D31-445B-87F1-BDCF137B01C4}" type="presParOf" srcId="{0E1A99B7-CDD0-4077-9D7D-24273C6E5D25}" destId="{EA50173A-3AB9-4FA6-8D07-712CCEA1BB92}" srcOrd="0" destOrd="0" presId="urn:microsoft.com/office/officeart/2005/8/layout/radial1"/>
    <dgm:cxn modelId="{886BBD9F-6521-4FE1-87CE-869F0AFF51AD}" type="presParOf" srcId="{25573D54-18D7-4BDF-91E5-3881A594CB41}" destId="{64E8D9B6-75EE-477A-B24E-2DC74A400640}"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4" loCatId="hierarchy" qsTypeId="urn:microsoft.com/office/officeart/2005/8/quickstyle/simple1#4" qsCatId="simple" csTypeId="urn:microsoft.com/office/officeart/2005/8/colors/accent1_2#3" csCatId="accent1" phldr="1"/>
      <dgm:spPr/>
      <dgm:t>
        <a:bodyPr/>
        <a:lstStyle/>
        <a:p>
          <a:endParaRPr lang="zh-CN" altLang="en-US"/>
        </a:p>
      </dgm:t>
    </dgm:pt>
    <dgm:pt modelId="{0605F139-5EF0-48E7-A091-192233D2011D}">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易位</a:t>
          </a:r>
        </a:p>
      </dgm:t>
    </dgm:pt>
    <dgm:pt modelId="{2AFB1B2A-8749-4E5E-9CB9-0B60F81C46F8}" type="parTrans" cxnId="{E80DC768-685F-42ED-B163-17D4B17E8277}">
      <dgm:prSet/>
      <dgm:spPr/>
      <dgm:t>
        <a:bodyPr/>
        <a:lstStyle/>
        <a:p>
          <a:endParaRPr lang="zh-CN" altLang="en-US"/>
        </a:p>
      </dgm:t>
    </dgm:pt>
    <dgm:pt modelId="{E0FFEB56-236E-4FE9-83BF-31494E265D5A}" type="sibTrans" cxnId="{E80DC768-685F-42ED-B163-17D4B17E8277}">
      <dgm:prSet/>
      <dgm:spPr/>
      <dgm:t>
        <a:bodyPr/>
        <a:lstStyle/>
        <a:p>
          <a:endParaRPr lang="zh-CN" altLang="en-US"/>
        </a:p>
      </dgm:t>
    </dgm:pt>
    <dgm:pt modelId="{4530EE7D-F557-4815-9ED2-EABC47F46978}">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单向易位</a:t>
          </a:r>
        </a:p>
        <a:p>
          <a:pPr>
            <a:lnSpc>
              <a:spcPct val="100000"/>
            </a:lnSpc>
            <a:spcBef>
              <a:spcPct val="0"/>
            </a:spcBef>
            <a:spcAft>
              <a:spcPct val="35000"/>
            </a:spcAft>
          </a:pPr>
          <a:r>
            <a:rPr lang="en-US" altLang="zh-CN">
              <a:solidFill>
                <a:schemeClr val="tx2"/>
              </a:solidFill>
            </a:rPr>
            <a:t>/</a:t>
          </a:r>
          <a:r>
            <a:rPr lang="zh-CN" altLang="en-US">
              <a:solidFill>
                <a:schemeClr val="tx2"/>
              </a:solidFill>
            </a:rPr>
            <a:t>非相互易位</a:t>
          </a:r>
        </a:p>
      </dgm:t>
    </dgm:pt>
    <dgm:pt modelId="{AC2BFF99-DAE2-494A-88AB-85D75BC6D2EE}" type="parTrans" cxnId="{F59B8FF5-4D8B-4108-B80B-973E664E66CA}">
      <dgm:prSet/>
      <dgm:spPr/>
      <dgm:t>
        <a:bodyPr/>
        <a:lstStyle/>
        <a:p>
          <a:endParaRPr lang="zh-CN" altLang="en-US"/>
        </a:p>
      </dgm:t>
    </dgm:pt>
    <dgm:pt modelId="{B98A0394-6758-42EB-8D0E-4491BED52B6C}" type="sibTrans" cxnId="{F59B8FF5-4D8B-4108-B80B-973E664E66CA}">
      <dgm:prSet/>
      <dgm:spPr/>
      <dgm:t>
        <a:bodyPr/>
        <a:lstStyle/>
        <a:p>
          <a:endParaRPr lang="zh-CN" altLang="en-US"/>
        </a:p>
      </dgm:t>
    </dgm:pt>
    <dgm:pt modelId="{2C2A4BF3-AA22-4080-9546-909CF9AC3ECB}">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rPr>
            <a:t>非同源染色体之间发生某个区段单方面转移的染色体畸变</a:t>
          </a:r>
        </a:p>
      </dgm:t>
    </dgm:pt>
    <dgm:pt modelId="{4A6A0524-D9B7-4A37-8E78-5FE688BDCCE6}" type="parTrans" cxnId="{B36241DD-45DC-4D6C-83E5-300850F15C6F}">
      <dgm:prSet/>
      <dgm:spPr/>
      <dgm:t>
        <a:bodyPr/>
        <a:lstStyle/>
        <a:p>
          <a:endParaRPr lang="zh-CN" altLang="en-US"/>
        </a:p>
      </dgm:t>
    </dgm:pt>
    <dgm:pt modelId="{39CECE7E-7D7C-4022-9437-1E0813814145}" type="sibTrans" cxnId="{B36241DD-45DC-4D6C-83E5-300850F15C6F}">
      <dgm:prSet/>
      <dgm:spPr/>
      <dgm:t>
        <a:bodyPr/>
        <a:lstStyle/>
        <a:p>
          <a:endParaRPr lang="zh-CN" altLang="en-US"/>
        </a:p>
      </dgm:t>
    </dgm:pt>
    <dgm:pt modelId="{4E4A1E17-A3EC-4A54-9171-277E11A0B287}">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a:solidFill>
                <a:schemeClr val="tx2"/>
              </a:solidFill>
            </a:rPr>
            <a:t>相互易位</a:t>
          </a:r>
        </a:p>
      </dgm:t>
    </dgm:pt>
    <dgm:pt modelId="{367D7799-1E5C-4947-8AD1-85D1E0D367AF}" type="parTrans" cxnId="{176CBBCB-504C-4EC0-BF96-C1768A22D0B7}">
      <dgm:prSet/>
      <dgm:spPr/>
      <dgm:t>
        <a:bodyPr/>
        <a:lstStyle/>
        <a:p>
          <a:endParaRPr lang="zh-CN" altLang="en-US"/>
        </a:p>
      </dgm:t>
    </dgm:pt>
    <dgm:pt modelId="{7FFEBD18-7D5B-41C0-A8F3-60942A71708D}" type="sibTrans" cxnId="{176CBBCB-504C-4EC0-BF96-C1768A22D0B7}">
      <dgm:prSet/>
      <dgm:spPr/>
      <dgm:t>
        <a:bodyPr/>
        <a:lstStyle/>
        <a:p>
          <a:endParaRPr lang="zh-CN" altLang="en-US"/>
        </a:p>
      </dgm:t>
    </dgm:pt>
    <dgm:pt modelId="{2B9D6902-DCB2-4AC4-BFAC-AF964742FD39}">
      <dgm:prSet phldrT="[文本]" phldr="0" custT="0">
        <dgm:style>
          <a:lnRef idx="2">
            <a:schemeClr val="accent1"/>
          </a:lnRef>
          <a:fillRef idx="1">
            <a:schemeClr val="lt1"/>
          </a:fillRef>
          <a:effectRef idx="0">
            <a:schemeClr val="accent1"/>
          </a:effectRef>
          <a:fontRef idx="minor">
            <a:schemeClr val="dk1"/>
          </a:fontRef>
        </dgm:style>
      </dgm:prSet>
      <dgm:spPr/>
      <dgm:t>
        <a:bodyPr vert="horz" wrap="square"/>
        <a:lstStyle/>
        <a:p>
          <a:pPr>
            <a:lnSpc>
              <a:spcPct val="100000"/>
            </a:lnSpc>
            <a:spcBef>
              <a:spcPct val="0"/>
            </a:spcBef>
            <a:spcAft>
              <a:spcPct val="35000"/>
            </a:spcAft>
          </a:pPr>
          <a:r>
            <a:rPr lang="zh-CN" altLang="en-US" dirty="0">
              <a:solidFill>
                <a:schemeClr val="tx2"/>
              </a:solidFill>
              <a:sym typeface="+mn-ea"/>
            </a:rPr>
            <a:t>非同源染色体之间互换了某些区段的染色体畸变</a:t>
          </a:r>
          <a:endParaRPr lang="zh-CN" altLang="en-US" dirty="0">
            <a:solidFill>
              <a:schemeClr val="tx2"/>
            </a:solidFill>
          </a:endParaRPr>
        </a:p>
      </dgm:t>
    </dgm:pt>
    <dgm:pt modelId="{9EAB334F-AA91-4141-B6FE-557B19FCD964}" type="parTrans" cxnId="{FC3A118C-EA8E-48CC-B0AD-5A2826E56D4B}">
      <dgm:prSet/>
      <dgm:spPr/>
      <dgm:t>
        <a:bodyPr/>
        <a:lstStyle/>
        <a:p>
          <a:endParaRPr lang="zh-CN" altLang="en-US"/>
        </a:p>
      </dgm:t>
    </dgm:pt>
    <dgm:pt modelId="{EB4A7ACA-5833-4A98-973D-A8E863091431}" type="sibTrans" cxnId="{FC3A118C-EA8E-48CC-B0AD-5A2826E56D4B}">
      <dgm:prSet/>
      <dgm:spPr/>
      <dgm:t>
        <a:bodyPr/>
        <a:lstStyle/>
        <a:p>
          <a:endParaRPr lang="zh-CN" alt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t>
        <a:bodyPr/>
        <a:lstStyle/>
        <a:p>
          <a:endParaRPr lang="zh-CN" altLang="en-US"/>
        </a:p>
      </dgm:t>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t>
        <a:bodyPr/>
        <a:lstStyle/>
        <a:p>
          <a:endParaRPr lang="zh-CN" altLang="en-US"/>
        </a:p>
      </dgm:t>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t>
        <a:bodyPr/>
        <a:lstStyle/>
        <a:p>
          <a:endParaRPr lang="zh-CN" altLang="en-US"/>
        </a:p>
      </dgm:t>
    </dgm:pt>
    <dgm:pt modelId="{C1833E64-0598-4ED8-B73B-4C820BB35531}" type="pres">
      <dgm:prSet presAssocID="{AC2BFF99-DAE2-494A-88AB-85D75BC6D2EE}" presName="connTx" presStyleLbl="parChTrans1D2" presStyleIdx="0" presStyleCnt="2"/>
      <dgm:spPr/>
      <dgm:t>
        <a:bodyPr/>
        <a:lstStyle/>
        <a:p>
          <a:endParaRPr lang="zh-CN" altLang="en-US"/>
        </a:p>
      </dgm:t>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t>
        <a:bodyPr/>
        <a:lstStyle/>
        <a:p>
          <a:endParaRPr lang="zh-CN" altLang="en-US"/>
        </a:p>
      </dgm:t>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2"/>
      <dgm:spPr/>
      <dgm:t>
        <a:bodyPr/>
        <a:lstStyle/>
        <a:p>
          <a:endParaRPr lang="zh-CN" altLang="en-US"/>
        </a:p>
      </dgm:t>
    </dgm:pt>
    <dgm:pt modelId="{66B35CF0-1806-4E4A-8B50-99A64DECDBA9}" type="pres">
      <dgm:prSet presAssocID="{4A6A0524-D9B7-4A37-8E78-5FE688BDCCE6}" presName="connTx" presStyleLbl="parChTrans1D3" presStyleIdx="0" presStyleCnt="2"/>
      <dgm:spPr/>
      <dgm:t>
        <a:bodyPr/>
        <a:lstStyle/>
        <a:p>
          <a:endParaRPr lang="zh-CN" altLang="en-US"/>
        </a:p>
      </dgm:t>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2">
        <dgm:presLayoutVars>
          <dgm:chPref val="3"/>
        </dgm:presLayoutVars>
      </dgm:prSet>
      <dgm:spPr/>
      <dgm:t>
        <a:bodyPr/>
        <a:lstStyle/>
        <a:p>
          <a:endParaRPr lang="zh-CN" altLang="en-US"/>
        </a:p>
      </dgm:t>
    </dgm:pt>
    <dgm:pt modelId="{E0C65410-D9BC-4E23-87DE-EBBC54AD2166}" type="pres">
      <dgm:prSet presAssocID="{2C2A4BF3-AA22-4080-9546-909CF9AC3ECB}" presName="level3hierChild" presStyleCnt="0"/>
      <dgm:spPr/>
    </dgm:pt>
    <dgm:pt modelId="{2E81B90F-7494-41FF-808F-F7F82B993B40}" type="pres">
      <dgm:prSet presAssocID="{367D7799-1E5C-4947-8AD1-85D1E0D367AF}" presName="conn2-1" presStyleLbl="parChTrans1D2" presStyleIdx="1" presStyleCnt="2"/>
      <dgm:spPr/>
      <dgm:t>
        <a:bodyPr/>
        <a:lstStyle/>
        <a:p>
          <a:endParaRPr lang="zh-CN" altLang="en-US"/>
        </a:p>
      </dgm:t>
    </dgm:pt>
    <dgm:pt modelId="{0F4B7785-0023-487B-801C-9850969E1D34}" type="pres">
      <dgm:prSet presAssocID="{367D7799-1E5C-4947-8AD1-85D1E0D367AF}" presName="connTx" presStyleLbl="parChTrans1D2" presStyleIdx="1" presStyleCnt="2"/>
      <dgm:spPr/>
      <dgm:t>
        <a:bodyPr/>
        <a:lstStyle/>
        <a:p>
          <a:endParaRPr lang="zh-CN" altLang="en-US"/>
        </a:p>
      </dgm:t>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t>
        <a:bodyPr/>
        <a:lstStyle/>
        <a:p>
          <a:endParaRPr lang="zh-CN" altLang="en-US"/>
        </a:p>
      </dgm:t>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1" presStyleCnt="2"/>
      <dgm:spPr/>
      <dgm:t>
        <a:bodyPr/>
        <a:lstStyle/>
        <a:p>
          <a:endParaRPr lang="zh-CN" altLang="en-US"/>
        </a:p>
      </dgm:t>
    </dgm:pt>
    <dgm:pt modelId="{5CB1AA4B-5999-455A-85BE-A2532A5BECF0}" type="pres">
      <dgm:prSet presAssocID="{9EAB334F-AA91-4141-B6FE-557B19FCD964}" presName="connTx" presStyleLbl="parChTrans1D3" presStyleIdx="1" presStyleCnt="2"/>
      <dgm:spPr/>
      <dgm:t>
        <a:bodyPr/>
        <a:lstStyle/>
        <a:p>
          <a:endParaRPr lang="zh-CN" altLang="en-US"/>
        </a:p>
      </dgm:t>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1" presStyleCnt="2">
        <dgm:presLayoutVars>
          <dgm:chPref val="3"/>
        </dgm:presLayoutVars>
      </dgm:prSet>
      <dgm:spPr/>
      <dgm:t>
        <a:bodyPr/>
        <a:lstStyle/>
        <a:p>
          <a:endParaRPr lang="zh-CN" altLang="en-US"/>
        </a:p>
      </dgm:t>
    </dgm:pt>
    <dgm:pt modelId="{48115C91-152F-4201-BB89-A30029998550}" type="pres">
      <dgm:prSet presAssocID="{2B9D6902-DCB2-4AC4-BFAC-AF964742FD39}" presName="level3hierChild" presStyleCnt="0"/>
      <dgm:spPr/>
    </dgm:pt>
  </dgm:ptLst>
  <dgm:cxnLst>
    <dgm:cxn modelId="{A31DD00E-02F6-4088-8162-B516D1E52361}" type="presOf" srcId="{4A6A0524-D9B7-4A37-8E78-5FE688BDCCE6}" destId="{FA61825B-C877-4D42-AAFB-0586288A9783}" srcOrd="0" destOrd="0" presId="urn:microsoft.com/office/officeart/2005/8/layout/hierarchy2#4"/>
    <dgm:cxn modelId="{FF7015DC-BD71-4548-9E32-CB3C264921CD}" type="presOf" srcId="{AC2BFF99-DAE2-494A-88AB-85D75BC6D2EE}" destId="{C1833E64-0598-4ED8-B73B-4C820BB35531}" srcOrd="1" destOrd="0" presId="urn:microsoft.com/office/officeart/2005/8/layout/hierarchy2#4"/>
    <dgm:cxn modelId="{4CCDD254-9B91-4B27-8103-AC557407747E}" type="presOf" srcId="{9EAB334F-AA91-4141-B6FE-557B19FCD964}" destId="{B68D4CB7-ED76-4EEE-B7F0-455597F5F947}" srcOrd="0" destOrd="0" presId="urn:microsoft.com/office/officeart/2005/8/layout/hierarchy2#4"/>
    <dgm:cxn modelId="{E80DC768-685F-42ED-B163-17D4B17E8277}" srcId="{EFE73B03-4D71-4565-8C52-4902BE6377A4}" destId="{0605F139-5EF0-48E7-A091-192233D2011D}" srcOrd="0" destOrd="0" parTransId="{2AFB1B2A-8749-4E5E-9CB9-0B60F81C46F8}" sibTransId="{E0FFEB56-236E-4FE9-83BF-31494E265D5A}"/>
    <dgm:cxn modelId="{BE72AEB0-E725-45F9-B950-CA4C87503277}" type="presOf" srcId="{2C2A4BF3-AA22-4080-9546-909CF9AC3ECB}" destId="{63712EDC-9AF8-41BC-8F72-ADF8D554FF07}" srcOrd="0" destOrd="0" presId="urn:microsoft.com/office/officeart/2005/8/layout/hierarchy2#4"/>
    <dgm:cxn modelId="{EFDF13A8-AD0F-4824-B956-E164157089BC}" type="presOf" srcId="{4530EE7D-F557-4815-9ED2-EABC47F46978}" destId="{3C0D5057-54F2-42F8-ADAD-AA27A1CC1A1B}" srcOrd="0" destOrd="0" presId="urn:microsoft.com/office/officeart/2005/8/layout/hierarchy2#4"/>
    <dgm:cxn modelId="{30DED7F6-A283-494A-9BCF-D5D41B66FD9F}" type="presOf" srcId="{4A6A0524-D9B7-4A37-8E78-5FE688BDCCE6}" destId="{66B35CF0-1806-4E4A-8B50-99A64DECDBA9}" srcOrd="1" destOrd="0" presId="urn:microsoft.com/office/officeart/2005/8/layout/hierarchy2#4"/>
    <dgm:cxn modelId="{BC5074BE-3A30-46D5-B12D-0F132FE5D594}" type="presOf" srcId="{2B9D6902-DCB2-4AC4-BFAC-AF964742FD39}" destId="{402901F7-4C4B-47C4-BE12-824FDFB99F9B}" srcOrd="0" destOrd="0" presId="urn:microsoft.com/office/officeart/2005/8/layout/hierarchy2#4"/>
    <dgm:cxn modelId="{911298A9-48E9-4F11-A99B-F3A345287B55}" type="presOf" srcId="{9EAB334F-AA91-4141-B6FE-557B19FCD964}" destId="{5CB1AA4B-5999-455A-85BE-A2532A5BECF0}" srcOrd="1" destOrd="0" presId="urn:microsoft.com/office/officeart/2005/8/layout/hierarchy2#4"/>
    <dgm:cxn modelId="{03E7113E-D090-4EE9-B9DE-65B29A3AC077}" type="presOf" srcId="{0605F139-5EF0-48E7-A091-192233D2011D}" destId="{24E3F4AB-32FB-4CE0-9DAC-FC4DD26B5900}" srcOrd="0" destOrd="0" presId="urn:microsoft.com/office/officeart/2005/8/layout/hierarchy2#4"/>
    <dgm:cxn modelId="{4523F29A-2681-4D09-99CD-AC01B05214F2}" type="presOf" srcId="{EFE73B03-4D71-4565-8C52-4902BE6377A4}" destId="{5FBAB40F-6011-4629-9B30-77C9439C91BF}" srcOrd="0" destOrd="0" presId="urn:microsoft.com/office/officeart/2005/8/layout/hierarchy2#4"/>
    <dgm:cxn modelId="{176CBBCB-504C-4EC0-BF96-C1768A22D0B7}" srcId="{0605F139-5EF0-48E7-A091-192233D2011D}" destId="{4E4A1E17-A3EC-4A54-9171-277E11A0B287}" srcOrd="1" destOrd="0" parTransId="{367D7799-1E5C-4947-8AD1-85D1E0D367AF}" sibTransId="{7FFEBD18-7D5B-41C0-A8F3-60942A71708D}"/>
    <dgm:cxn modelId="{0A71DFC4-DF29-4DE7-A3E4-ECDA02932C60}" type="presOf" srcId="{AC2BFF99-DAE2-494A-88AB-85D75BC6D2EE}" destId="{B47BD6C9-6D53-4A69-975F-9CF96E25F10F}" srcOrd="0" destOrd="0" presId="urn:microsoft.com/office/officeart/2005/8/layout/hierarchy2#4"/>
    <dgm:cxn modelId="{7EC1E7B0-18F1-434B-A80D-E5E1ABAB8414}" type="presOf" srcId="{4E4A1E17-A3EC-4A54-9171-277E11A0B287}" destId="{3D382021-A429-4403-82FF-5A95DD3EBB20}" srcOrd="0" destOrd="0" presId="urn:microsoft.com/office/officeart/2005/8/layout/hierarchy2#4"/>
    <dgm:cxn modelId="{F59B8FF5-4D8B-4108-B80B-973E664E66CA}" srcId="{0605F139-5EF0-48E7-A091-192233D2011D}" destId="{4530EE7D-F557-4815-9ED2-EABC47F46978}" srcOrd="0" destOrd="0" parTransId="{AC2BFF99-DAE2-494A-88AB-85D75BC6D2EE}" sibTransId="{B98A0394-6758-42EB-8D0E-4491BED52B6C}"/>
    <dgm:cxn modelId="{79C61B8C-1057-4A92-A2B7-02E5F4ED4A3D}" type="presOf" srcId="{367D7799-1E5C-4947-8AD1-85D1E0D367AF}" destId="{2E81B90F-7494-41FF-808F-F7F82B993B40}" srcOrd="0" destOrd="0" presId="urn:microsoft.com/office/officeart/2005/8/layout/hierarchy2#4"/>
    <dgm:cxn modelId="{B36241DD-45DC-4D6C-83E5-300850F15C6F}" srcId="{4530EE7D-F557-4815-9ED2-EABC47F46978}" destId="{2C2A4BF3-AA22-4080-9546-909CF9AC3ECB}" srcOrd="0" destOrd="0" parTransId="{4A6A0524-D9B7-4A37-8E78-5FE688BDCCE6}" sibTransId="{39CECE7E-7D7C-4022-9437-1E0813814145}"/>
    <dgm:cxn modelId="{8B85F1C8-4F31-4A85-AE92-43D9F88E268C}" type="presOf" srcId="{367D7799-1E5C-4947-8AD1-85D1E0D367AF}" destId="{0F4B7785-0023-487B-801C-9850969E1D34}" srcOrd="1" destOrd="0" presId="urn:microsoft.com/office/officeart/2005/8/layout/hierarchy2#4"/>
    <dgm:cxn modelId="{FC3A118C-EA8E-48CC-B0AD-5A2826E56D4B}" srcId="{4E4A1E17-A3EC-4A54-9171-277E11A0B287}" destId="{2B9D6902-DCB2-4AC4-BFAC-AF964742FD39}" srcOrd="0" destOrd="0" parTransId="{9EAB334F-AA91-4141-B6FE-557B19FCD964}" sibTransId="{EB4A7ACA-5833-4A98-973D-A8E863091431}"/>
    <dgm:cxn modelId="{EDDB9179-B96F-4B4A-B51C-1CDF03682E9E}" type="presParOf" srcId="{5FBAB40F-6011-4629-9B30-77C9439C91BF}" destId="{2332AA2E-A989-4175-BB73-78EA4C3BDB65}" srcOrd="0" destOrd="0" presId="urn:microsoft.com/office/officeart/2005/8/layout/hierarchy2#4"/>
    <dgm:cxn modelId="{81CE5D24-1546-4318-8154-A25B9E468E6C}" type="presParOf" srcId="{2332AA2E-A989-4175-BB73-78EA4C3BDB65}" destId="{24E3F4AB-32FB-4CE0-9DAC-FC4DD26B5900}" srcOrd="0" destOrd="0" presId="urn:microsoft.com/office/officeart/2005/8/layout/hierarchy2#4"/>
    <dgm:cxn modelId="{679580FD-311E-442C-83F1-890840E187CD}" type="presParOf" srcId="{2332AA2E-A989-4175-BB73-78EA4C3BDB65}" destId="{44F25638-8073-4DA7-9390-5AC06A304565}" srcOrd="1" destOrd="0" presId="urn:microsoft.com/office/officeart/2005/8/layout/hierarchy2#4"/>
    <dgm:cxn modelId="{EF71236A-1A01-4D2C-8B26-1D50136E0DD3}" type="presParOf" srcId="{44F25638-8073-4DA7-9390-5AC06A304565}" destId="{B47BD6C9-6D53-4A69-975F-9CF96E25F10F}" srcOrd="0" destOrd="0" presId="urn:microsoft.com/office/officeart/2005/8/layout/hierarchy2#4"/>
    <dgm:cxn modelId="{E3E9B353-12E2-4D0E-BBE8-E16857EE1433}" type="presParOf" srcId="{B47BD6C9-6D53-4A69-975F-9CF96E25F10F}" destId="{C1833E64-0598-4ED8-B73B-4C820BB35531}" srcOrd="0" destOrd="0" presId="urn:microsoft.com/office/officeart/2005/8/layout/hierarchy2#4"/>
    <dgm:cxn modelId="{E954B8F0-DD32-4791-8E07-8899FC723010}" type="presParOf" srcId="{44F25638-8073-4DA7-9390-5AC06A304565}" destId="{46F58ACF-5130-428E-B3EF-87D6FEC0C921}" srcOrd="1" destOrd="0" presId="urn:microsoft.com/office/officeart/2005/8/layout/hierarchy2#4"/>
    <dgm:cxn modelId="{D20C56C2-1035-4C96-8F0B-5168BA843304}" type="presParOf" srcId="{46F58ACF-5130-428E-B3EF-87D6FEC0C921}" destId="{3C0D5057-54F2-42F8-ADAD-AA27A1CC1A1B}" srcOrd="0" destOrd="0" presId="urn:microsoft.com/office/officeart/2005/8/layout/hierarchy2#4"/>
    <dgm:cxn modelId="{6FD99C37-B5DD-4128-9EDC-0F93E1EFC799}" type="presParOf" srcId="{46F58ACF-5130-428E-B3EF-87D6FEC0C921}" destId="{48673F39-879C-4946-8DC7-FD68F0552920}" srcOrd="1" destOrd="0" presId="urn:microsoft.com/office/officeart/2005/8/layout/hierarchy2#4"/>
    <dgm:cxn modelId="{9F814AC9-E107-4D6F-A2B6-B136B505B247}" type="presParOf" srcId="{48673F39-879C-4946-8DC7-FD68F0552920}" destId="{FA61825B-C877-4D42-AAFB-0586288A9783}" srcOrd="0" destOrd="0" presId="urn:microsoft.com/office/officeart/2005/8/layout/hierarchy2#4"/>
    <dgm:cxn modelId="{6B373ED1-395D-46C0-AB70-5229A609AE8B}" type="presParOf" srcId="{FA61825B-C877-4D42-AAFB-0586288A9783}" destId="{66B35CF0-1806-4E4A-8B50-99A64DECDBA9}" srcOrd="0" destOrd="0" presId="urn:microsoft.com/office/officeart/2005/8/layout/hierarchy2#4"/>
    <dgm:cxn modelId="{A2585BC8-31A5-4116-85AC-616816E7C238}" type="presParOf" srcId="{48673F39-879C-4946-8DC7-FD68F0552920}" destId="{F95D7524-EA0E-4F9D-9D6F-B10856D5C83F}" srcOrd="1" destOrd="0" presId="urn:microsoft.com/office/officeart/2005/8/layout/hierarchy2#4"/>
    <dgm:cxn modelId="{2861D692-F69B-4D16-ADC5-A3BB683F6F39}" type="presParOf" srcId="{F95D7524-EA0E-4F9D-9D6F-B10856D5C83F}" destId="{63712EDC-9AF8-41BC-8F72-ADF8D554FF07}" srcOrd="0" destOrd="0" presId="urn:microsoft.com/office/officeart/2005/8/layout/hierarchy2#4"/>
    <dgm:cxn modelId="{D858C187-C9B2-41BE-81D3-7D4F0E32D541}" type="presParOf" srcId="{F95D7524-EA0E-4F9D-9D6F-B10856D5C83F}" destId="{E0C65410-D9BC-4E23-87DE-EBBC54AD2166}" srcOrd="1" destOrd="0" presId="urn:microsoft.com/office/officeart/2005/8/layout/hierarchy2#4"/>
    <dgm:cxn modelId="{08233FA5-3659-4FED-A304-200C89CADE6A}" type="presParOf" srcId="{44F25638-8073-4DA7-9390-5AC06A304565}" destId="{2E81B90F-7494-41FF-808F-F7F82B993B40}" srcOrd="2" destOrd="0" presId="urn:microsoft.com/office/officeart/2005/8/layout/hierarchy2#4"/>
    <dgm:cxn modelId="{2131C861-17E0-47D5-A7E2-4211EC124448}" type="presParOf" srcId="{2E81B90F-7494-41FF-808F-F7F82B993B40}" destId="{0F4B7785-0023-487B-801C-9850969E1D34}" srcOrd="0" destOrd="0" presId="urn:microsoft.com/office/officeart/2005/8/layout/hierarchy2#4"/>
    <dgm:cxn modelId="{D80D2DBB-EE40-4AA5-9FA6-EAB55B5DE8BE}" type="presParOf" srcId="{44F25638-8073-4DA7-9390-5AC06A304565}" destId="{4925E953-147A-4210-9A9C-63730A307231}" srcOrd="3" destOrd="0" presId="urn:microsoft.com/office/officeart/2005/8/layout/hierarchy2#4"/>
    <dgm:cxn modelId="{18EEE89C-50FA-4F60-A8E9-2B33D8B501E0}" type="presParOf" srcId="{4925E953-147A-4210-9A9C-63730A307231}" destId="{3D382021-A429-4403-82FF-5A95DD3EBB20}" srcOrd="0" destOrd="0" presId="urn:microsoft.com/office/officeart/2005/8/layout/hierarchy2#4"/>
    <dgm:cxn modelId="{CE503A4D-6854-4F99-AB59-E4ED4FB79AE0}" type="presParOf" srcId="{4925E953-147A-4210-9A9C-63730A307231}" destId="{6D231649-1A42-47D5-A289-01058E6A05B6}" srcOrd="1" destOrd="0" presId="urn:microsoft.com/office/officeart/2005/8/layout/hierarchy2#4"/>
    <dgm:cxn modelId="{8EA70FDE-509E-4924-80D2-AC7ADCCA10D6}" type="presParOf" srcId="{6D231649-1A42-47D5-A289-01058E6A05B6}" destId="{B68D4CB7-ED76-4EEE-B7F0-455597F5F947}" srcOrd="0" destOrd="0" presId="urn:microsoft.com/office/officeart/2005/8/layout/hierarchy2#4"/>
    <dgm:cxn modelId="{2F013800-7972-42DA-967A-B81C6C98B19F}" type="presParOf" srcId="{B68D4CB7-ED76-4EEE-B7F0-455597F5F947}" destId="{5CB1AA4B-5999-455A-85BE-A2532A5BECF0}" srcOrd="0" destOrd="0" presId="urn:microsoft.com/office/officeart/2005/8/layout/hierarchy2#4"/>
    <dgm:cxn modelId="{9C124564-CDAB-413C-B58E-0F3A4E50B89C}" type="presParOf" srcId="{6D231649-1A42-47D5-A289-01058E6A05B6}" destId="{A1B09372-2280-4FF7-9810-328BF9428FDA}" srcOrd="1" destOrd="0" presId="urn:microsoft.com/office/officeart/2005/8/layout/hierarchy2#4"/>
    <dgm:cxn modelId="{67AE4208-AD64-4E1A-BF93-87C469559ACA}" type="presParOf" srcId="{A1B09372-2280-4FF7-9810-328BF9428FDA}" destId="{402901F7-4C4B-47C4-BE12-824FDFB99F9B}" srcOrd="0" destOrd="0" presId="urn:microsoft.com/office/officeart/2005/8/layout/hierarchy2#4"/>
    <dgm:cxn modelId="{ACC35F03-4766-4C96-A2F2-FA5445FFA83C}" type="presParOf" srcId="{A1B09372-2280-4FF7-9810-328BF9428FDA}" destId="{48115C91-152F-4201-BB89-A30029998550}" srcOrd="1" destOrd="0" presId="urn:microsoft.com/office/officeart/2005/8/layout/hierarchy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674E7D0-3A80-4A96-8669-1CDE30AD5F8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04D9997D-49BF-49F1-B264-1D64AD43DE31}">
      <dgm:prSet phldrT="[文本]"/>
      <dgm:spPr/>
      <dgm:t>
        <a:bodyPr/>
        <a:lstStyle/>
        <a:p>
          <a:r>
            <a:rPr lang="zh-CN" altLang="en-US" dirty="0"/>
            <a:t>肺炎双球菌转化试验</a:t>
          </a:r>
        </a:p>
      </dgm:t>
    </dgm:pt>
    <dgm:pt modelId="{AD00DB75-451E-49FF-8035-7D1EDE9861FB}" type="parTrans" cxnId="{1D42CAFA-6247-4293-904D-1E3F7566F7DB}">
      <dgm:prSet/>
      <dgm:spPr/>
      <dgm:t>
        <a:bodyPr/>
        <a:lstStyle/>
        <a:p>
          <a:endParaRPr lang="zh-CN" altLang="en-US"/>
        </a:p>
      </dgm:t>
    </dgm:pt>
    <dgm:pt modelId="{75F17E48-CAB1-43A7-8B12-C0EC0BD54DBE}" type="sibTrans" cxnId="{1D42CAFA-6247-4293-904D-1E3F7566F7DB}">
      <dgm:prSet/>
      <dgm:spPr/>
      <dgm:t>
        <a:bodyPr/>
        <a:lstStyle/>
        <a:p>
          <a:endParaRPr lang="zh-CN" altLang="en-US"/>
        </a:p>
      </dgm:t>
    </dgm:pt>
    <dgm:pt modelId="{C6FEDCCC-EB83-4442-A998-9F5AB762F414}">
      <dgm:prSet phldrT="[文本]"/>
      <dgm:spPr/>
      <dgm:t>
        <a:bodyPr/>
        <a:lstStyle/>
        <a:p>
          <a:r>
            <a:rPr lang="en-US" altLang="zh-CN" dirty="0"/>
            <a:t>DNA</a:t>
          </a:r>
          <a:r>
            <a:rPr lang="zh-CN" altLang="en-US" dirty="0"/>
            <a:t>是遗传物质的携带者</a:t>
          </a:r>
        </a:p>
      </dgm:t>
    </dgm:pt>
    <dgm:pt modelId="{1F91D411-F948-46EE-82B6-D0E229A2B98C}" type="parTrans" cxnId="{CB7104E8-699B-450B-82A5-8944D4FD4C7C}">
      <dgm:prSet/>
      <dgm:spPr/>
      <dgm:t>
        <a:bodyPr/>
        <a:lstStyle/>
        <a:p>
          <a:endParaRPr lang="zh-CN" altLang="en-US"/>
        </a:p>
      </dgm:t>
    </dgm:pt>
    <dgm:pt modelId="{7352C888-EDE1-49FA-A52C-67FA0BE9B86D}" type="sibTrans" cxnId="{CB7104E8-699B-450B-82A5-8944D4FD4C7C}">
      <dgm:prSet/>
      <dgm:spPr/>
      <dgm:t>
        <a:bodyPr/>
        <a:lstStyle/>
        <a:p>
          <a:endParaRPr lang="zh-CN" altLang="en-US"/>
        </a:p>
      </dgm:t>
    </dgm:pt>
    <dgm:pt modelId="{0B106EC2-09B6-4355-9413-2CAC363A8039}">
      <dgm:prSet phldrT="[文本]"/>
      <dgm:spPr/>
      <dgm:t>
        <a:bodyPr/>
        <a:lstStyle/>
        <a:p>
          <a:r>
            <a:rPr lang="zh-CN" altLang="en-US" dirty="0"/>
            <a:t>噬菌体感染试验</a:t>
          </a:r>
        </a:p>
      </dgm:t>
    </dgm:pt>
    <dgm:pt modelId="{8C3C8BB5-3A6C-4813-A3B5-482219B7E711}" type="parTrans" cxnId="{D2A08C54-4835-4AA2-A761-73E93A2EF013}">
      <dgm:prSet/>
      <dgm:spPr/>
      <dgm:t>
        <a:bodyPr/>
        <a:lstStyle/>
        <a:p>
          <a:endParaRPr lang="zh-CN" altLang="en-US"/>
        </a:p>
      </dgm:t>
    </dgm:pt>
    <dgm:pt modelId="{810107E8-E58B-40A4-967B-FEF9D4E6DC9F}" type="sibTrans" cxnId="{D2A08C54-4835-4AA2-A761-73E93A2EF013}">
      <dgm:prSet/>
      <dgm:spPr/>
      <dgm:t>
        <a:bodyPr/>
        <a:lstStyle/>
        <a:p>
          <a:endParaRPr lang="zh-CN" altLang="en-US"/>
        </a:p>
      </dgm:t>
    </dgm:pt>
    <dgm:pt modelId="{56D2CB43-AADE-4E28-940E-0CDF99BB19EB}">
      <dgm:prSet phldrT="[文本]"/>
      <dgm:spPr/>
      <dgm:t>
        <a:bodyPr/>
        <a:lstStyle/>
        <a:p>
          <a:r>
            <a:rPr lang="zh-CN" altLang="en-US" dirty="0"/>
            <a:t>进一步证明了</a:t>
          </a:r>
          <a:r>
            <a:rPr lang="en-US" altLang="zh-CN" dirty="0"/>
            <a:t>DNA</a:t>
          </a:r>
          <a:r>
            <a:rPr lang="zh-CN" altLang="en-US" dirty="0"/>
            <a:t>是遗传物质</a:t>
          </a:r>
        </a:p>
      </dgm:t>
    </dgm:pt>
    <dgm:pt modelId="{0C08E411-3CA3-45AC-9386-65D3B90CCD09}" type="parTrans" cxnId="{F5CE3939-2960-40FD-9FAD-BBEFE45CBF4F}">
      <dgm:prSet/>
      <dgm:spPr/>
      <dgm:t>
        <a:bodyPr/>
        <a:lstStyle/>
        <a:p>
          <a:endParaRPr lang="zh-CN" altLang="en-US"/>
        </a:p>
      </dgm:t>
    </dgm:pt>
    <dgm:pt modelId="{6D4EDFCB-AF20-4943-8FED-6E9A2CDC5A7C}" type="sibTrans" cxnId="{F5CE3939-2960-40FD-9FAD-BBEFE45CBF4F}">
      <dgm:prSet/>
      <dgm:spPr/>
      <dgm:t>
        <a:bodyPr/>
        <a:lstStyle/>
        <a:p>
          <a:endParaRPr lang="zh-CN" altLang="en-US"/>
        </a:p>
      </dgm:t>
    </dgm:pt>
    <dgm:pt modelId="{945242BA-01F3-4C53-A0DE-BC1685BEADB2}">
      <dgm:prSet phldrT="[文本]"/>
      <dgm:spPr/>
      <dgm:t>
        <a:bodyPr/>
        <a:lstStyle/>
        <a:p>
          <a:r>
            <a:rPr lang="zh-CN" altLang="en-US" dirty="0"/>
            <a:t>烟草花叶病毒重建试验</a:t>
          </a:r>
        </a:p>
      </dgm:t>
    </dgm:pt>
    <dgm:pt modelId="{069963AA-FE0E-410F-BB17-1D5538AED504}" type="parTrans" cxnId="{D86DBB74-2315-4AD3-A1FD-DBEE9F40F0F9}">
      <dgm:prSet/>
      <dgm:spPr/>
      <dgm:t>
        <a:bodyPr/>
        <a:lstStyle/>
        <a:p>
          <a:endParaRPr lang="zh-CN" altLang="en-US"/>
        </a:p>
      </dgm:t>
    </dgm:pt>
    <dgm:pt modelId="{72E1B033-6BB2-47BB-A285-9A6D656E3FEB}" type="sibTrans" cxnId="{D86DBB74-2315-4AD3-A1FD-DBEE9F40F0F9}">
      <dgm:prSet/>
      <dgm:spPr/>
      <dgm:t>
        <a:bodyPr/>
        <a:lstStyle/>
        <a:p>
          <a:endParaRPr lang="zh-CN" altLang="en-US"/>
        </a:p>
      </dgm:t>
    </dgm:pt>
    <dgm:pt modelId="{43528C0F-1727-45BC-BC9F-8AEDEC2EE9D8}">
      <dgm:prSet phldrT="[文本]"/>
      <dgm:spPr/>
      <dgm:t>
        <a:bodyPr/>
        <a:lstStyle/>
        <a:p>
          <a:r>
            <a:rPr lang="en-US" altLang="zh-CN" dirty="0"/>
            <a:t>RNA</a:t>
          </a:r>
          <a:r>
            <a:rPr lang="zh-CN" altLang="en-US" dirty="0"/>
            <a:t>是遗传物质</a:t>
          </a:r>
        </a:p>
      </dgm:t>
    </dgm:pt>
    <dgm:pt modelId="{251D1CBE-FB36-4BBE-9EF9-DFCC5B287C8E}" type="parTrans" cxnId="{CC0037E3-11FD-4B48-B1BF-6AFAC6EE401E}">
      <dgm:prSet/>
      <dgm:spPr/>
      <dgm:t>
        <a:bodyPr/>
        <a:lstStyle/>
        <a:p>
          <a:endParaRPr lang="zh-CN" altLang="en-US"/>
        </a:p>
      </dgm:t>
    </dgm:pt>
    <dgm:pt modelId="{88541D4E-E125-4AE4-9ABB-D1CE12B937D6}" type="sibTrans" cxnId="{CC0037E3-11FD-4B48-B1BF-6AFAC6EE401E}">
      <dgm:prSet/>
      <dgm:spPr/>
      <dgm:t>
        <a:bodyPr/>
        <a:lstStyle/>
        <a:p>
          <a:endParaRPr lang="zh-CN" altLang="en-US"/>
        </a:p>
      </dgm:t>
    </dgm:pt>
    <dgm:pt modelId="{2BF124F9-F29C-49C2-9C71-899E2543C9CF}" type="pres">
      <dgm:prSet presAssocID="{7674E7D0-3A80-4A96-8669-1CDE30AD5F80}" presName="Name0" presStyleCnt="0">
        <dgm:presLayoutVars>
          <dgm:dir/>
          <dgm:animLvl val="lvl"/>
          <dgm:resizeHandles val="exact"/>
        </dgm:presLayoutVars>
      </dgm:prSet>
      <dgm:spPr/>
      <dgm:t>
        <a:bodyPr/>
        <a:lstStyle/>
        <a:p>
          <a:endParaRPr lang="zh-CN" altLang="en-US"/>
        </a:p>
      </dgm:t>
    </dgm:pt>
    <dgm:pt modelId="{EA5471DD-0604-4ED9-BE51-31ED51CCBCED}" type="pres">
      <dgm:prSet presAssocID="{04D9997D-49BF-49F1-B264-1D64AD43DE31}" presName="linNode" presStyleCnt="0"/>
      <dgm:spPr/>
    </dgm:pt>
    <dgm:pt modelId="{C985E6DA-5E95-4B12-966F-33ED478C7C75}" type="pres">
      <dgm:prSet presAssocID="{04D9997D-49BF-49F1-B264-1D64AD43DE31}" presName="parentText" presStyleLbl="node1" presStyleIdx="0" presStyleCnt="3">
        <dgm:presLayoutVars>
          <dgm:chMax val="1"/>
          <dgm:bulletEnabled val="1"/>
        </dgm:presLayoutVars>
      </dgm:prSet>
      <dgm:spPr/>
      <dgm:t>
        <a:bodyPr/>
        <a:lstStyle/>
        <a:p>
          <a:endParaRPr lang="zh-CN" altLang="en-US"/>
        </a:p>
      </dgm:t>
    </dgm:pt>
    <dgm:pt modelId="{24E12FFB-7C8A-4D48-9980-FC792E7B677B}" type="pres">
      <dgm:prSet presAssocID="{04D9997D-49BF-49F1-B264-1D64AD43DE31}" presName="descendantText" presStyleLbl="alignAccFollowNode1" presStyleIdx="0" presStyleCnt="3">
        <dgm:presLayoutVars>
          <dgm:bulletEnabled val="1"/>
        </dgm:presLayoutVars>
      </dgm:prSet>
      <dgm:spPr/>
      <dgm:t>
        <a:bodyPr/>
        <a:lstStyle/>
        <a:p>
          <a:endParaRPr lang="zh-CN" altLang="en-US"/>
        </a:p>
      </dgm:t>
    </dgm:pt>
    <dgm:pt modelId="{54BB0743-4D81-47B0-A48C-2D04E45519E0}" type="pres">
      <dgm:prSet presAssocID="{75F17E48-CAB1-43A7-8B12-C0EC0BD54DBE}" presName="sp" presStyleCnt="0"/>
      <dgm:spPr/>
    </dgm:pt>
    <dgm:pt modelId="{FD99E795-CE23-4426-B49F-6CEC1C7138B1}" type="pres">
      <dgm:prSet presAssocID="{0B106EC2-09B6-4355-9413-2CAC363A8039}" presName="linNode" presStyleCnt="0"/>
      <dgm:spPr/>
    </dgm:pt>
    <dgm:pt modelId="{E0DDE459-C6DC-457C-8DC2-B5BC474A2D8E}" type="pres">
      <dgm:prSet presAssocID="{0B106EC2-09B6-4355-9413-2CAC363A8039}" presName="parentText" presStyleLbl="node1" presStyleIdx="1" presStyleCnt="3">
        <dgm:presLayoutVars>
          <dgm:chMax val="1"/>
          <dgm:bulletEnabled val="1"/>
        </dgm:presLayoutVars>
      </dgm:prSet>
      <dgm:spPr/>
      <dgm:t>
        <a:bodyPr/>
        <a:lstStyle/>
        <a:p>
          <a:endParaRPr lang="zh-CN" altLang="en-US"/>
        </a:p>
      </dgm:t>
    </dgm:pt>
    <dgm:pt modelId="{438691D3-88FA-477E-AA74-437E99D69BCC}" type="pres">
      <dgm:prSet presAssocID="{0B106EC2-09B6-4355-9413-2CAC363A8039}" presName="descendantText" presStyleLbl="alignAccFollowNode1" presStyleIdx="1" presStyleCnt="3">
        <dgm:presLayoutVars>
          <dgm:bulletEnabled val="1"/>
        </dgm:presLayoutVars>
      </dgm:prSet>
      <dgm:spPr/>
      <dgm:t>
        <a:bodyPr/>
        <a:lstStyle/>
        <a:p>
          <a:endParaRPr lang="zh-CN" altLang="en-US"/>
        </a:p>
      </dgm:t>
    </dgm:pt>
    <dgm:pt modelId="{3A1C906B-ABC7-455C-A923-DE628B58EFCA}" type="pres">
      <dgm:prSet presAssocID="{810107E8-E58B-40A4-967B-FEF9D4E6DC9F}" presName="sp" presStyleCnt="0"/>
      <dgm:spPr/>
    </dgm:pt>
    <dgm:pt modelId="{BF37EB6F-A77B-4084-8D67-7EF359D5D70E}" type="pres">
      <dgm:prSet presAssocID="{945242BA-01F3-4C53-A0DE-BC1685BEADB2}" presName="linNode" presStyleCnt="0"/>
      <dgm:spPr/>
    </dgm:pt>
    <dgm:pt modelId="{A9F93178-D639-437E-94CC-EA2F17D4EC8B}" type="pres">
      <dgm:prSet presAssocID="{945242BA-01F3-4C53-A0DE-BC1685BEADB2}" presName="parentText" presStyleLbl="node1" presStyleIdx="2" presStyleCnt="3">
        <dgm:presLayoutVars>
          <dgm:chMax val="1"/>
          <dgm:bulletEnabled val="1"/>
        </dgm:presLayoutVars>
      </dgm:prSet>
      <dgm:spPr/>
      <dgm:t>
        <a:bodyPr/>
        <a:lstStyle/>
        <a:p>
          <a:endParaRPr lang="zh-CN" altLang="en-US"/>
        </a:p>
      </dgm:t>
    </dgm:pt>
    <dgm:pt modelId="{BE826BB6-EEBF-4023-83DB-18C68C284307}" type="pres">
      <dgm:prSet presAssocID="{945242BA-01F3-4C53-A0DE-BC1685BEADB2}" presName="descendantText" presStyleLbl="alignAccFollowNode1" presStyleIdx="2" presStyleCnt="3">
        <dgm:presLayoutVars>
          <dgm:bulletEnabled val="1"/>
        </dgm:presLayoutVars>
      </dgm:prSet>
      <dgm:spPr/>
      <dgm:t>
        <a:bodyPr/>
        <a:lstStyle/>
        <a:p>
          <a:endParaRPr lang="zh-CN" altLang="en-US"/>
        </a:p>
      </dgm:t>
    </dgm:pt>
  </dgm:ptLst>
  <dgm:cxnLst>
    <dgm:cxn modelId="{1D42CAFA-6247-4293-904D-1E3F7566F7DB}" srcId="{7674E7D0-3A80-4A96-8669-1CDE30AD5F80}" destId="{04D9997D-49BF-49F1-B264-1D64AD43DE31}" srcOrd="0" destOrd="0" parTransId="{AD00DB75-451E-49FF-8035-7D1EDE9861FB}" sibTransId="{75F17E48-CAB1-43A7-8B12-C0EC0BD54DBE}"/>
    <dgm:cxn modelId="{D2A08C54-4835-4AA2-A761-73E93A2EF013}" srcId="{7674E7D0-3A80-4A96-8669-1CDE30AD5F80}" destId="{0B106EC2-09B6-4355-9413-2CAC363A8039}" srcOrd="1" destOrd="0" parTransId="{8C3C8BB5-3A6C-4813-A3B5-482219B7E711}" sibTransId="{810107E8-E58B-40A4-967B-FEF9D4E6DC9F}"/>
    <dgm:cxn modelId="{F5CE3939-2960-40FD-9FAD-BBEFE45CBF4F}" srcId="{0B106EC2-09B6-4355-9413-2CAC363A8039}" destId="{56D2CB43-AADE-4E28-940E-0CDF99BB19EB}" srcOrd="0" destOrd="0" parTransId="{0C08E411-3CA3-45AC-9386-65D3B90CCD09}" sibTransId="{6D4EDFCB-AF20-4943-8FED-6E9A2CDC5A7C}"/>
    <dgm:cxn modelId="{1DBDC230-C99D-407E-8603-492AA85ED239}" type="presOf" srcId="{43528C0F-1727-45BC-BC9F-8AEDEC2EE9D8}" destId="{BE826BB6-EEBF-4023-83DB-18C68C284307}" srcOrd="0" destOrd="0" presId="urn:microsoft.com/office/officeart/2005/8/layout/vList5"/>
    <dgm:cxn modelId="{00A555A7-E270-4C28-967B-F7DCC00B502F}" type="presOf" srcId="{7674E7D0-3A80-4A96-8669-1CDE30AD5F80}" destId="{2BF124F9-F29C-49C2-9C71-899E2543C9CF}" srcOrd="0" destOrd="0" presId="urn:microsoft.com/office/officeart/2005/8/layout/vList5"/>
    <dgm:cxn modelId="{BA8525E4-F62D-49C8-A805-74A39C4DDC7C}" type="presOf" srcId="{C6FEDCCC-EB83-4442-A998-9F5AB762F414}" destId="{24E12FFB-7C8A-4D48-9980-FC792E7B677B}" srcOrd="0" destOrd="0" presId="urn:microsoft.com/office/officeart/2005/8/layout/vList5"/>
    <dgm:cxn modelId="{9FB4FD03-41FE-4D46-A86A-9B6637063A97}" type="presOf" srcId="{56D2CB43-AADE-4E28-940E-0CDF99BB19EB}" destId="{438691D3-88FA-477E-AA74-437E99D69BCC}" srcOrd="0" destOrd="0" presId="urn:microsoft.com/office/officeart/2005/8/layout/vList5"/>
    <dgm:cxn modelId="{28B0F5DE-4ED4-46A0-B3B9-129312A199D1}" type="presOf" srcId="{945242BA-01F3-4C53-A0DE-BC1685BEADB2}" destId="{A9F93178-D639-437E-94CC-EA2F17D4EC8B}" srcOrd="0" destOrd="0" presId="urn:microsoft.com/office/officeart/2005/8/layout/vList5"/>
    <dgm:cxn modelId="{016C0C13-8BA9-4ECB-AF9C-7739F363D7CD}" type="presOf" srcId="{0B106EC2-09B6-4355-9413-2CAC363A8039}" destId="{E0DDE459-C6DC-457C-8DC2-B5BC474A2D8E}" srcOrd="0" destOrd="0" presId="urn:microsoft.com/office/officeart/2005/8/layout/vList5"/>
    <dgm:cxn modelId="{CC0037E3-11FD-4B48-B1BF-6AFAC6EE401E}" srcId="{945242BA-01F3-4C53-A0DE-BC1685BEADB2}" destId="{43528C0F-1727-45BC-BC9F-8AEDEC2EE9D8}" srcOrd="0" destOrd="0" parTransId="{251D1CBE-FB36-4BBE-9EF9-DFCC5B287C8E}" sibTransId="{88541D4E-E125-4AE4-9ABB-D1CE12B937D6}"/>
    <dgm:cxn modelId="{9BA0F403-9C49-48B4-86F1-667A80803C2E}" type="presOf" srcId="{04D9997D-49BF-49F1-B264-1D64AD43DE31}" destId="{C985E6DA-5E95-4B12-966F-33ED478C7C75}" srcOrd="0" destOrd="0" presId="urn:microsoft.com/office/officeart/2005/8/layout/vList5"/>
    <dgm:cxn modelId="{D86DBB74-2315-4AD3-A1FD-DBEE9F40F0F9}" srcId="{7674E7D0-3A80-4A96-8669-1CDE30AD5F80}" destId="{945242BA-01F3-4C53-A0DE-BC1685BEADB2}" srcOrd="2" destOrd="0" parTransId="{069963AA-FE0E-410F-BB17-1D5538AED504}" sibTransId="{72E1B033-6BB2-47BB-A285-9A6D656E3FEB}"/>
    <dgm:cxn modelId="{CB7104E8-699B-450B-82A5-8944D4FD4C7C}" srcId="{04D9997D-49BF-49F1-B264-1D64AD43DE31}" destId="{C6FEDCCC-EB83-4442-A998-9F5AB762F414}" srcOrd="0" destOrd="0" parTransId="{1F91D411-F948-46EE-82B6-D0E229A2B98C}" sibTransId="{7352C888-EDE1-49FA-A52C-67FA0BE9B86D}"/>
    <dgm:cxn modelId="{11FD04D6-CFBF-4C12-8E97-2BB356FBE0AB}" type="presParOf" srcId="{2BF124F9-F29C-49C2-9C71-899E2543C9CF}" destId="{EA5471DD-0604-4ED9-BE51-31ED51CCBCED}" srcOrd="0" destOrd="0" presId="urn:microsoft.com/office/officeart/2005/8/layout/vList5"/>
    <dgm:cxn modelId="{AFD5693B-2AB9-4156-90FC-5DBFCBF495AE}" type="presParOf" srcId="{EA5471DD-0604-4ED9-BE51-31ED51CCBCED}" destId="{C985E6DA-5E95-4B12-966F-33ED478C7C75}" srcOrd="0" destOrd="0" presId="urn:microsoft.com/office/officeart/2005/8/layout/vList5"/>
    <dgm:cxn modelId="{AE922A9D-C172-4ED5-85D5-71C6EFE10692}" type="presParOf" srcId="{EA5471DD-0604-4ED9-BE51-31ED51CCBCED}" destId="{24E12FFB-7C8A-4D48-9980-FC792E7B677B}" srcOrd="1" destOrd="0" presId="urn:microsoft.com/office/officeart/2005/8/layout/vList5"/>
    <dgm:cxn modelId="{C424D576-D510-4DDD-96A7-29664E44AF47}" type="presParOf" srcId="{2BF124F9-F29C-49C2-9C71-899E2543C9CF}" destId="{54BB0743-4D81-47B0-A48C-2D04E45519E0}" srcOrd="1" destOrd="0" presId="urn:microsoft.com/office/officeart/2005/8/layout/vList5"/>
    <dgm:cxn modelId="{0E7A9730-D7B8-4CB9-9271-E40DD5658D8C}" type="presParOf" srcId="{2BF124F9-F29C-49C2-9C71-899E2543C9CF}" destId="{FD99E795-CE23-4426-B49F-6CEC1C7138B1}" srcOrd="2" destOrd="0" presId="urn:microsoft.com/office/officeart/2005/8/layout/vList5"/>
    <dgm:cxn modelId="{DB8DC2E1-F845-4ACD-BB51-C2077E8BF339}" type="presParOf" srcId="{FD99E795-CE23-4426-B49F-6CEC1C7138B1}" destId="{E0DDE459-C6DC-457C-8DC2-B5BC474A2D8E}" srcOrd="0" destOrd="0" presId="urn:microsoft.com/office/officeart/2005/8/layout/vList5"/>
    <dgm:cxn modelId="{890F0BFE-DA3B-42B5-B8D8-2E67B374E947}" type="presParOf" srcId="{FD99E795-CE23-4426-B49F-6CEC1C7138B1}" destId="{438691D3-88FA-477E-AA74-437E99D69BCC}" srcOrd="1" destOrd="0" presId="urn:microsoft.com/office/officeart/2005/8/layout/vList5"/>
    <dgm:cxn modelId="{80CC60FD-B950-46BC-BF74-F4C3BFE28514}" type="presParOf" srcId="{2BF124F9-F29C-49C2-9C71-899E2543C9CF}" destId="{3A1C906B-ABC7-455C-A923-DE628B58EFCA}" srcOrd="3" destOrd="0" presId="urn:microsoft.com/office/officeart/2005/8/layout/vList5"/>
    <dgm:cxn modelId="{5D17E774-DE86-40AD-87B5-4138B80DBCFA}" type="presParOf" srcId="{2BF124F9-F29C-49C2-9C71-899E2543C9CF}" destId="{BF37EB6F-A77B-4084-8D67-7EF359D5D70E}" srcOrd="4" destOrd="0" presId="urn:microsoft.com/office/officeart/2005/8/layout/vList5"/>
    <dgm:cxn modelId="{3238D401-3F6C-4F08-A229-440889253FF3}" type="presParOf" srcId="{BF37EB6F-A77B-4084-8D67-7EF359D5D70E}" destId="{A9F93178-D639-437E-94CC-EA2F17D4EC8B}" srcOrd="0" destOrd="0" presId="urn:microsoft.com/office/officeart/2005/8/layout/vList5"/>
    <dgm:cxn modelId="{8CE5C3FA-0BD9-4EE5-9C82-F1E2C777DF3B}" type="presParOf" srcId="{BF37EB6F-A77B-4084-8D67-7EF359D5D70E}" destId="{BE826BB6-EEBF-4023-83DB-18C68C28430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073BB0-1600-42C7-A47A-3684B816E3EF}"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zh-CN" altLang="en-US"/>
        </a:p>
      </dgm:t>
    </dgm:pt>
    <dgm:pt modelId="{A858AA44-33AA-4B23-A7D0-6D8F49E86A7D}">
      <dgm:prSet phldrT="[文本]"/>
      <dgm:spPr/>
      <dgm:t>
        <a:bodyPr/>
        <a:lstStyle/>
        <a:p>
          <a:r>
            <a:rPr lang="ja-JP" altLang="en-US" dirty="0"/>
            <a:t>一个</a:t>
          </a:r>
          <a:r>
            <a:rPr lang="en-US" altLang="en-US" dirty="0"/>
            <a:t>DNA</a:t>
          </a:r>
          <a:r>
            <a:rPr lang="ja-JP" altLang="en-US" dirty="0"/>
            <a:t>分子由两条多核苷酸链组成</a:t>
          </a:r>
          <a:r>
            <a:rPr lang="en-US" altLang="en-US" dirty="0"/>
            <a:t>,</a:t>
          </a:r>
          <a:r>
            <a:rPr lang="ja-JP" altLang="en-US" dirty="0"/>
            <a:t>两链的走向是相反</a:t>
          </a:r>
          <a:r>
            <a:rPr lang="zh-CN" altLang="en-US" dirty="0"/>
            <a:t>的</a:t>
          </a:r>
        </a:p>
      </dgm:t>
    </dgm:pt>
    <dgm:pt modelId="{0E876A90-FB62-4704-B289-30608FAC22A2}" type="parTrans" cxnId="{7E17F76E-EDEE-40D1-96F8-BC98369913A7}">
      <dgm:prSet/>
      <dgm:spPr/>
      <dgm:t>
        <a:bodyPr/>
        <a:lstStyle/>
        <a:p>
          <a:endParaRPr lang="zh-CN" altLang="en-US"/>
        </a:p>
      </dgm:t>
    </dgm:pt>
    <dgm:pt modelId="{580F33A9-8FC9-4C75-9407-FCF16209E971}" type="sibTrans" cxnId="{7E17F76E-EDEE-40D1-96F8-BC98369913A7}">
      <dgm:prSet/>
      <dgm:spPr/>
      <dgm:t>
        <a:bodyPr/>
        <a:lstStyle/>
        <a:p>
          <a:endParaRPr lang="zh-CN" altLang="en-US"/>
        </a:p>
      </dgm:t>
    </dgm:pt>
    <dgm:pt modelId="{4B380AC8-8E2F-48F3-A879-E7343601E3F9}">
      <dgm:prSet phldrT="[文本]"/>
      <dgm:spPr/>
      <dgm:t>
        <a:bodyPr/>
        <a:lstStyle/>
        <a:p>
          <a:r>
            <a:rPr lang="zh-CN" altLang="en-US" dirty="0"/>
            <a:t>两条链向右互相盘绕成一个双螺旋结构</a:t>
          </a:r>
        </a:p>
      </dgm:t>
    </dgm:pt>
    <dgm:pt modelId="{26C8BFD6-70F6-4D85-A03C-7A17936CA699}" type="parTrans" cxnId="{263CF638-1F7F-4E25-BBA3-75282388AC87}">
      <dgm:prSet/>
      <dgm:spPr/>
      <dgm:t>
        <a:bodyPr/>
        <a:lstStyle/>
        <a:p>
          <a:endParaRPr lang="zh-CN" altLang="en-US"/>
        </a:p>
      </dgm:t>
    </dgm:pt>
    <dgm:pt modelId="{06425F06-03D7-4DB0-BAD5-819989E0EEE5}" type="sibTrans" cxnId="{263CF638-1F7F-4E25-BBA3-75282388AC87}">
      <dgm:prSet/>
      <dgm:spPr/>
      <dgm:t>
        <a:bodyPr/>
        <a:lstStyle/>
        <a:p>
          <a:endParaRPr lang="zh-CN" altLang="en-US"/>
        </a:p>
      </dgm:t>
    </dgm:pt>
    <dgm:pt modelId="{4A356F52-8777-4E6F-B885-3B472DD78848}">
      <dgm:prSet phldrT="[文本]"/>
      <dgm:spPr/>
      <dgm:t>
        <a:bodyPr/>
        <a:lstStyle/>
        <a:p>
          <a:r>
            <a:rPr lang="zh-CN" altLang="en-US" dirty="0"/>
            <a:t>每条链的内侧是碱基</a:t>
          </a:r>
          <a:r>
            <a:rPr lang="en-US" altLang="en-US" dirty="0"/>
            <a:t>,</a:t>
          </a:r>
          <a:r>
            <a:rPr lang="zh-CN" altLang="en-US" dirty="0"/>
            <a:t>两条链的碱基总是</a:t>
          </a:r>
          <a:r>
            <a:rPr lang="en-US" altLang="en-US" dirty="0"/>
            <a:t>A</a:t>
          </a:r>
          <a:r>
            <a:rPr lang="zh-CN" altLang="en-US" dirty="0"/>
            <a:t>与</a:t>
          </a:r>
          <a:r>
            <a:rPr lang="en-US" altLang="en-US" dirty="0"/>
            <a:t>T</a:t>
          </a:r>
          <a:r>
            <a:rPr lang="zh-CN" altLang="en-US" dirty="0"/>
            <a:t>、</a:t>
          </a:r>
          <a:r>
            <a:rPr lang="en-US" altLang="en-US" dirty="0"/>
            <a:t>G</a:t>
          </a:r>
          <a:r>
            <a:rPr lang="zh-CN" altLang="en-US" dirty="0"/>
            <a:t>与</a:t>
          </a:r>
          <a:r>
            <a:rPr lang="en-US" altLang="en-US" dirty="0"/>
            <a:t>C</a:t>
          </a:r>
          <a:r>
            <a:rPr lang="zh-CN" altLang="en-US" dirty="0"/>
            <a:t>配对，被氢键连接着</a:t>
          </a:r>
        </a:p>
      </dgm:t>
    </dgm:pt>
    <dgm:pt modelId="{A3E3DF3B-6D87-40D6-A4A0-F021CAD78791}" type="parTrans" cxnId="{3E3DB936-74A8-426D-89E8-D0AE824EF52E}">
      <dgm:prSet/>
      <dgm:spPr/>
      <dgm:t>
        <a:bodyPr/>
        <a:lstStyle/>
        <a:p>
          <a:endParaRPr lang="zh-CN" altLang="en-US"/>
        </a:p>
      </dgm:t>
    </dgm:pt>
    <dgm:pt modelId="{957E9F75-7A00-45C0-A364-9B8305BCE2F8}" type="sibTrans" cxnId="{3E3DB936-74A8-426D-89E8-D0AE824EF52E}">
      <dgm:prSet/>
      <dgm:spPr/>
      <dgm:t>
        <a:bodyPr/>
        <a:lstStyle/>
        <a:p>
          <a:endParaRPr lang="zh-CN" altLang="en-US"/>
        </a:p>
      </dgm:t>
    </dgm:pt>
    <dgm:pt modelId="{BAA51453-FD02-45EF-BAC1-3B2B5C30323A}">
      <dgm:prSet phldrT="[文本]"/>
      <dgm:spPr/>
      <dgm:t>
        <a:bodyPr/>
        <a:lstStyle/>
        <a:p>
          <a:r>
            <a:rPr lang="zh-CN" altLang="en-US" dirty="0"/>
            <a:t>各对碱基之间的距离为</a:t>
          </a:r>
          <a:r>
            <a:rPr lang="en-US" altLang="en-US" dirty="0"/>
            <a:t>0.34nm,</a:t>
          </a:r>
          <a:r>
            <a:rPr lang="zh-CN" altLang="en-US" dirty="0"/>
            <a:t>每转一圈长为</a:t>
          </a:r>
          <a:r>
            <a:rPr lang="en-US" altLang="en-US" dirty="0"/>
            <a:t>3.4nm,</a:t>
          </a:r>
          <a:r>
            <a:rPr lang="zh-CN" altLang="en-US" dirty="0"/>
            <a:t>包含</a:t>
          </a:r>
          <a:r>
            <a:rPr lang="en-US" altLang="en-US" dirty="0"/>
            <a:t>10</a:t>
          </a:r>
          <a:r>
            <a:rPr lang="zh-CN" altLang="en-US" dirty="0"/>
            <a:t>个碱基对</a:t>
          </a:r>
          <a:r>
            <a:rPr lang="en-US" altLang="en-US" dirty="0"/>
            <a:t>,</a:t>
          </a:r>
          <a:r>
            <a:rPr lang="zh-CN" altLang="en-US" dirty="0"/>
            <a:t>螺旋的直径为</a:t>
          </a:r>
          <a:r>
            <a:rPr lang="en-US" altLang="en-US" dirty="0"/>
            <a:t>2mm</a:t>
          </a:r>
          <a:endParaRPr lang="zh-CN" altLang="en-US" dirty="0"/>
        </a:p>
      </dgm:t>
    </dgm:pt>
    <dgm:pt modelId="{53DBDC48-6E84-4192-AFE4-D42BF9BB3746}" type="parTrans" cxnId="{29F2B063-F08E-4102-AE9D-6552B08361E9}">
      <dgm:prSet/>
      <dgm:spPr/>
      <dgm:t>
        <a:bodyPr/>
        <a:lstStyle/>
        <a:p>
          <a:endParaRPr lang="zh-CN" altLang="en-US"/>
        </a:p>
      </dgm:t>
    </dgm:pt>
    <dgm:pt modelId="{74F03050-30E4-4ED1-A351-EF0042659917}" type="sibTrans" cxnId="{29F2B063-F08E-4102-AE9D-6552B08361E9}">
      <dgm:prSet/>
      <dgm:spPr/>
      <dgm:t>
        <a:bodyPr/>
        <a:lstStyle/>
        <a:p>
          <a:endParaRPr lang="zh-CN" altLang="en-US"/>
        </a:p>
      </dgm:t>
    </dgm:pt>
    <dgm:pt modelId="{0E0D1A2A-77F1-4EBB-8F86-036576C77C1A}" type="pres">
      <dgm:prSet presAssocID="{F0073BB0-1600-42C7-A47A-3684B816E3EF}" presName="Name0" presStyleCnt="0">
        <dgm:presLayoutVars>
          <dgm:chMax val="7"/>
          <dgm:chPref val="7"/>
          <dgm:dir/>
        </dgm:presLayoutVars>
      </dgm:prSet>
      <dgm:spPr/>
      <dgm:t>
        <a:bodyPr/>
        <a:lstStyle/>
        <a:p>
          <a:endParaRPr lang="zh-CN" altLang="en-US"/>
        </a:p>
      </dgm:t>
    </dgm:pt>
    <dgm:pt modelId="{D0A24231-72C9-4C5E-BEF0-37D22A0AA61B}" type="pres">
      <dgm:prSet presAssocID="{F0073BB0-1600-42C7-A47A-3684B816E3EF}" presName="Name1" presStyleCnt="0"/>
      <dgm:spPr/>
    </dgm:pt>
    <dgm:pt modelId="{4EF124DD-CA1F-4B27-963E-AB923656F00C}" type="pres">
      <dgm:prSet presAssocID="{F0073BB0-1600-42C7-A47A-3684B816E3EF}" presName="cycle" presStyleCnt="0"/>
      <dgm:spPr/>
    </dgm:pt>
    <dgm:pt modelId="{1E026988-6C37-47ED-91BB-E852D191A3B9}" type="pres">
      <dgm:prSet presAssocID="{F0073BB0-1600-42C7-A47A-3684B816E3EF}" presName="srcNode" presStyleLbl="node1" presStyleIdx="0" presStyleCnt="4"/>
      <dgm:spPr/>
    </dgm:pt>
    <dgm:pt modelId="{79A69E7B-4E9E-4589-922C-E4EC9F88D1B8}" type="pres">
      <dgm:prSet presAssocID="{F0073BB0-1600-42C7-A47A-3684B816E3EF}" presName="conn" presStyleLbl="parChTrans1D2" presStyleIdx="0" presStyleCnt="1"/>
      <dgm:spPr/>
      <dgm:t>
        <a:bodyPr/>
        <a:lstStyle/>
        <a:p>
          <a:endParaRPr lang="zh-CN" altLang="en-US"/>
        </a:p>
      </dgm:t>
    </dgm:pt>
    <dgm:pt modelId="{3463F8B8-89B1-4F49-B69F-81D6ACEA7439}" type="pres">
      <dgm:prSet presAssocID="{F0073BB0-1600-42C7-A47A-3684B816E3EF}" presName="extraNode" presStyleLbl="node1" presStyleIdx="0" presStyleCnt="4"/>
      <dgm:spPr/>
    </dgm:pt>
    <dgm:pt modelId="{A756696A-7C65-4E57-83A3-F99C996D6F88}" type="pres">
      <dgm:prSet presAssocID="{F0073BB0-1600-42C7-A47A-3684B816E3EF}" presName="dstNode" presStyleLbl="node1" presStyleIdx="0" presStyleCnt="4"/>
      <dgm:spPr/>
    </dgm:pt>
    <dgm:pt modelId="{185C26CF-3FDC-4297-B1A4-AA90FEC7FCD4}" type="pres">
      <dgm:prSet presAssocID="{A858AA44-33AA-4B23-A7D0-6D8F49E86A7D}" presName="text_1" presStyleLbl="node1" presStyleIdx="0" presStyleCnt="4">
        <dgm:presLayoutVars>
          <dgm:bulletEnabled val="1"/>
        </dgm:presLayoutVars>
      </dgm:prSet>
      <dgm:spPr/>
      <dgm:t>
        <a:bodyPr/>
        <a:lstStyle/>
        <a:p>
          <a:endParaRPr lang="zh-CN" altLang="en-US"/>
        </a:p>
      </dgm:t>
    </dgm:pt>
    <dgm:pt modelId="{A8BCAD58-74B0-4FB6-90FA-AD41175AE5DE}" type="pres">
      <dgm:prSet presAssocID="{A858AA44-33AA-4B23-A7D0-6D8F49E86A7D}" presName="accent_1" presStyleCnt="0"/>
      <dgm:spPr/>
    </dgm:pt>
    <dgm:pt modelId="{1EF19473-1ACD-4C26-A51B-DB8B4863A6D1}" type="pres">
      <dgm:prSet presAssocID="{A858AA44-33AA-4B23-A7D0-6D8F49E86A7D}" presName="accentRepeatNode" presStyleLbl="solidFgAcc1" presStyleIdx="0" presStyleCnt="4"/>
      <dgm:spPr/>
    </dgm:pt>
    <dgm:pt modelId="{D079489D-6D0A-47EC-B618-30680DF0DB9B}" type="pres">
      <dgm:prSet presAssocID="{4B380AC8-8E2F-48F3-A879-E7343601E3F9}" presName="text_2" presStyleLbl="node1" presStyleIdx="1" presStyleCnt="4">
        <dgm:presLayoutVars>
          <dgm:bulletEnabled val="1"/>
        </dgm:presLayoutVars>
      </dgm:prSet>
      <dgm:spPr/>
      <dgm:t>
        <a:bodyPr/>
        <a:lstStyle/>
        <a:p>
          <a:endParaRPr lang="zh-CN" altLang="en-US"/>
        </a:p>
      </dgm:t>
    </dgm:pt>
    <dgm:pt modelId="{5287DD02-5B61-472B-8242-0355584D44BE}" type="pres">
      <dgm:prSet presAssocID="{4B380AC8-8E2F-48F3-A879-E7343601E3F9}" presName="accent_2" presStyleCnt="0"/>
      <dgm:spPr/>
    </dgm:pt>
    <dgm:pt modelId="{B3E6C122-E3C0-44B2-B9F1-5EB7DE8DA154}" type="pres">
      <dgm:prSet presAssocID="{4B380AC8-8E2F-48F3-A879-E7343601E3F9}" presName="accentRepeatNode" presStyleLbl="solidFgAcc1" presStyleIdx="1" presStyleCnt="4"/>
      <dgm:spPr/>
    </dgm:pt>
    <dgm:pt modelId="{453EEADC-7D93-4E8D-AB58-3423E4BA5317}" type="pres">
      <dgm:prSet presAssocID="{4A356F52-8777-4E6F-B885-3B472DD78848}" presName="text_3" presStyleLbl="node1" presStyleIdx="2" presStyleCnt="4">
        <dgm:presLayoutVars>
          <dgm:bulletEnabled val="1"/>
        </dgm:presLayoutVars>
      </dgm:prSet>
      <dgm:spPr/>
      <dgm:t>
        <a:bodyPr/>
        <a:lstStyle/>
        <a:p>
          <a:endParaRPr lang="zh-CN" altLang="en-US"/>
        </a:p>
      </dgm:t>
    </dgm:pt>
    <dgm:pt modelId="{4D499814-8242-496E-AFF8-B4CE6085ECB3}" type="pres">
      <dgm:prSet presAssocID="{4A356F52-8777-4E6F-B885-3B472DD78848}" presName="accent_3" presStyleCnt="0"/>
      <dgm:spPr/>
    </dgm:pt>
    <dgm:pt modelId="{B1ADF0F4-CBD8-4200-8179-9BF37C1ABD90}" type="pres">
      <dgm:prSet presAssocID="{4A356F52-8777-4E6F-B885-3B472DD78848}" presName="accentRepeatNode" presStyleLbl="solidFgAcc1" presStyleIdx="2" presStyleCnt="4"/>
      <dgm:spPr/>
    </dgm:pt>
    <dgm:pt modelId="{72147EDA-16D5-4E8F-8820-7DF9FFB013F9}" type="pres">
      <dgm:prSet presAssocID="{BAA51453-FD02-45EF-BAC1-3B2B5C30323A}" presName="text_4" presStyleLbl="node1" presStyleIdx="3" presStyleCnt="4">
        <dgm:presLayoutVars>
          <dgm:bulletEnabled val="1"/>
        </dgm:presLayoutVars>
      </dgm:prSet>
      <dgm:spPr/>
      <dgm:t>
        <a:bodyPr/>
        <a:lstStyle/>
        <a:p>
          <a:endParaRPr lang="zh-CN" altLang="en-US"/>
        </a:p>
      </dgm:t>
    </dgm:pt>
    <dgm:pt modelId="{01B76566-623F-4120-8BB3-577EA0765CB7}" type="pres">
      <dgm:prSet presAssocID="{BAA51453-FD02-45EF-BAC1-3B2B5C30323A}" presName="accent_4" presStyleCnt="0"/>
      <dgm:spPr/>
    </dgm:pt>
    <dgm:pt modelId="{978733B5-FC05-4C49-8141-9A0FA317B3F4}" type="pres">
      <dgm:prSet presAssocID="{BAA51453-FD02-45EF-BAC1-3B2B5C30323A}" presName="accentRepeatNode" presStyleLbl="solidFgAcc1" presStyleIdx="3" presStyleCnt="4"/>
      <dgm:spPr/>
    </dgm:pt>
  </dgm:ptLst>
  <dgm:cxnLst>
    <dgm:cxn modelId="{3E3DB936-74A8-426D-89E8-D0AE824EF52E}" srcId="{F0073BB0-1600-42C7-A47A-3684B816E3EF}" destId="{4A356F52-8777-4E6F-B885-3B472DD78848}" srcOrd="2" destOrd="0" parTransId="{A3E3DF3B-6D87-40D6-A4A0-F021CAD78791}" sibTransId="{957E9F75-7A00-45C0-A364-9B8305BCE2F8}"/>
    <dgm:cxn modelId="{7E17F76E-EDEE-40D1-96F8-BC98369913A7}" srcId="{F0073BB0-1600-42C7-A47A-3684B816E3EF}" destId="{A858AA44-33AA-4B23-A7D0-6D8F49E86A7D}" srcOrd="0" destOrd="0" parTransId="{0E876A90-FB62-4704-B289-30608FAC22A2}" sibTransId="{580F33A9-8FC9-4C75-9407-FCF16209E971}"/>
    <dgm:cxn modelId="{28CFBFEF-A833-4CDD-A300-EE2EBB61DFA3}" type="presOf" srcId="{4A356F52-8777-4E6F-B885-3B472DD78848}" destId="{453EEADC-7D93-4E8D-AB58-3423E4BA5317}" srcOrd="0" destOrd="0" presId="urn:microsoft.com/office/officeart/2008/layout/VerticalCurvedList"/>
    <dgm:cxn modelId="{263CF638-1F7F-4E25-BBA3-75282388AC87}" srcId="{F0073BB0-1600-42C7-A47A-3684B816E3EF}" destId="{4B380AC8-8E2F-48F3-A879-E7343601E3F9}" srcOrd="1" destOrd="0" parTransId="{26C8BFD6-70F6-4D85-A03C-7A17936CA699}" sibTransId="{06425F06-03D7-4DB0-BAD5-819989E0EEE5}"/>
    <dgm:cxn modelId="{D6AABB5F-B5C3-49CB-A738-7DA65736EF46}" type="presOf" srcId="{4B380AC8-8E2F-48F3-A879-E7343601E3F9}" destId="{D079489D-6D0A-47EC-B618-30680DF0DB9B}" srcOrd="0" destOrd="0" presId="urn:microsoft.com/office/officeart/2008/layout/VerticalCurvedList"/>
    <dgm:cxn modelId="{37D9B218-3655-4A16-951A-3CA61D38D9DA}" type="presOf" srcId="{A858AA44-33AA-4B23-A7D0-6D8F49E86A7D}" destId="{185C26CF-3FDC-4297-B1A4-AA90FEC7FCD4}" srcOrd="0" destOrd="0" presId="urn:microsoft.com/office/officeart/2008/layout/VerticalCurvedList"/>
    <dgm:cxn modelId="{B4E4EE0A-CD3D-4C5B-9878-380A9999B106}" type="presOf" srcId="{BAA51453-FD02-45EF-BAC1-3B2B5C30323A}" destId="{72147EDA-16D5-4E8F-8820-7DF9FFB013F9}" srcOrd="0" destOrd="0" presId="urn:microsoft.com/office/officeart/2008/layout/VerticalCurvedList"/>
    <dgm:cxn modelId="{9D41E801-7174-4AB0-A5F2-6E129AAC60EE}" type="presOf" srcId="{F0073BB0-1600-42C7-A47A-3684B816E3EF}" destId="{0E0D1A2A-77F1-4EBB-8F86-036576C77C1A}" srcOrd="0" destOrd="0" presId="urn:microsoft.com/office/officeart/2008/layout/VerticalCurvedList"/>
    <dgm:cxn modelId="{81990B39-974B-4196-83A9-5DC49B83FEEA}" type="presOf" srcId="{580F33A9-8FC9-4C75-9407-FCF16209E971}" destId="{79A69E7B-4E9E-4589-922C-E4EC9F88D1B8}" srcOrd="0" destOrd="0" presId="urn:microsoft.com/office/officeart/2008/layout/VerticalCurvedList"/>
    <dgm:cxn modelId="{29F2B063-F08E-4102-AE9D-6552B08361E9}" srcId="{F0073BB0-1600-42C7-A47A-3684B816E3EF}" destId="{BAA51453-FD02-45EF-BAC1-3B2B5C30323A}" srcOrd="3" destOrd="0" parTransId="{53DBDC48-6E84-4192-AFE4-D42BF9BB3746}" sibTransId="{74F03050-30E4-4ED1-A351-EF0042659917}"/>
    <dgm:cxn modelId="{A6706654-07FC-4D36-961E-0B089C86E7BD}" type="presParOf" srcId="{0E0D1A2A-77F1-4EBB-8F86-036576C77C1A}" destId="{D0A24231-72C9-4C5E-BEF0-37D22A0AA61B}" srcOrd="0" destOrd="0" presId="urn:microsoft.com/office/officeart/2008/layout/VerticalCurvedList"/>
    <dgm:cxn modelId="{8664D799-11D4-4A95-8C30-BFDA7D521413}" type="presParOf" srcId="{D0A24231-72C9-4C5E-BEF0-37D22A0AA61B}" destId="{4EF124DD-CA1F-4B27-963E-AB923656F00C}" srcOrd="0" destOrd="0" presId="urn:microsoft.com/office/officeart/2008/layout/VerticalCurvedList"/>
    <dgm:cxn modelId="{7FAA07E1-8DBF-4E97-81D9-A5548F645B08}" type="presParOf" srcId="{4EF124DD-CA1F-4B27-963E-AB923656F00C}" destId="{1E026988-6C37-47ED-91BB-E852D191A3B9}" srcOrd="0" destOrd="0" presId="urn:microsoft.com/office/officeart/2008/layout/VerticalCurvedList"/>
    <dgm:cxn modelId="{5B0B4BC6-203E-4BB1-AB75-11AE4BC15238}" type="presParOf" srcId="{4EF124DD-CA1F-4B27-963E-AB923656F00C}" destId="{79A69E7B-4E9E-4589-922C-E4EC9F88D1B8}" srcOrd="1" destOrd="0" presId="urn:microsoft.com/office/officeart/2008/layout/VerticalCurvedList"/>
    <dgm:cxn modelId="{3C908C80-D59D-4EB3-B919-2CFB38C9FF6E}" type="presParOf" srcId="{4EF124DD-CA1F-4B27-963E-AB923656F00C}" destId="{3463F8B8-89B1-4F49-B69F-81D6ACEA7439}" srcOrd="2" destOrd="0" presId="urn:microsoft.com/office/officeart/2008/layout/VerticalCurvedList"/>
    <dgm:cxn modelId="{000CBBC2-42D5-4A04-92A3-0E70C97394BB}" type="presParOf" srcId="{4EF124DD-CA1F-4B27-963E-AB923656F00C}" destId="{A756696A-7C65-4E57-83A3-F99C996D6F88}" srcOrd="3" destOrd="0" presId="urn:microsoft.com/office/officeart/2008/layout/VerticalCurvedList"/>
    <dgm:cxn modelId="{C80A1C72-61A4-4F79-AD94-1D44EE250979}" type="presParOf" srcId="{D0A24231-72C9-4C5E-BEF0-37D22A0AA61B}" destId="{185C26CF-3FDC-4297-B1A4-AA90FEC7FCD4}" srcOrd="1" destOrd="0" presId="urn:microsoft.com/office/officeart/2008/layout/VerticalCurvedList"/>
    <dgm:cxn modelId="{F73ADFAF-CE23-4290-93B4-C7D14E2F93B1}" type="presParOf" srcId="{D0A24231-72C9-4C5E-BEF0-37D22A0AA61B}" destId="{A8BCAD58-74B0-4FB6-90FA-AD41175AE5DE}" srcOrd="2" destOrd="0" presId="urn:microsoft.com/office/officeart/2008/layout/VerticalCurvedList"/>
    <dgm:cxn modelId="{FF4116C5-E04F-401A-9845-54597408AF2D}" type="presParOf" srcId="{A8BCAD58-74B0-4FB6-90FA-AD41175AE5DE}" destId="{1EF19473-1ACD-4C26-A51B-DB8B4863A6D1}" srcOrd="0" destOrd="0" presId="urn:microsoft.com/office/officeart/2008/layout/VerticalCurvedList"/>
    <dgm:cxn modelId="{0FFEB674-FB8C-4F1A-AF57-F2AA410B2E8C}" type="presParOf" srcId="{D0A24231-72C9-4C5E-BEF0-37D22A0AA61B}" destId="{D079489D-6D0A-47EC-B618-30680DF0DB9B}" srcOrd="3" destOrd="0" presId="urn:microsoft.com/office/officeart/2008/layout/VerticalCurvedList"/>
    <dgm:cxn modelId="{B955CF5F-30D1-425C-8DB3-689773463957}" type="presParOf" srcId="{D0A24231-72C9-4C5E-BEF0-37D22A0AA61B}" destId="{5287DD02-5B61-472B-8242-0355584D44BE}" srcOrd="4" destOrd="0" presId="urn:microsoft.com/office/officeart/2008/layout/VerticalCurvedList"/>
    <dgm:cxn modelId="{0825EEB8-36CE-4FFA-AA9F-5319F2ADEF21}" type="presParOf" srcId="{5287DD02-5B61-472B-8242-0355584D44BE}" destId="{B3E6C122-E3C0-44B2-B9F1-5EB7DE8DA154}" srcOrd="0" destOrd="0" presId="urn:microsoft.com/office/officeart/2008/layout/VerticalCurvedList"/>
    <dgm:cxn modelId="{1A97BD3B-F3BD-4520-82B7-6A314E087F2D}" type="presParOf" srcId="{D0A24231-72C9-4C5E-BEF0-37D22A0AA61B}" destId="{453EEADC-7D93-4E8D-AB58-3423E4BA5317}" srcOrd="5" destOrd="0" presId="urn:microsoft.com/office/officeart/2008/layout/VerticalCurvedList"/>
    <dgm:cxn modelId="{A5AA4CFF-5E7E-48BC-A0CC-73D708556994}" type="presParOf" srcId="{D0A24231-72C9-4C5E-BEF0-37D22A0AA61B}" destId="{4D499814-8242-496E-AFF8-B4CE6085ECB3}" srcOrd="6" destOrd="0" presId="urn:microsoft.com/office/officeart/2008/layout/VerticalCurvedList"/>
    <dgm:cxn modelId="{644099D1-515D-423D-BCE7-E4DD5F80FF6F}" type="presParOf" srcId="{4D499814-8242-496E-AFF8-B4CE6085ECB3}" destId="{B1ADF0F4-CBD8-4200-8179-9BF37C1ABD90}" srcOrd="0" destOrd="0" presId="urn:microsoft.com/office/officeart/2008/layout/VerticalCurvedList"/>
    <dgm:cxn modelId="{9FDCC563-85E2-4620-8768-FE88D1E4B9E3}" type="presParOf" srcId="{D0A24231-72C9-4C5E-BEF0-37D22A0AA61B}" destId="{72147EDA-16D5-4E8F-8820-7DF9FFB013F9}" srcOrd="7" destOrd="0" presId="urn:microsoft.com/office/officeart/2008/layout/VerticalCurvedList"/>
    <dgm:cxn modelId="{2081FB5F-5BE5-47F0-B345-BA5363A0C46C}" type="presParOf" srcId="{D0A24231-72C9-4C5E-BEF0-37D22A0AA61B}" destId="{01B76566-623F-4120-8BB3-577EA0765CB7}" srcOrd="8" destOrd="0" presId="urn:microsoft.com/office/officeart/2008/layout/VerticalCurvedList"/>
    <dgm:cxn modelId="{152BF985-FDF3-42E3-9B8E-F45406F4ADC8}" type="presParOf" srcId="{01B76566-623F-4120-8BB3-577EA0765CB7}" destId="{978733B5-FC05-4C49-8141-9A0FA317B3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B58FE7-112D-4558-AF5D-4B3A6A492AF0}"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zh-CN" altLang="en-US"/>
        </a:p>
      </dgm:t>
    </dgm:pt>
    <dgm:pt modelId="{3886DB36-DC9C-405A-87A3-E7A53A466771}">
      <dgm:prSet phldrT="[文本]"/>
      <dgm:spPr/>
      <dgm:t>
        <a:bodyPr/>
        <a:lstStyle/>
        <a:p>
          <a:r>
            <a:rPr lang="en-US" altLang="zh-CN" dirty="0"/>
            <a:t>DNA</a:t>
          </a:r>
          <a:r>
            <a:rPr lang="zh-CN" altLang="en-US" dirty="0"/>
            <a:t>复制是半保留式的</a:t>
          </a:r>
        </a:p>
      </dgm:t>
    </dgm:pt>
    <dgm:pt modelId="{DD219BA8-E094-44E4-9801-A4F2877DA799}" type="parTrans" cxnId="{CB5F1407-7424-457E-BA3A-AE07EA9D97F3}">
      <dgm:prSet/>
      <dgm:spPr/>
      <dgm:t>
        <a:bodyPr/>
        <a:lstStyle/>
        <a:p>
          <a:endParaRPr lang="zh-CN" altLang="en-US"/>
        </a:p>
      </dgm:t>
    </dgm:pt>
    <dgm:pt modelId="{E507A1E9-5FE9-4D2E-9249-60D5792AA218}" type="sibTrans" cxnId="{CB5F1407-7424-457E-BA3A-AE07EA9D97F3}">
      <dgm:prSet/>
      <dgm:spPr/>
      <dgm:t>
        <a:bodyPr/>
        <a:lstStyle/>
        <a:p>
          <a:endParaRPr lang="zh-CN" altLang="en-US"/>
        </a:p>
      </dgm:t>
    </dgm:pt>
    <dgm:pt modelId="{9B6C000E-B4B3-41CB-ACDE-765F2C8B1C98}">
      <dgm:prSet phldrT="[文本]"/>
      <dgm:spPr/>
      <dgm:t>
        <a:bodyPr/>
        <a:lstStyle/>
        <a:p>
          <a:r>
            <a:rPr lang="en-US" altLang="zh-CN" dirty="0"/>
            <a:t>DNA</a:t>
          </a:r>
          <a:r>
            <a:rPr lang="zh-CN" altLang="en-US" dirty="0"/>
            <a:t>复制是双向的</a:t>
          </a:r>
        </a:p>
      </dgm:t>
    </dgm:pt>
    <dgm:pt modelId="{E61B9C03-6A49-4667-805C-E27A9AB880E1}" type="parTrans" cxnId="{995533B6-6C51-4796-A73A-8C2E282A870B}">
      <dgm:prSet/>
      <dgm:spPr/>
      <dgm:t>
        <a:bodyPr/>
        <a:lstStyle/>
        <a:p>
          <a:endParaRPr lang="zh-CN" altLang="en-US"/>
        </a:p>
      </dgm:t>
    </dgm:pt>
    <dgm:pt modelId="{E1F96245-D223-4046-9D98-9A054761E054}" type="sibTrans" cxnId="{995533B6-6C51-4796-A73A-8C2E282A870B}">
      <dgm:prSet/>
      <dgm:spPr/>
      <dgm:t>
        <a:bodyPr/>
        <a:lstStyle/>
        <a:p>
          <a:endParaRPr lang="zh-CN" altLang="en-US"/>
        </a:p>
      </dgm:t>
    </dgm:pt>
    <dgm:pt modelId="{E13BC979-5093-48E0-BF64-6E0DF34851A2}">
      <dgm:prSet phldrT="[文本]"/>
      <dgm:spPr/>
      <dgm:t>
        <a:bodyPr/>
        <a:lstStyle/>
        <a:p>
          <a:r>
            <a:rPr lang="en-US" altLang="zh-CN" dirty="0"/>
            <a:t>DNA</a:t>
          </a:r>
          <a:r>
            <a:rPr lang="zh-CN" altLang="zh-CN" dirty="0"/>
            <a:t>复制需要许多酶的参与</a:t>
          </a:r>
          <a:endParaRPr lang="zh-CN" altLang="en-US" dirty="0"/>
        </a:p>
      </dgm:t>
    </dgm:pt>
    <dgm:pt modelId="{3636D021-B86D-483B-A0C2-927F3708F3BF}" type="parTrans" cxnId="{FC45E4EA-6196-4FD3-A778-F84E7A2387E9}">
      <dgm:prSet/>
      <dgm:spPr/>
      <dgm:t>
        <a:bodyPr/>
        <a:lstStyle/>
        <a:p>
          <a:endParaRPr lang="zh-CN" altLang="en-US"/>
        </a:p>
      </dgm:t>
    </dgm:pt>
    <dgm:pt modelId="{B9098EB4-EA29-4835-BA84-2322DECD933E}" type="sibTrans" cxnId="{FC45E4EA-6196-4FD3-A778-F84E7A2387E9}">
      <dgm:prSet/>
      <dgm:spPr/>
      <dgm:t>
        <a:bodyPr/>
        <a:lstStyle/>
        <a:p>
          <a:endParaRPr lang="zh-CN" altLang="en-US"/>
        </a:p>
      </dgm:t>
    </dgm:pt>
    <dgm:pt modelId="{6C694D59-98C5-4247-801F-5319E54771F6}">
      <dgm:prSet/>
      <dgm:spPr/>
      <dgm:t>
        <a:bodyPr/>
        <a:lstStyle/>
        <a:p>
          <a:r>
            <a:rPr lang="en-US" altLang="zh-CN" dirty="0"/>
            <a:t>DNA</a:t>
          </a:r>
          <a:r>
            <a:rPr lang="zh-CN" altLang="en-US" dirty="0"/>
            <a:t>复制的高保真性</a:t>
          </a:r>
          <a:endParaRPr lang="zh-CN" altLang="zh-CN" dirty="0"/>
        </a:p>
      </dgm:t>
    </dgm:pt>
    <dgm:pt modelId="{0EF65B67-25AB-4BCD-AD1B-03AD35156BEB}" type="parTrans" cxnId="{9822C4D4-2DF5-452E-B70B-7C32DC2A6B86}">
      <dgm:prSet/>
      <dgm:spPr/>
      <dgm:t>
        <a:bodyPr/>
        <a:lstStyle/>
        <a:p>
          <a:endParaRPr lang="zh-CN" altLang="en-US"/>
        </a:p>
      </dgm:t>
    </dgm:pt>
    <dgm:pt modelId="{0EFDED04-0835-4E22-BE0E-BDDC453340F6}" type="sibTrans" cxnId="{9822C4D4-2DF5-452E-B70B-7C32DC2A6B86}">
      <dgm:prSet/>
      <dgm:spPr/>
      <dgm:t>
        <a:bodyPr/>
        <a:lstStyle/>
        <a:p>
          <a:endParaRPr lang="zh-CN" altLang="en-US"/>
        </a:p>
      </dgm:t>
    </dgm:pt>
    <dgm:pt modelId="{F13E4F8B-246A-4F01-B2C4-44907867608C}" type="pres">
      <dgm:prSet presAssocID="{1BB58FE7-112D-4558-AF5D-4B3A6A492AF0}" presName="linearFlow" presStyleCnt="0">
        <dgm:presLayoutVars>
          <dgm:dir/>
          <dgm:resizeHandles val="exact"/>
        </dgm:presLayoutVars>
      </dgm:prSet>
      <dgm:spPr/>
      <dgm:t>
        <a:bodyPr/>
        <a:lstStyle/>
        <a:p>
          <a:endParaRPr lang="zh-CN" altLang="en-US"/>
        </a:p>
      </dgm:t>
    </dgm:pt>
    <dgm:pt modelId="{D70EDC2C-1844-4DD5-B11C-0E051689D057}" type="pres">
      <dgm:prSet presAssocID="{3886DB36-DC9C-405A-87A3-E7A53A466771}" presName="composite" presStyleCnt="0"/>
      <dgm:spPr/>
    </dgm:pt>
    <dgm:pt modelId="{51C7B744-E8BC-4F02-A9D9-A87E6EC93B99}" type="pres">
      <dgm:prSet presAssocID="{3886DB36-DC9C-405A-87A3-E7A53A466771}" presName="imgShp" presStyleLbl="fgImgPlace1" presStyleIdx="0" presStyleCnt="4"/>
      <dgm:spPr/>
    </dgm:pt>
    <dgm:pt modelId="{1C4388C7-624D-46FC-A0D8-88DF070F47F6}" type="pres">
      <dgm:prSet presAssocID="{3886DB36-DC9C-405A-87A3-E7A53A466771}" presName="txShp" presStyleLbl="node1" presStyleIdx="0" presStyleCnt="4">
        <dgm:presLayoutVars>
          <dgm:bulletEnabled val="1"/>
        </dgm:presLayoutVars>
      </dgm:prSet>
      <dgm:spPr/>
      <dgm:t>
        <a:bodyPr/>
        <a:lstStyle/>
        <a:p>
          <a:endParaRPr lang="zh-CN" altLang="en-US"/>
        </a:p>
      </dgm:t>
    </dgm:pt>
    <dgm:pt modelId="{81191D5E-3946-4B01-AD2D-E22E67999FCA}" type="pres">
      <dgm:prSet presAssocID="{E507A1E9-5FE9-4D2E-9249-60D5792AA218}" presName="spacing" presStyleCnt="0"/>
      <dgm:spPr/>
    </dgm:pt>
    <dgm:pt modelId="{617B852D-783C-4837-B195-B6D590BDEB36}" type="pres">
      <dgm:prSet presAssocID="{9B6C000E-B4B3-41CB-ACDE-765F2C8B1C98}" presName="composite" presStyleCnt="0"/>
      <dgm:spPr/>
    </dgm:pt>
    <dgm:pt modelId="{700E359C-5A84-4D05-BFB7-C0862B0103A8}" type="pres">
      <dgm:prSet presAssocID="{9B6C000E-B4B3-41CB-ACDE-765F2C8B1C98}" presName="imgShp" presStyleLbl="fgImgPlace1" presStyleIdx="1" presStyleCnt="4"/>
      <dgm:spPr/>
    </dgm:pt>
    <dgm:pt modelId="{CED0A85F-5E90-49F5-94B2-2C3DF76FA546}" type="pres">
      <dgm:prSet presAssocID="{9B6C000E-B4B3-41CB-ACDE-765F2C8B1C98}" presName="txShp" presStyleLbl="node1" presStyleIdx="1" presStyleCnt="4">
        <dgm:presLayoutVars>
          <dgm:bulletEnabled val="1"/>
        </dgm:presLayoutVars>
      </dgm:prSet>
      <dgm:spPr/>
      <dgm:t>
        <a:bodyPr/>
        <a:lstStyle/>
        <a:p>
          <a:endParaRPr lang="zh-CN" altLang="en-US"/>
        </a:p>
      </dgm:t>
    </dgm:pt>
    <dgm:pt modelId="{C704668D-18BE-4BD3-B9D7-8A68CD43AF32}" type="pres">
      <dgm:prSet presAssocID="{E1F96245-D223-4046-9D98-9A054761E054}" presName="spacing" presStyleCnt="0"/>
      <dgm:spPr/>
    </dgm:pt>
    <dgm:pt modelId="{CBC24216-BD2D-48A4-8B04-5C2B4D944D61}" type="pres">
      <dgm:prSet presAssocID="{E13BC979-5093-48E0-BF64-6E0DF34851A2}" presName="composite" presStyleCnt="0"/>
      <dgm:spPr/>
    </dgm:pt>
    <dgm:pt modelId="{40FA1178-6870-4E60-947B-B9B019504F52}" type="pres">
      <dgm:prSet presAssocID="{E13BC979-5093-48E0-BF64-6E0DF34851A2}" presName="imgShp" presStyleLbl="fgImgPlace1" presStyleIdx="2" presStyleCnt="4"/>
      <dgm:spPr/>
    </dgm:pt>
    <dgm:pt modelId="{E9A766BD-4460-49E2-BD35-02EC4B88815D}" type="pres">
      <dgm:prSet presAssocID="{E13BC979-5093-48E0-BF64-6E0DF34851A2}" presName="txShp" presStyleLbl="node1" presStyleIdx="2" presStyleCnt="4">
        <dgm:presLayoutVars>
          <dgm:bulletEnabled val="1"/>
        </dgm:presLayoutVars>
      </dgm:prSet>
      <dgm:spPr/>
      <dgm:t>
        <a:bodyPr/>
        <a:lstStyle/>
        <a:p>
          <a:endParaRPr lang="zh-CN" altLang="en-US"/>
        </a:p>
      </dgm:t>
    </dgm:pt>
    <dgm:pt modelId="{E231CEE3-A3DB-46D5-A68F-00FC9734A3DD}" type="pres">
      <dgm:prSet presAssocID="{B9098EB4-EA29-4835-BA84-2322DECD933E}" presName="spacing" presStyleCnt="0"/>
      <dgm:spPr/>
    </dgm:pt>
    <dgm:pt modelId="{255D84E4-269F-456E-B8BE-8523E700E256}" type="pres">
      <dgm:prSet presAssocID="{6C694D59-98C5-4247-801F-5319E54771F6}" presName="composite" presStyleCnt="0"/>
      <dgm:spPr/>
    </dgm:pt>
    <dgm:pt modelId="{ED23064A-5217-49A4-BB1B-FC5DE92C9366}" type="pres">
      <dgm:prSet presAssocID="{6C694D59-98C5-4247-801F-5319E54771F6}" presName="imgShp" presStyleLbl="fgImgPlace1" presStyleIdx="3" presStyleCnt="4"/>
      <dgm:spPr/>
    </dgm:pt>
    <dgm:pt modelId="{49D33F2B-8B29-4B73-B1A5-6FEAB85434F6}" type="pres">
      <dgm:prSet presAssocID="{6C694D59-98C5-4247-801F-5319E54771F6}" presName="txShp" presStyleLbl="node1" presStyleIdx="3" presStyleCnt="4">
        <dgm:presLayoutVars>
          <dgm:bulletEnabled val="1"/>
        </dgm:presLayoutVars>
      </dgm:prSet>
      <dgm:spPr/>
      <dgm:t>
        <a:bodyPr/>
        <a:lstStyle/>
        <a:p>
          <a:endParaRPr lang="zh-CN" altLang="en-US"/>
        </a:p>
      </dgm:t>
    </dgm:pt>
  </dgm:ptLst>
  <dgm:cxnLst>
    <dgm:cxn modelId="{88CCB7D3-675C-42C4-9FD2-72215AA52D86}" type="presOf" srcId="{3886DB36-DC9C-405A-87A3-E7A53A466771}" destId="{1C4388C7-624D-46FC-A0D8-88DF070F47F6}" srcOrd="0" destOrd="0" presId="urn:microsoft.com/office/officeart/2005/8/layout/vList3"/>
    <dgm:cxn modelId="{36271673-6D5E-4DB9-9D30-CF243039020C}" type="presOf" srcId="{9B6C000E-B4B3-41CB-ACDE-765F2C8B1C98}" destId="{CED0A85F-5E90-49F5-94B2-2C3DF76FA546}" srcOrd="0" destOrd="0" presId="urn:microsoft.com/office/officeart/2005/8/layout/vList3"/>
    <dgm:cxn modelId="{995533B6-6C51-4796-A73A-8C2E282A870B}" srcId="{1BB58FE7-112D-4558-AF5D-4B3A6A492AF0}" destId="{9B6C000E-B4B3-41CB-ACDE-765F2C8B1C98}" srcOrd="1" destOrd="0" parTransId="{E61B9C03-6A49-4667-805C-E27A9AB880E1}" sibTransId="{E1F96245-D223-4046-9D98-9A054761E054}"/>
    <dgm:cxn modelId="{CB5F1407-7424-457E-BA3A-AE07EA9D97F3}" srcId="{1BB58FE7-112D-4558-AF5D-4B3A6A492AF0}" destId="{3886DB36-DC9C-405A-87A3-E7A53A466771}" srcOrd="0" destOrd="0" parTransId="{DD219BA8-E094-44E4-9801-A4F2877DA799}" sibTransId="{E507A1E9-5FE9-4D2E-9249-60D5792AA218}"/>
    <dgm:cxn modelId="{FC45E4EA-6196-4FD3-A778-F84E7A2387E9}" srcId="{1BB58FE7-112D-4558-AF5D-4B3A6A492AF0}" destId="{E13BC979-5093-48E0-BF64-6E0DF34851A2}" srcOrd="2" destOrd="0" parTransId="{3636D021-B86D-483B-A0C2-927F3708F3BF}" sibTransId="{B9098EB4-EA29-4835-BA84-2322DECD933E}"/>
    <dgm:cxn modelId="{9822C4D4-2DF5-452E-B70B-7C32DC2A6B86}" srcId="{1BB58FE7-112D-4558-AF5D-4B3A6A492AF0}" destId="{6C694D59-98C5-4247-801F-5319E54771F6}" srcOrd="3" destOrd="0" parTransId="{0EF65B67-25AB-4BCD-AD1B-03AD35156BEB}" sibTransId="{0EFDED04-0835-4E22-BE0E-BDDC453340F6}"/>
    <dgm:cxn modelId="{A915F112-3379-4856-BE95-67830E44D629}" type="presOf" srcId="{1BB58FE7-112D-4558-AF5D-4B3A6A492AF0}" destId="{F13E4F8B-246A-4F01-B2C4-44907867608C}" srcOrd="0" destOrd="0" presId="urn:microsoft.com/office/officeart/2005/8/layout/vList3"/>
    <dgm:cxn modelId="{EB92E193-B413-4BAF-965B-AF969FDAE487}" type="presOf" srcId="{E13BC979-5093-48E0-BF64-6E0DF34851A2}" destId="{E9A766BD-4460-49E2-BD35-02EC4B88815D}" srcOrd="0" destOrd="0" presId="urn:microsoft.com/office/officeart/2005/8/layout/vList3"/>
    <dgm:cxn modelId="{9E54F800-D447-4756-8DA4-694960B18D86}" type="presOf" srcId="{6C694D59-98C5-4247-801F-5319E54771F6}" destId="{49D33F2B-8B29-4B73-B1A5-6FEAB85434F6}" srcOrd="0" destOrd="0" presId="urn:microsoft.com/office/officeart/2005/8/layout/vList3"/>
    <dgm:cxn modelId="{8DFCD67D-7845-405A-9739-87BB8CF40B4A}" type="presParOf" srcId="{F13E4F8B-246A-4F01-B2C4-44907867608C}" destId="{D70EDC2C-1844-4DD5-B11C-0E051689D057}" srcOrd="0" destOrd="0" presId="urn:microsoft.com/office/officeart/2005/8/layout/vList3"/>
    <dgm:cxn modelId="{98EA2B54-90E1-4E76-B790-55C4A840B02F}" type="presParOf" srcId="{D70EDC2C-1844-4DD5-B11C-0E051689D057}" destId="{51C7B744-E8BC-4F02-A9D9-A87E6EC93B99}" srcOrd="0" destOrd="0" presId="urn:microsoft.com/office/officeart/2005/8/layout/vList3"/>
    <dgm:cxn modelId="{E4C41149-4EAF-46CC-B80F-E004A2BD7332}" type="presParOf" srcId="{D70EDC2C-1844-4DD5-B11C-0E051689D057}" destId="{1C4388C7-624D-46FC-A0D8-88DF070F47F6}" srcOrd="1" destOrd="0" presId="urn:microsoft.com/office/officeart/2005/8/layout/vList3"/>
    <dgm:cxn modelId="{17E72D1E-9531-4926-92EF-176D91837D79}" type="presParOf" srcId="{F13E4F8B-246A-4F01-B2C4-44907867608C}" destId="{81191D5E-3946-4B01-AD2D-E22E67999FCA}" srcOrd="1" destOrd="0" presId="urn:microsoft.com/office/officeart/2005/8/layout/vList3"/>
    <dgm:cxn modelId="{91594936-98B9-432D-80D8-4184E64C733E}" type="presParOf" srcId="{F13E4F8B-246A-4F01-B2C4-44907867608C}" destId="{617B852D-783C-4837-B195-B6D590BDEB36}" srcOrd="2" destOrd="0" presId="urn:microsoft.com/office/officeart/2005/8/layout/vList3"/>
    <dgm:cxn modelId="{1C098824-3F76-4C3A-A90F-D99FC8EFA42F}" type="presParOf" srcId="{617B852D-783C-4837-B195-B6D590BDEB36}" destId="{700E359C-5A84-4D05-BFB7-C0862B0103A8}" srcOrd="0" destOrd="0" presId="urn:microsoft.com/office/officeart/2005/8/layout/vList3"/>
    <dgm:cxn modelId="{F706F176-46F4-4E7F-B995-8456CDF9D803}" type="presParOf" srcId="{617B852D-783C-4837-B195-B6D590BDEB36}" destId="{CED0A85F-5E90-49F5-94B2-2C3DF76FA546}" srcOrd="1" destOrd="0" presId="urn:microsoft.com/office/officeart/2005/8/layout/vList3"/>
    <dgm:cxn modelId="{A4BF2EF2-D207-47D5-B094-83F359DFB286}" type="presParOf" srcId="{F13E4F8B-246A-4F01-B2C4-44907867608C}" destId="{C704668D-18BE-4BD3-B9D7-8A68CD43AF32}" srcOrd="3" destOrd="0" presId="urn:microsoft.com/office/officeart/2005/8/layout/vList3"/>
    <dgm:cxn modelId="{FF785719-7D91-4638-B27E-E7150E685F93}" type="presParOf" srcId="{F13E4F8B-246A-4F01-B2C4-44907867608C}" destId="{CBC24216-BD2D-48A4-8B04-5C2B4D944D61}" srcOrd="4" destOrd="0" presId="urn:microsoft.com/office/officeart/2005/8/layout/vList3"/>
    <dgm:cxn modelId="{D21B4C2B-9979-4A28-B636-15ED2AC92C41}" type="presParOf" srcId="{CBC24216-BD2D-48A4-8B04-5C2B4D944D61}" destId="{40FA1178-6870-4E60-947B-B9B019504F52}" srcOrd="0" destOrd="0" presId="urn:microsoft.com/office/officeart/2005/8/layout/vList3"/>
    <dgm:cxn modelId="{9E5172E2-0696-4BFF-BCAC-30D23BDFB820}" type="presParOf" srcId="{CBC24216-BD2D-48A4-8B04-5C2B4D944D61}" destId="{E9A766BD-4460-49E2-BD35-02EC4B88815D}" srcOrd="1" destOrd="0" presId="urn:microsoft.com/office/officeart/2005/8/layout/vList3"/>
    <dgm:cxn modelId="{D55662D1-8F73-4AFB-8CB8-9784E681BCA2}" type="presParOf" srcId="{F13E4F8B-246A-4F01-B2C4-44907867608C}" destId="{E231CEE3-A3DB-46D5-A68F-00FC9734A3DD}" srcOrd="5" destOrd="0" presId="urn:microsoft.com/office/officeart/2005/8/layout/vList3"/>
    <dgm:cxn modelId="{D3BE518A-A609-4476-A825-5CF9FDEE1813}" type="presParOf" srcId="{F13E4F8B-246A-4F01-B2C4-44907867608C}" destId="{255D84E4-269F-456E-B8BE-8523E700E256}" srcOrd="6" destOrd="0" presId="urn:microsoft.com/office/officeart/2005/8/layout/vList3"/>
    <dgm:cxn modelId="{862105CA-8C25-41E8-973A-0036F2403504}" type="presParOf" srcId="{255D84E4-269F-456E-B8BE-8523E700E256}" destId="{ED23064A-5217-49A4-BB1B-FC5DE92C9366}" srcOrd="0" destOrd="0" presId="urn:microsoft.com/office/officeart/2005/8/layout/vList3"/>
    <dgm:cxn modelId="{78520439-B79A-4FCE-B180-85734D6B0877}" type="presParOf" srcId="{255D84E4-269F-456E-B8BE-8523E700E256}" destId="{49D33F2B-8B29-4B73-B1A5-6FEAB85434F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C44D009-CC71-4056-84CF-BEB55DC7A7B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7F0E452-DE91-41ED-9B48-B4C636DFFC10}">
      <dgm:prSet phldrT="[文本]" custT="1"/>
      <dgm:spPr>
        <a:noFill/>
        <a:ln>
          <a:noFill/>
        </a:ln>
      </dgm:spPr>
      <dgm:t>
        <a:bodyPr/>
        <a:lstStyle/>
        <a:p>
          <a:pPr>
            <a:lnSpc>
              <a:spcPct val="50000"/>
            </a:lnSpc>
          </a:pPr>
          <a:r>
            <a:rPr lang="en-US" altLang="zh-CN" sz="2400" dirty="0" err="1">
              <a:solidFill>
                <a:schemeClr val="tx1"/>
              </a:solidFill>
            </a:rPr>
            <a:t>nc</a:t>
          </a:r>
          <a:endParaRPr lang="en-US" altLang="zh-CN" sz="2400" dirty="0">
            <a:solidFill>
              <a:schemeClr val="tx1"/>
            </a:solidFill>
          </a:endParaRPr>
        </a:p>
        <a:p>
          <a:pPr>
            <a:lnSpc>
              <a:spcPct val="50000"/>
            </a:lnSpc>
          </a:pPr>
          <a:r>
            <a:rPr lang="en-US" altLang="zh-CN" sz="2400" dirty="0">
              <a:solidFill>
                <a:schemeClr val="tx1"/>
              </a:solidFill>
            </a:rPr>
            <a:t>RNA</a:t>
          </a:r>
          <a:endParaRPr lang="zh-CN" altLang="en-US" sz="2400" dirty="0">
            <a:solidFill>
              <a:schemeClr val="tx1"/>
            </a:solidFill>
          </a:endParaRPr>
        </a:p>
      </dgm:t>
    </dgm:pt>
    <dgm:pt modelId="{378A91C8-77FB-4313-BA66-9E2C290CF72B}" type="parTrans" cxnId="{CBA0200F-6382-4B0B-A566-69A84AE88A52}">
      <dgm:prSet/>
      <dgm:spPr/>
      <dgm:t>
        <a:bodyPr/>
        <a:lstStyle/>
        <a:p>
          <a:endParaRPr lang="zh-CN" altLang="en-US" sz="2400"/>
        </a:p>
      </dgm:t>
    </dgm:pt>
    <dgm:pt modelId="{1F0BC3F6-9C9D-4098-A83F-BF3760B31B91}" type="sibTrans" cxnId="{CBA0200F-6382-4B0B-A566-69A84AE88A52}">
      <dgm:prSet/>
      <dgm:spPr/>
      <dgm:t>
        <a:bodyPr/>
        <a:lstStyle/>
        <a:p>
          <a:endParaRPr lang="zh-CN" altLang="en-US" sz="2400"/>
        </a:p>
      </dgm:t>
    </dgm:pt>
    <dgm:pt modelId="{5E565885-17FA-45B0-A47E-15F81D528649}">
      <dgm:prSet phldrT="[文本]" custT="1"/>
      <dgm:spPr>
        <a:noFill/>
        <a:ln w="19050">
          <a:solidFill>
            <a:srgbClr val="92D050"/>
          </a:solidFill>
        </a:ln>
      </dgm:spPr>
      <dgm:t>
        <a:bodyPr/>
        <a:lstStyle/>
        <a:p>
          <a:pPr algn="ctr">
            <a:lnSpc>
              <a:spcPct val="50000"/>
            </a:lnSpc>
          </a:pPr>
          <a:r>
            <a:rPr lang="zh-CN" altLang="en-US" sz="2400" dirty="0">
              <a:solidFill>
                <a:schemeClr val="tx1"/>
              </a:solidFill>
            </a:rPr>
            <a:t>看家</a:t>
          </a:r>
          <a:endParaRPr lang="en-US" altLang="zh-CN" sz="2400" dirty="0">
            <a:solidFill>
              <a:schemeClr val="tx1"/>
            </a:solidFill>
          </a:endParaRPr>
        </a:p>
        <a:p>
          <a:pPr algn="ctr">
            <a:lnSpc>
              <a:spcPct val="50000"/>
            </a:lnSpc>
          </a:pPr>
          <a:r>
            <a:rPr lang="en-US" altLang="zh-CN" sz="2400" dirty="0">
              <a:solidFill>
                <a:schemeClr val="tx1"/>
              </a:solidFill>
            </a:rPr>
            <a:t>RNA</a:t>
          </a:r>
          <a:endParaRPr lang="zh-CN" altLang="en-US" sz="2400" dirty="0">
            <a:solidFill>
              <a:schemeClr val="tx1"/>
            </a:solidFill>
          </a:endParaRPr>
        </a:p>
      </dgm:t>
    </dgm:pt>
    <dgm:pt modelId="{4E6AC822-8A1E-44F1-BC5E-7FC122233FC3}" type="parTrans" cxnId="{9A559D03-F5FF-47FD-B444-2A5559DF282B}">
      <dgm:prSet custT="1"/>
      <dgm:spPr/>
      <dgm:t>
        <a:bodyPr/>
        <a:lstStyle/>
        <a:p>
          <a:endParaRPr lang="zh-CN" altLang="en-US" sz="2400"/>
        </a:p>
      </dgm:t>
    </dgm:pt>
    <dgm:pt modelId="{A6E5ADB4-C298-4C19-8359-FFB45BD2EC6A}" type="sibTrans" cxnId="{9A559D03-F5FF-47FD-B444-2A5559DF282B}">
      <dgm:prSet/>
      <dgm:spPr/>
      <dgm:t>
        <a:bodyPr/>
        <a:lstStyle/>
        <a:p>
          <a:endParaRPr lang="zh-CN" altLang="en-US" sz="2400"/>
        </a:p>
      </dgm:t>
    </dgm:pt>
    <dgm:pt modelId="{8AD1FBF9-BF8B-4D26-A386-867BB9254E28}">
      <dgm:prSet phldrT="[文本]" custT="1"/>
      <dgm:spPr>
        <a:noFill/>
        <a:ln>
          <a:noFill/>
        </a:ln>
      </dgm:spPr>
      <dgm:t>
        <a:bodyPr/>
        <a:lstStyle/>
        <a:p>
          <a:pPr algn="l"/>
          <a:r>
            <a:rPr lang="zh-CN" altLang="en-US" sz="2000" dirty="0">
              <a:solidFill>
                <a:schemeClr val="tx1"/>
              </a:solidFill>
            </a:rPr>
            <a:t>神经元分化过程中的双链</a:t>
          </a:r>
          <a:r>
            <a:rPr lang="en-US" altLang="zh-CN" sz="2000" dirty="0">
              <a:solidFill>
                <a:schemeClr val="tx1"/>
              </a:solidFill>
            </a:rPr>
            <a:t>RNA</a:t>
          </a:r>
          <a:endParaRPr lang="zh-CN" altLang="en-US" sz="2000" dirty="0">
            <a:solidFill>
              <a:schemeClr val="tx1"/>
            </a:solidFill>
          </a:endParaRPr>
        </a:p>
      </dgm:t>
    </dgm:pt>
    <dgm:pt modelId="{7474D8F4-145E-477B-9316-2F75C4D0D7A2}" type="parTrans" cxnId="{F0A0931B-AE1E-4A85-B58C-800544DD2686}">
      <dgm:prSet custT="1"/>
      <dgm:spPr/>
      <dgm:t>
        <a:bodyPr/>
        <a:lstStyle/>
        <a:p>
          <a:endParaRPr lang="zh-CN" altLang="en-US" sz="2400"/>
        </a:p>
      </dgm:t>
    </dgm:pt>
    <dgm:pt modelId="{F979B00D-C51C-4B93-A396-BDD2C1BB04B6}" type="sibTrans" cxnId="{F0A0931B-AE1E-4A85-B58C-800544DD2686}">
      <dgm:prSet/>
      <dgm:spPr/>
      <dgm:t>
        <a:bodyPr/>
        <a:lstStyle/>
        <a:p>
          <a:endParaRPr lang="zh-CN" altLang="en-US" sz="2400"/>
        </a:p>
      </dgm:t>
    </dgm:pt>
    <dgm:pt modelId="{337D059E-6413-4651-9553-519902D73BB8}">
      <dgm:prSet phldrT="[文本]" custT="1"/>
      <dgm:spPr>
        <a:noFill/>
        <a:ln w="19050">
          <a:solidFill>
            <a:srgbClr val="92D050"/>
          </a:solidFill>
        </a:ln>
      </dgm:spPr>
      <dgm:t>
        <a:bodyPr/>
        <a:lstStyle/>
        <a:p>
          <a:pPr>
            <a:lnSpc>
              <a:spcPct val="50000"/>
            </a:lnSpc>
          </a:pPr>
          <a:r>
            <a:rPr lang="zh-CN" altLang="en-US" sz="2400" dirty="0">
              <a:solidFill>
                <a:schemeClr val="tx1"/>
              </a:solidFill>
            </a:rPr>
            <a:t>调控</a:t>
          </a:r>
          <a:endParaRPr lang="en-US" altLang="zh-CN" sz="2400" dirty="0">
            <a:solidFill>
              <a:schemeClr val="tx1"/>
            </a:solidFill>
          </a:endParaRPr>
        </a:p>
        <a:p>
          <a:pPr>
            <a:lnSpc>
              <a:spcPct val="50000"/>
            </a:lnSpc>
          </a:pPr>
          <a:r>
            <a:rPr lang="en-US" altLang="zh-CN" sz="2400" dirty="0">
              <a:solidFill>
                <a:schemeClr val="tx1"/>
              </a:solidFill>
            </a:rPr>
            <a:t>RNA</a:t>
          </a:r>
          <a:endParaRPr lang="zh-CN" altLang="en-US" sz="2400" dirty="0">
            <a:solidFill>
              <a:schemeClr val="tx1"/>
            </a:solidFill>
          </a:endParaRPr>
        </a:p>
      </dgm:t>
    </dgm:pt>
    <dgm:pt modelId="{102B6D38-E720-447A-A826-129BB30905F1}" type="parTrans" cxnId="{64903E9D-8C95-4907-AF63-E0B0A32E23C3}">
      <dgm:prSet custT="1"/>
      <dgm:spPr/>
      <dgm:t>
        <a:bodyPr/>
        <a:lstStyle/>
        <a:p>
          <a:endParaRPr lang="zh-CN" altLang="en-US" sz="2400"/>
        </a:p>
      </dgm:t>
    </dgm:pt>
    <dgm:pt modelId="{30D70FBF-0878-45ED-84D2-E093AC53AA15}" type="sibTrans" cxnId="{64903E9D-8C95-4907-AF63-E0B0A32E23C3}">
      <dgm:prSet/>
      <dgm:spPr/>
      <dgm:t>
        <a:bodyPr/>
        <a:lstStyle/>
        <a:p>
          <a:endParaRPr lang="zh-CN" altLang="en-US" sz="2400"/>
        </a:p>
      </dgm:t>
    </dgm:pt>
    <dgm:pt modelId="{57314C58-D202-4F16-B573-005F5ED3B978}">
      <dgm:prSet custT="1"/>
      <dgm:spPr>
        <a:noFill/>
        <a:ln>
          <a:noFill/>
        </a:ln>
      </dgm:spPr>
      <dgm:t>
        <a:bodyPr/>
        <a:lstStyle/>
        <a:p>
          <a:pPr algn="l"/>
          <a:r>
            <a:rPr lang="zh-CN" altLang="en-US" sz="2000" dirty="0">
              <a:solidFill>
                <a:schemeClr val="tx1"/>
              </a:solidFill>
            </a:rPr>
            <a:t>端粒</a:t>
          </a:r>
          <a:r>
            <a:rPr lang="en-US" altLang="zh-CN" sz="2000" dirty="0">
              <a:solidFill>
                <a:schemeClr val="tx1"/>
              </a:solidFill>
            </a:rPr>
            <a:t>RNA</a:t>
          </a:r>
          <a:r>
            <a:rPr lang="zh-CN" altLang="en-US" sz="2000" dirty="0">
              <a:solidFill>
                <a:schemeClr val="tx1"/>
              </a:solidFill>
            </a:rPr>
            <a:t>：染色体复制结构维持必需</a:t>
          </a:r>
        </a:p>
      </dgm:t>
    </dgm:pt>
    <dgm:pt modelId="{A14EC5FF-5025-4D68-9E0B-A8E07C0A0A26}" type="parTrans" cxnId="{F648206C-ECDF-4CE3-8A93-BE0B7F57C018}">
      <dgm:prSet custT="1"/>
      <dgm:spPr/>
      <dgm:t>
        <a:bodyPr/>
        <a:lstStyle/>
        <a:p>
          <a:endParaRPr lang="zh-CN" altLang="en-US" sz="2400"/>
        </a:p>
      </dgm:t>
    </dgm:pt>
    <dgm:pt modelId="{7E00BCEE-2233-40F2-843C-12948727C62B}" type="sibTrans" cxnId="{F648206C-ECDF-4CE3-8A93-BE0B7F57C018}">
      <dgm:prSet/>
      <dgm:spPr/>
      <dgm:t>
        <a:bodyPr/>
        <a:lstStyle/>
        <a:p>
          <a:endParaRPr lang="zh-CN" altLang="en-US" sz="2400"/>
        </a:p>
      </dgm:t>
    </dgm:pt>
    <dgm:pt modelId="{ABC2F799-1360-4468-8B90-B80207535635}">
      <dgm:prSet custT="1"/>
      <dgm:spPr>
        <a:noFill/>
        <a:ln>
          <a:noFill/>
        </a:ln>
      </dgm:spPr>
      <dgm:t>
        <a:bodyPr/>
        <a:lstStyle/>
        <a:p>
          <a:pPr algn="l"/>
          <a:r>
            <a:rPr lang="en-US" altLang="zh-CN" sz="2000" dirty="0" err="1">
              <a:solidFill>
                <a:schemeClr val="tx1"/>
              </a:solidFill>
            </a:rPr>
            <a:t>rRNA</a:t>
          </a:r>
          <a:r>
            <a:rPr lang="zh-CN" altLang="en-US" sz="2000" dirty="0">
              <a:solidFill>
                <a:schemeClr val="tx1"/>
              </a:solidFill>
            </a:rPr>
            <a:t>、</a:t>
          </a:r>
          <a:r>
            <a:rPr lang="en-US" altLang="zh-CN" sz="2000" dirty="0" err="1">
              <a:solidFill>
                <a:schemeClr val="tx1"/>
              </a:solidFill>
            </a:rPr>
            <a:t>tRNA</a:t>
          </a:r>
          <a:r>
            <a:rPr lang="zh-CN" altLang="en-US" sz="2000" dirty="0">
              <a:solidFill>
                <a:schemeClr val="tx1"/>
              </a:solidFill>
            </a:rPr>
            <a:t>、</a:t>
          </a:r>
          <a:r>
            <a:rPr lang="en-US" altLang="zh-CN" sz="2000" dirty="0" err="1">
              <a:solidFill>
                <a:schemeClr val="tx1"/>
              </a:solidFill>
            </a:rPr>
            <a:t>snRNA</a:t>
          </a:r>
          <a:r>
            <a:rPr lang="en-US" altLang="zh-CN" sz="2000" dirty="0">
              <a:solidFill>
                <a:schemeClr val="tx1"/>
              </a:solidFill>
            </a:rPr>
            <a:t> </a:t>
          </a:r>
          <a:r>
            <a:rPr lang="zh-CN" altLang="en-US" sz="2000" dirty="0">
              <a:solidFill>
                <a:schemeClr val="tx1"/>
              </a:solidFill>
            </a:rPr>
            <a:t>、</a:t>
          </a:r>
          <a:r>
            <a:rPr lang="en-US" altLang="zh-CN" sz="2000" dirty="0" err="1">
              <a:solidFill>
                <a:schemeClr val="tx1"/>
              </a:solidFill>
            </a:rPr>
            <a:t>snoRNA</a:t>
          </a:r>
          <a:r>
            <a:rPr lang="zh-CN" altLang="en-US" sz="2000" dirty="0">
              <a:solidFill>
                <a:schemeClr val="tx1"/>
              </a:solidFill>
            </a:rPr>
            <a:t>、端粒</a:t>
          </a:r>
          <a:r>
            <a:rPr lang="en-US" altLang="zh-CN" sz="2000" dirty="0">
              <a:solidFill>
                <a:schemeClr val="tx1"/>
              </a:solidFill>
            </a:rPr>
            <a:t>RNA</a:t>
          </a:r>
          <a:r>
            <a:rPr lang="zh-CN" altLang="en-US" sz="2000" dirty="0">
              <a:solidFill>
                <a:schemeClr val="tx1"/>
              </a:solidFill>
            </a:rPr>
            <a:t>等</a:t>
          </a:r>
          <a:r>
            <a:rPr lang="en-US" altLang="zh-CN" sz="2000" dirty="0">
              <a:solidFill>
                <a:schemeClr val="tx1"/>
              </a:solidFill>
            </a:rPr>
            <a:t> </a:t>
          </a:r>
          <a:endParaRPr lang="zh-CN" altLang="en-US" sz="2000" dirty="0">
            <a:solidFill>
              <a:schemeClr val="tx1"/>
            </a:solidFill>
          </a:endParaRPr>
        </a:p>
      </dgm:t>
    </dgm:pt>
    <dgm:pt modelId="{3A4EE73E-D545-4B65-9239-5D0D78A3BC65}" type="parTrans" cxnId="{290AEC4D-69E7-4D83-9C25-4C2D6365E555}">
      <dgm:prSet custT="1"/>
      <dgm:spPr/>
      <dgm:t>
        <a:bodyPr/>
        <a:lstStyle/>
        <a:p>
          <a:endParaRPr lang="zh-CN" altLang="en-US" sz="2400"/>
        </a:p>
      </dgm:t>
    </dgm:pt>
    <dgm:pt modelId="{68E83A4A-4DD7-4A55-8A7E-3C5F900E9388}" type="sibTrans" cxnId="{290AEC4D-69E7-4D83-9C25-4C2D6365E555}">
      <dgm:prSet/>
      <dgm:spPr/>
      <dgm:t>
        <a:bodyPr/>
        <a:lstStyle/>
        <a:p>
          <a:endParaRPr lang="zh-CN" altLang="en-US" sz="2400"/>
        </a:p>
      </dgm:t>
    </dgm:pt>
    <dgm:pt modelId="{A835808A-1A57-4326-A433-95162CB220B8}">
      <dgm:prSet phldrT="[文本]" custT="1">
        <dgm:style>
          <a:lnRef idx="2">
            <a:schemeClr val="accent6"/>
          </a:lnRef>
          <a:fillRef idx="1">
            <a:schemeClr val="lt1"/>
          </a:fillRef>
          <a:effectRef idx="0">
            <a:schemeClr val="accent6"/>
          </a:effectRef>
          <a:fontRef idx="minor">
            <a:schemeClr val="dk1"/>
          </a:fontRef>
        </dgm:style>
      </dgm:prSet>
      <dgm:spPr>
        <a:noFill/>
        <a:ln w="9525">
          <a:solidFill>
            <a:schemeClr val="accent5">
              <a:lumMod val="75000"/>
            </a:schemeClr>
          </a:solidFill>
        </a:ln>
      </dgm:spPr>
      <dgm:t>
        <a:bodyPr/>
        <a:lstStyle/>
        <a:p>
          <a:r>
            <a:rPr lang="en-US" altLang="zh-CN" sz="2400" dirty="0" err="1">
              <a:solidFill>
                <a:schemeClr val="tx1"/>
              </a:solidFill>
            </a:rPr>
            <a:t>miRNA</a:t>
          </a:r>
          <a:endParaRPr lang="zh-CN" altLang="en-US" sz="2400" dirty="0">
            <a:solidFill>
              <a:schemeClr val="tx1"/>
            </a:solidFill>
          </a:endParaRPr>
        </a:p>
      </dgm:t>
    </dgm:pt>
    <dgm:pt modelId="{4E07CC11-099C-415E-9343-E233D0CB3D4D}" type="parTrans" cxnId="{806C0DEA-1587-44A5-878F-11574BECA680}">
      <dgm:prSet custT="1"/>
      <dgm:spPr/>
      <dgm:t>
        <a:bodyPr/>
        <a:lstStyle/>
        <a:p>
          <a:endParaRPr lang="zh-CN" altLang="en-US" sz="1100"/>
        </a:p>
      </dgm:t>
    </dgm:pt>
    <dgm:pt modelId="{40779FAB-122C-4818-9A9C-F4E5A8F4D5AB}" type="sibTrans" cxnId="{806C0DEA-1587-44A5-878F-11574BECA680}">
      <dgm:prSet/>
      <dgm:spPr/>
      <dgm:t>
        <a:bodyPr/>
        <a:lstStyle/>
        <a:p>
          <a:endParaRPr lang="zh-CN" altLang="en-US" sz="2400"/>
        </a:p>
      </dgm:t>
    </dgm:pt>
    <dgm:pt modelId="{0D7AE07B-6F9A-45F2-82E9-DD1FA342BA79}">
      <dgm:prSet phldrT="[文本]" custT="1">
        <dgm:style>
          <a:lnRef idx="2">
            <a:schemeClr val="accent6"/>
          </a:lnRef>
          <a:fillRef idx="1">
            <a:schemeClr val="lt1"/>
          </a:fillRef>
          <a:effectRef idx="0">
            <a:schemeClr val="accent6"/>
          </a:effectRef>
          <a:fontRef idx="minor">
            <a:schemeClr val="dk1"/>
          </a:fontRef>
        </dgm:style>
      </dgm:prSet>
      <dgm:spPr>
        <a:noFill/>
        <a:ln w="9525">
          <a:solidFill>
            <a:schemeClr val="accent5">
              <a:lumMod val="75000"/>
            </a:schemeClr>
          </a:solidFill>
        </a:ln>
      </dgm:spPr>
      <dgm:t>
        <a:bodyPr/>
        <a:lstStyle/>
        <a:p>
          <a:r>
            <a:rPr lang="en-US" altLang="zh-CN" sz="2400" dirty="0" err="1">
              <a:solidFill>
                <a:schemeClr val="tx1"/>
              </a:solidFill>
            </a:rPr>
            <a:t>siRNA</a:t>
          </a:r>
          <a:endParaRPr lang="zh-CN" altLang="en-US" sz="2400" dirty="0">
            <a:solidFill>
              <a:schemeClr val="tx1"/>
            </a:solidFill>
          </a:endParaRPr>
        </a:p>
      </dgm:t>
    </dgm:pt>
    <dgm:pt modelId="{F7553746-E6D9-446E-BB82-DEC99E036CE1}" type="parTrans" cxnId="{841FE3AA-5FF2-4EB5-81F6-E482C827DD0D}">
      <dgm:prSet custT="1"/>
      <dgm:spPr/>
      <dgm:t>
        <a:bodyPr/>
        <a:lstStyle/>
        <a:p>
          <a:endParaRPr lang="zh-CN" altLang="en-US" sz="1100"/>
        </a:p>
      </dgm:t>
    </dgm:pt>
    <dgm:pt modelId="{7EA5D3BD-C934-477A-8FB4-8251FF150279}" type="sibTrans" cxnId="{841FE3AA-5FF2-4EB5-81F6-E482C827DD0D}">
      <dgm:prSet/>
      <dgm:spPr/>
      <dgm:t>
        <a:bodyPr/>
        <a:lstStyle/>
        <a:p>
          <a:endParaRPr lang="zh-CN" altLang="en-US" sz="2400"/>
        </a:p>
      </dgm:t>
    </dgm:pt>
    <dgm:pt modelId="{CBC19971-F33B-496E-91A7-250B38B68E23}">
      <dgm:prSet phldrT="[文本]" custT="1">
        <dgm:style>
          <a:lnRef idx="2">
            <a:schemeClr val="accent6"/>
          </a:lnRef>
          <a:fillRef idx="1">
            <a:schemeClr val="lt1"/>
          </a:fillRef>
          <a:effectRef idx="0">
            <a:schemeClr val="accent6"/>
          </a:effectRef>
          <a:fontRef idx="minor">
            <a:schemeClr val="dk1"/>
          </a:fontRef>
        </dgm:style>
      </dgm:prSet>
      <dgm:spPr>
        <a:noFill/>
        <a:ln w="9525">
          <a:solidFill>
            <a:schemeClr val="accent5">
              <a:lumMod val="75000"/>
            </a:schemeClr>
          </a:solidFill>
        </a:ln>
      </dgm:spPr>
      <dgm:t>
        <a:bodyPr/>
        <a:lstStyle/>
        <a:p>
          <a:r>
            <a:rPr lang="en-US" altLang="zh-CN" sz="2400" dirty="0" err="1">
              <a:solidFill>
                <a:schemeClr val="tx1"/>
              </a:solidFill>
            </a:rPr>
            <a:t>piRNA</a:t>
          </a:r>
          <a:endParaRPr lang="zh-CN" altLang="en-US" sz="2400" dirty="0">
            <a:solidFill>
              <a:schemeClr val="tx1"/>
            </a:solidFill>
          </a:endParaRPr>
        </a:p>
      </dgm:t>
    </dgm:pt>
    <dgm:pt modelId="{7C005B44-5B70-4C5B-9BBA-325B7BAD1044}" type="parTrans" cxnId="{6150F214-2052-44F6-888C-1D5BBC2576C0}">
      <dgm:prSet custT="1"/>
      <dgm:spPr/>
      <dgm:t>
        <a:bodyPr/>
        <a:lstStyle/>
        <a:p>
          <a:endParaRPr lang="zh-CN" altLang="en-US" sz="1100"/>
        </a:p>
      </dgm:t>
    </dgm:pt>
    <dgm:pt modelId="{BFFCF579-A723-43F7-9628-2BD9A11D78FF}" type="sibTrans" cxnId="{6150F214-2052-44F6-888C-1D5BBC2576C0}">
      <dgm:prSet/>
      <dgm:spPr/>
      <dgm:t>
        <a:bodyPr/>
        <a:lstStyle/>
        <a:p>
          <a:endParaRPr lang="zh-CN" altLang="en-US" sz="2400"/>
        </a:p>
      </dgm:t>
    </dgm:pt>
    <dgm:pt modelId="{6C0DB9AF-4AFB-422B-ACF8-86AE4C3C7197}">
      <dgm:prSet phldrT="[文本]" custT="1">
        <dgm:style>
          <a:lnRef idx="2">
            <a:schemeClr val="accent6"/>
          </a:lnRef>
          <a:fillRef idx="1">
            <a:schemeClr val="lt1"/>
          </a:fillRef>
          <a:effectRef idx="0">
            <a:schemeClr val="accent6"/>
          </a:effectRef>
          <a:fontRef idx="minor">
            <a:schemeClr val="dk1"/>
          </a:fontRef>
        </dgm:style>
      </dgm:prSet>
      <dgm:spPr>
        <a:noFill/>
        <a:ln w="9525">
          <a:solidFill>
            <a:schemeClr val="accent5">
              <a:lumMod val="75000"/>
            </a:schemeClr>
          </a:solidFill>
        </a:ln>
      </dgm:spPr>
      <dgm:t>
        <a:bodyPr/>
        <a:lstStyle/>
        <a:p>
          <a:r>
            <a:rPr lang="zh-CN" altLang="en-US" sz="2000" dirty="0">
              <a:solidFill>
                <a:schemeClr val="tx1"/>
              </a:solidFill>
            </a:rPr>
            <a:t>反义</a:t>
          </a:r>
          <a:r>
            <a:rPr lang="en-US" altLang="zh-CN" sz="2000" dirty="0">
              <a:solidFill>
                <a:schemeClr val="tx1"/>
              </a:solidFill>
            </a:rPr>
            <a:t>RNA</a:t>
          </a:r>
          <a:endParaRPr lang="zh-CN" altLang="en-US" sz="2000" dirty="0">
            <a:solidFill>
              <a:schemeClr val="tx1"/>
            </a:solidFill>
          </a:endParaRPr>
        </a:p>
      </dgm:t>
    </dgm:pt>
    <dgm:pt modelId="{86C72C17-E7D7-42A1-B35E-0D13CEDD5D4D}" type="parTrans" cxnId="{065C911B-5D60-4708-8CD6-9AEEC2A70EBC}">
      <dgm:prSet custT="1"/>
      <dgm:spPr/>
      <dgm:t>
        <a:bodyPr/>
        <a:lstStyle/>
        <a:p>
          <a:endParaRPr lang="zh-CN" altLang="en-US" sz="1100"/>
        </a:p>
      </dgm:t>
    </dgm:pt>
    <dgm:pt modelId="{2F290796-EEE4-43FE-A468-297265716C5C}" type="sibTrans" cxnId="{065C911B-5D60-4708-8CD6-9AEEC2A70EBC}">
      <dgm:prSet/>
      <dgm:spPr/>
      <dgm:t>
        <a:bodyPr/>
        <a:lstStyle/>
        <a:p>
          <a:endParaRPr lang="zh-CN" altLang="en-US" sz="2400"/>
        </a:p>
      </dgm:t>
    </dgm:pt>
    <dgm:pt modelId="{5B276596-4EC0-40A4-8014-0E4877F8852C}">
      <dgm:prSet phldrT="[文本]" custT="1">
        <dgm:style>
          <a:lnRef idx="2">
            <a:schemeClr val="accent6"/>
          </a:lnRef>
          <a:fillRef idx="1">
            <a:schemeClr val="lt1"/>
          </a:fillRef>
          <a:effectRef idx="0">
            <a:schemeClr val="accent6"/>
          </a:effectRef>
          <a:fontRef idx="minor">
            <a:schemeClr val="dk1"/>
          </a:fontRef>
        </dgm:style>
      </dgm:prSet>
      <dgm:spPr>
        <a:noFill/>
        <a:ln w="9525">
          <a:solidFill>
            <a:schemeClr val="accent5">
              <a:lumMod val="75000"/>
            </a:schemeClr>
          </a:solidFill>
        </a:ln>
      </dgm:spPr>
      <dgm:t>
        <a:bodyPr/>
        <a:lstStyle/>
        <a:p>
          <a:r>
            <a:rPr lang="en-US" altLang="zh-CN" sz="2400" dirty="0" err="1">
              <a:solidFill>
                <a:schemeClr val="tx1"/>
              </a:solidFill>
            </a:rPr>
            <a:t>smRNA</a:t>
          </a:r>
          <a:endParaRPr lang="zh-CN" altLang="en-US" sz="2400" dirty="0">
            <a:solidFill>
              <a:schemeClr val="tx1"/>
            </a:solidFill>
          </a:endParaRPr>
        </a:p>
      </dgm:t>
    </dgm:pt>
    <dgm:pt modelId="{357FF3CC-0885-440B-8E78-74B1E4DD2F20}" type="sibTrans" cxnId="{9CB174C2-8F54-42B8-950C-CB504BAE298C}">
      <dgm:prSet/>
      <dgm:spPr/>
      <dgm:t>
        <a:bodyPr/>
        <a:lstStyle/>
        <a:p>
          <a:endParaRPr lang="zh-CN" altLang="en-US" sz="2400"/>
        </a:p>
      </dgm:t>
    </dgm:pt>
    <dgm:pt modelId="{F746F834-B983-48E3-A560-E378EB719EA5}" type="parTrans" cxnId="{9CB174C2-8F54-42B8-950C-CB504BAE298C}">
      <dgm:prSet custT="1"/>
      <dgm:spPr/>
      <dgm:t>
        <a:bodyPr/>
        <a:lstStyle/>
        <a:p>
          <a:endParaRPr lang="zh-CN" altLang="en-US" sz="1100"/>
        </a:p>
      </dgm:t>
    </dgm:pt>
    <dgm:pt modelId="{49F1EBDC-3613-4219-9921-BAA14D3B89EF}">
      <dgm:prSet custT="1"/>
      <dgm:spPr>
        <a:noFill/>
        <a:ln>
          <a:noFill/>
        </a:ln>
      </dgm:spPr>
      <dgm:t>
        <a:bodyPr/>
        <a:lstStyle/>
        <a:p>
          <a:pPr algn="l"/>
          <a:r>
            <a:rPr lang="zh-CN" altLang="en-US" sz="2000" dirty="0">
              <a:solidFill>
                <a:schemeClr val="tx1"/>
              </a:solidFill>
            </a:rPr>
            <a:t>蛋白层面：“可变电阻器”微调蛋白合成</a:t>
          </a:r>
        </a:p>
      </dgm:t>
    </dgm:pt>
    <dgm:pt modelId="{589BD3B6-45EF-4849-8556-4DE8566EF3B4}" type="parTrans" cxnId="{8AB0FE67-C421-4163-AAAB-FD684363EEF0}">
      <dgm:prSet custT="1"/>
      <dgm:spPr/>
      <dgm:t>
        <a:bodyPr/>
        <a:lstStyle/>
        <a:p>
          <a:endParaRPr lang="zh-CN" altLang="en-US" sz="2400"/>
        </a:p>
      </dgm:t>
    </dgm:pt>
    <dgm:pt modelId="{2D3C3C77-97C2-47B4-98AB-D3DC9EB347CF}" type="sibTrans" cxnId="{8AB0FE67-C421-4163-AAAB-FD684363EEF0}">
      <dgm:prSet/>
      <dgm:spPr/>
      <dgm:t>
        <a:bodyPr/>
        <a:lstStyle/>
        <a:p>
          <a:endParaRPr lang="zh-CN" altLang="en-US" sz="2400"/>
        </a:p>
      </dgm:t>
    </dgm:pt>
    <dgm:pt modelId="{5A3BC0AB-2910-4CAA-94AE-A0BDD8A47CA4}">
      <dgm:prSet custT="1"/>
      <dgm:spPr>
        <a:noFill/>
        <a:ln>
          <a:noFill/>
        </a:ln>
      </dgm:spPr>
      <dgm:t>
        <a:bodyPr/>
        <a:lstStyle/>
        <a:p>
          <a:pPr algn="l"/>
          <a:r>
            <a:rPr lang="zh-CN" altLang="en-US" sz="2000" dirty="0">
              <a:solidFill>
                <a:schemeClr val="tx1"/>
              </a:solidFill>
            </a:rPr>
            <a:t>基因层面：抑制</a:t>
          </a:r>
          <a:r>
            <a:rPr lang="en-US" altLang="zh-CN" sz="2000" dirty="0">
              <a:solidFill>
                <a:schemeClr val="tx1"/>
              </a:solidFill>
            </a:rPr>
            <a:t>mRNA</a:t>
          </a:r>
          <a:r>
            <a:rPr lang="zh-CN" altLang="en-US" sz="2000" dirty="0">
              <a:solidFill>
                <a:schemeClr val="tx1"/>
              </a:solidFill>
            </a:rPr>
            <a:t>转录或诱导其降解</a:t>
          </a:r>
        </a:p>
      </dgm:t>
    </dgm:pt>
    <dgm:pt modelId="{A961FF66-7A9B-44B1-A011-D2FD9921D44F}" type="parTrans" cxnId="{2C613D5C-B710-4067-9E1C-E9A4C7899205}">
      <dgm:prSet custT="1"/>
      <dgm:spPr/>
      <dgm:t>
        <a:bodyPr/>
        <a:lstStyle/>
        <a:p>
          <a:endParaRPr lang="zh-CN" altLang="en-US" sz="2400"/>
        </a:p>
      </dgm:t>
    </dgm:pt>
    <dgm:pt modelId="{DED743BE-3047-447C-ADFA-6D5A07C3EB75}" type="sibTrans" cxnId="{2C613D5C-B710-4067-9E1C-E9A4C7899205}">
      <dgm:prSet/>
      <dgm:spPr/>
      <dgm:t>
        <a:bodyPr/>
        <a:lstStyle/>
        <a:p>
          <a:endParaRPr lang="zh-CN" altLang="en-US" sz="2400"/>
        </a:p>
      </dgm:t>
    </dgm:pt>
    <dgm:pt modelId="{EFE0F093-1F1B-4D94-9492-C3FF9DDE20E5}">
      <dgm:prSet custT="1"/>
      <dgm:spPr>
        <a:noFill/>
        <a:ln>
          <a:noFill/>
        </a:ln>
      </dgm:spPr>
      <dgm:t>
        <a:bodyPr/>
        <a:lstStyle/>
        <a:p>
          <a:pPr algn="l"/>
          <a:r>
            <a:rPr lang="zh-CN" altLang="en-US" sz="2000" dirty="0">
              <a:solidFill>
                <a:schemeClr val="tx1"/>
              </a:solidFill>
            </a:rPr>
            <a:t>功能：使该</a:t>
          </a:r>
          <a:r>
            <a:rPr lang="en-US" altLang="zh-CN" sz="2000" dirty="0">
              <a:solidFill>
                <a:schemeClr val="tx1"/>
              </a:solidFill>
            </a:rPr>
            <a:t>mRNA</a:t>
          </a:r>
          <a:r>
            <a:rPr lang="zh-CN" altLang="en-US" sz="2000" dirty="0">
              <a:solidFill>
                <a:schemeClr val="tx1"/>
              </a:solidFill>
            </a:rPr>
            <a:t>发生降解，导致其基因表达沉默</a:t>
          </a:r>
        </a:p>
      </dgm:t>
    </dgm:pt>
    <dgm:pt modelId="{A0770D04-C156-45EB-B605-34CE37293B5A}" type="parTrans" cxnId="{D1FDB447-A0A8-4271-816E-B73F3F563F2D}">
      <dgm:prSet custT="1"/>
      <dgm:spPr/>
      <dgm:t>
        <a:bodyPr/>
        <a:lstStyle/>
        <a:p>
          <a:endParaRPr lang="zh-CN" altLang="en-US" sz="2400"/>
        </a:p>
      </dgm:t>
    </dgm:pt>
    <dgm:pt modelId="{C3C0529A-9BF2-4BCF-956F-ADEB373830B0}" type="sibTrans" cxnId="{D1FDB447-A0A8-4271-816E-B73F3F563F2D}">
      <dgm:prSet/>
      <dgm:spPr/>
      <dgm:t>
        <a:bodyPr/>
        <a:lstStyle/>
        <a:p>
          <a:endParaRPr lang="zh-CN" altLang="en-US" sz="2400"/>
        </a:p>
      </dgm:t>
    </dgm:pt>
    <dgm:pt modelId="{87156652-2DB6-437A-B648-98DE5174E517}">
      <dgm:prSet custT="1"/>
      <dgm:spPr>
        <a:noFill/>
        <a:ln>
          <a:noFill/>
        </a:ln>
      </dgm:spPr>
      <dgm:t>
        <a:bodyPr/>
        <a:lstStyle/>
        <a:p>
          <a:pPr algn="l"/>
          <a:r>
            <a:rPr lang="zh-CN" altLang="en-US" sz="2000" dirty="0">
              <a:solidFill>
                <a:schemeClr val="tx1"/>
              </a:solidFill>
            </a:rPr>
            <a:t>与细胞内源性</a:t>
          </a:r>
          <a:r>
            <a:rPr lang="en-US" altLang="zh-CN" sz="2000" dirty="0">
              <a:solidFill>
                <a:schemeClr val="tx1"/>
              </a:solidFill>
            </a:rPr>
            <a:t>mRNA</a:t>
          </a:r>
          <a:r>
            <a:rPr lang="zh-CN" altLang="en-US" sz="2000" dirty="0">
              <a:solidFill>
                <a:schemeClr val="tx1"/>
              </a:solidFill>
            </a:rPr>
            <a:t>编码区同源的双链</a:t>
          </a:r>
          <a:r>
            <a:rPr lang="en-US" altLang="zh-CN" sz="2000" dirty="0">
              <a:solidFill>
                <a:schemeClr val="tx1"/>
              </a:solidFill>
            </a:rPr>
            <a:t>RNA</a:t>
          </a:r>
          <a:r>
            <a:rPr lang="zh-CN" altLang="en-US" sz="2000" dirty="0">
              <a:solidFill>
                <a:schemeClr val="tx1"/>
              </a:solidFill>
            </a:rPr>
            <a:t>小片段</a:t>
          </a:r>
        </a:p>
      </dgm:t>
    </dgm:pt>
    <dgm:pt modelId="{2E35620B-44B7-4E21-B4DE-BBD33C188CCD}" type="parTrans" cxnId="{FEB797A3-D9E5-48A5-9B53-3BCB896315C5}">
      <dgm:prSet custT="1"/>
      <dgm:spPr/>
      <dgm:t>
        <a:bodyPr/>
        <a:lstStyle/>
        <a:p>
          <a:endParaRPr lang="zh-CN" altLang="en-US" sz="2400"/>
        </a:p>
      </dgm:t>
    </dgm:pt>
    <dgm:pt modelId="{5D898D5E-1901-4D38-81C3-48FF271D9B7E}" type="sibTrans" cxnId="{FEB797A3-D9E5-48A5-9B53-3BCB896315C5}">
      <dgm:prSet/>
      <dgm:spPr/>
      <dgm:t>
        <a:bodyPr/>
        <a:lstStyle/>
        <a:p>
          <a:endParaRPr lang="zh-CN" altLang="en-US" sz="2400"/>
        </a:p>
      </dgm:t>
    </dgm:pt>
    <dgm:pt modelId="{A086B7CF-9328-465B-BB24-20D6B9E706FB}">
      <dgm:prSet custT="1"/>
      <dgm:spPr>
        <a:noFill/>
        <a:ln>
          <a:noFill/>
        </a:ln>
      </dgm:spPr>
      <dgm:t>
        <a:bodyPr/>
        <a:lstStyle/>
        <a:p>
          <a:pPr algn="l"/>
          <a:r>
            <a:rPr lang="zh-CN" altLang="en-US" sz="2000" dirty="0">
              <a:solidFill>
                <a:schemeClr val="tx1"/>
              </a:solidFill>
            </a:rPr>
            <a:t>功能：沉默基因转录和调节翻译等</a:t>
          </a:r>
        </a:p>
      </dgm:t>
    </dgm:pt>
    <dgm:pt modelId="{66C10CCB-C057-40B0-A23D-8AD2DC3EC65E}" type="parTrans" cxnId="{1FDC558A-4531-4482-AE6C-8BE3A6F7BF46}">
      <dgm:prSet custT="1"/>
      <dgm:spPr/>
      <dgm:t>
        <a:bodyPr/>
        <a:lstStyle/>
        <a:p>
          <a:endParaRPr lang="zh-CN" altLang="en-US" sz="2400"/>
        </a:p>
      </dgm:t>
    </dgm:pt>
    <dgm:pt modelId="{97856458-5368-46A6-AD8F-C07C8BC0842E}" type="sibTrans" cxnId="{1FDC558A-4531-4482-AE6C-8BE3A6F7BF46}">
      <dgm:prSet/>
      <dgm:spPr/>
      <dgm:t>
        <a:bodyPr/>
        <a:lstStyle/>
        <a:p>
          <a:endParaRPr lang="zh-CN" altLang="en-US" sz="2400"/>
        </a:p>
      </dgm:t>
    </dgm:pt>
    <dgm:pt modelId="{7188E808-9F56-4B5D-BD0B-438FD4AFB79D}">
      <dgm:prSet custT="1"/>
      <dgm:spPr>
        <a:noFill/>
        <a:ln>
          <a:noFill/>
        </a:ln>
      </dgm:spPr>
      <dgm:t>
        <a:bodyPr/>
        <a:lstStyle/>
        <a:p>
          <a:pPr algn="l"/>
          <a:r>
            <a:rPr lang="zh-CN" altLang="en-US" sz="2000" dirty="0">
              <a:solidFill>
                <a:schemeClr val="tx1"/>
              </a:solidFill>
            </a:rPr>
            <a:t>小分子单链</a:t>
          </a:r>
          <a:r>
            <a:rPr lang="en-US" altLang="zh-CN" sz="2000" dirty="0">
              <a:solidFill>
                <a:schemeClr val="tx1"/>
              </a:solidFill>
            </a:rPr>
            <a:t>RNA</a:t>
          </a:r>
          <a:endParaRPr lang="zh-CN" altLang="en-US" sz="2000" dirty="0">
            <a:solidFill>
              <a:schemeClr val="tx1"/>
            </a:solidFill>
          </a:endParaRPr>
        </a:p>
      </dgm:t>
    </dgm:pt>
    <dgm:pt modelId="{EE0886B5-0FB6-4F1C-AA5D-9B304919A4C3}" type="parTrans" cxnId="{F9EF584E-5522-4A87-AC55-E9FFBBEE88CF}">
      <dgm:prSet custT="1"/>
      <dgm:spPr/>
      <dgm:t>
        <a:bodyPr/>
        <a:lstStyle/>
        <a:p>
          <a:endParaRPr lang="zh-CN" altLang="en-US" sz="2400"/>
        </a:p>
      </dgm:t>
    </dgm:pt>
    <dgm:pt modelId="{6A463A7E-C5EE-476F-B55E-1AC127822DFA}" type="sibTrans" cxnId="{F9EF584E-5522-4A87-AC55-E9FFBBEE88CF}">
      <dgm:prSet/>
      <dgm:spPr/>
      <dgm:t>
        <a:bodyPr/>
        <a:lstStyle/>
        <a:p>
          <a:endParaRPr lang="zh-CN" altLang="en-US" sz="2400"/>
        </a:p>
      </dgm:t>
    </dgm:pt>
    <dgm:pt modelId="{C973E720-FFBA-471F-8171-0B83707AFEA4}">
      <dgm:prSet custT="1"/>
      <dgm:spPr>
        <a:noFill/>
        <a:ln>
          <a:noFill/>
        </a:ln>
      </dgm:spPr>
      <dgm:t>
        <a:bodyPr/>
        <a:lstStyle/>
        <a:p>
          <a:pPr algn="l"/>
          <a:r>
            <a:rPr lang="zh-CN" altLang="en-US" sz="2000" dirty="0">
              <a:solidFill>
                <a:schemeClr val="tx1"/>
              </a:solidFill>
            </a:rPr>
            <a:t>功能：与</a:t>
          </a:r>
          <a:r>
            <a:rPr lang="en-US" altLang="zh-CN" sz="2000" dirty="0">
              <a:solidFill>
                <a:schemeClr val="tx1"/>
              </a:solidFill>
            </a:rPr>
            <a:t>mRNA</a:t>
          </a:r>
          <a:r>
            <a:rPr lang="zh-CN" altLang="en-US" sz="2000" dirty="0">
              <a:solidFill>
                <a:schemeClr val="tx1"/>
              </a:solidFill>
            </a:rPr>
            <a:t>分子特异性结合抑制其加工和翻译</a:t>
          </a:r>
        </a:p>
      </dgm:t>
    </dgm:pt>
    <dgm:pt modelId="{AF11E1F7-07F5-4C38-8462-D08633E951B2}" type="parTrans" cxnId="{1802DDF8-F46A-4B27-B8D9-0AD9D05FB853}">
      <dgm:prSet custT="1"/>
      <dgm:spPr/>
      <dgm:t>
        <a:bodyPr/>
        <a:lstStyle/>
        <a:p>
          <a:endParaRPr lang="zh-CN" altLang="en-US" sz="2400"/>
        </a:p>
      </dgm:t>
    </dgm:pt>
    <dgm:pt modelId="{19667695-8D4E-4B43-8299-CCDE3831AB2F}" type="sibTrans" cxnId="{1802DDF8-F46A-4B27-B8D9-0AD9D05FB853}">
      <dgm:prSet/>
      <dgm:spPr/>
      <dgm:t>
        <a:bodyPr/>
        <a:lstStyle/>
        <a:p>
          <a:endParaRPr lang="zh-CN" altLang="en-US" sz="2400"/>
        </a:p>
      </dgm:t>
    </dgm:pt>
    <dgm:pt modelId="{76C400E1-5060-4205-A07E-00167F2128A7}">
      <dgm:prSet custT="1"/>
      <dgm:spPr>
        <a:noFill/>
        <a:ln>
          <a:noFill/>
        </a:ln>
      </dgm:spPr>
      <dgm:t>
        <a:bodyPr/>
        <a:lstStyle/>
        <a:p>
          <a:pPr algn="l"/>
          <a:r>
            <a:rPr lang="zh-CN" altLang="en-US" sz="2000" dirty="0">
              <a:solidFill>
                <a:schemeClr val="tx1"/>
              </a:solidFill>
            </a:rPr>
            <a:t>与</a:t>
          </a:r>
          <a:r>
            <a:rPr lang="en-US" altLang="zh-CN" sz="2000" dirty="0">
              <a:solidFill>
                <a:schemeClr val="tx1"/>
              </a:solidFill>
            </a:rPr>
            <a:t>mRNA</a:t>
          </a:r>
          <a:r>
            <a:rPr lang="zh-CN" altLang="en-US" sz="2000" dirty="0">
              <a:solidFill>
                <a:schemeClr val="tx1"/>
              </a:solidFill>
            </a:rPr>
            <a:t>互补的</a:t>
          </a:r>
          <a:r>
            <a:rPr lang="en-US" altLang="zh-CN" sz="2000" dirty="0">
              <a:solidFill>
                <a:schemeClr val="tx1"/>
              </a:solidFill>
            </a:rPr>
            <a:t>RNA</a:t>
          </a:r>
          <a:r>
            <a:rPr lang="zh-CN" altLang="en-US" sz="2000" dirty="0">
              <a:solidFill>
                <a:schemeClr val="tx1"/>
              </a:solidFill>
            </a:rPr>
            <a:t>分子</a:t>
          </a:r>
        </a:p>
      </dgm:t>
    </dgm:pt>
    <dgm:pt modelId="{57C2DC49-7F0B-4284-B6DC-FB317486B47D}" type="parTrans" cxnId="{755492CE-45F8-4BCF-B969-8FD78C220EFE}">
      <dgm:prSet custT="1"/>
      <dgm:spPr/>
      <dgm:t>
        <a:bodyPr/>
        <a:lstStyle/>
        <a:p>
          <a:endParaRPr lang="zh-CN" altLang="en-US" sz="2400"/>
        </a:p>
      </dgm:t>
    </dgm:pt>
    <dgm:pt modelId="{C44E1575-C6CB-4078-B5C9-86FCC447471D}" type="sibTrans" cxnId="{755492CE-45F8-4BCF-B969-8FD78C220EFE}">
      <dgm:prSet/>
      <dgm:spPr/>
      <dgm:t>
        <a:bodyPr/>
        <a:lstStyle/>
        <a:p>
          <a:endParaRPr lang="zh-CN" altLang="en-US" sz="2400"/>
        </a:p>
      </dgm:t>
    </dgm:pt>
    <dgm:pt modelId="{15E69985-D73F-44E2-9195-161FB0A2CC39}">
      <dgm:prSet custT="1"/>
      <dgm:spPr>
        <a:noFill/>
        <a:ln>
          <a:noFill/>
        </a:ln>
      </dgm:spPr>
      <dgm:t>
        <a:bodyPr/>
        <a:lstStyle/>
        <a:p>
          <a:pPr algn="l"/>
          <a:r>
            <a:rPr lang="zh-CN" altLang="en-US" sz="2000" dirty="0">
              <a:solidFill>
                <a:schemeClr val="tx1"/>
              </a:solidFill>
            </a:rPr>
            <a:t>通过与转录因子作用，启动神经元特异基因表达</a:t>
          </a:r>
        </a:p>
      </dgm:t>
    </dgm:pt>
    <dgm:pt modelId="{FF662FE2-2605-4225-8F67-D30F08AEC305}" type="parTrans" cxnId="{6F3A5F04-780A-4F12-A8EE-A02D6BB642A9}">
      <dgm:prSet custT="1"/>
      <dgm:spPr/>
      <dgm:t>
        <a:bodyPr/>
        <a:lstStyle/>
        <a:p>
          <a:endParaRPr lang="zh-CN" altLang="en-US" sz="2400"/>
        </a:p>
      </dgm:t>
    </dgm:pt>
    <dgm:pt modelId="{3B690AC6-30BD-43DD-9D00-FF5F883CC55E}" type="sibTrans" cxnId="{6F3A5F04-780A-4F12-A8EE-A02D6BB642A9}">
      <dgm:prSet/>
      <dgm:spPr/>
      <dgm:t>
        <a:bodyPr/>
        <a:lstStyle/>
        <a:p>
          <a:endParaRPr lang="zh-CN" altLang="en-US" sz="2400"/>
        </a:p>
      </dgm:t>
    </dgm:pt>
    <dgm:pt modelId="{D6A6BA33-EAF6-47B9-81D8-F769E3014A80}" type="pres">
      <dgm:prSet presAssocID="{7C44D009-CC71-4056-84CF-BEB55DC7A7B5}" presName="diagram" presStyleCnt="0">
        <dgm:presLayoutVars>
          <dgm:chPref val="1"/>
          <dgm:dir/>
          <dgm:animOne val="branch"/>
          <dgm:animLvl val="lvl"/>
          <dgm:resizeHandles val="exact"/>
        </dgm:presLayoutVars>
      </dgm:prSet>
      <dgm:spPr/>
      <dgm:t>
        <a:bodyPr/>
        <a:lstStyle/>
        <a:p>
          <a:endParaRPr lang="zh-CN" altLang="en-US"/>
        </a:p>
      </dgm:t>
    </dgm:pt>
    <dgm:pt modelId="{6AA30971-350E-416C-97C7-84A962953D59}" type="pres">
      <dgm:prSet presAssocID="{67F0E452-DE91-41ED-9B48-B4C636DFFC10}" presName="root1" presStyleCnt="0"/>
      <dgm:spPr/>
    </dgm:pt>
    <dgm:pt modelId="{557A0BB1-550A-4AEA-82CB-0279F8B145BB}" type="pres">
      <dgm:prSet presAssocID="{67F0E452-DE91-41ED-9B48-B4C636DFFC10}" presName="LevelOneTextNode" presStyleLbl="node0" presStyleIdx="0" presStyleCnt="1" custScaleX="78345" custScaleY="257743" custLinFactNeighborX="-19442" custLinFactNeighborY="15987">
        <dgm:presLayoutVars>
          <dgm:chPref val="3"/>
        </dgm:presLayoutVars>
      </dgm:prSet>
      <dgm:spPr/>
      <dgm:t>
        <a:bodyPr/>
        <a:lstStyle/>
        <a:p>
          <a:endParaRPr lang="zh-CN" altLang="en-US"/>
        </a:p>
      </dgm:t>
    </dgm:pt>
    <dgm:pt modelId="{DD5C6631-AC14-4358-A91D-A90FD7F846A4}" type="pres">
      <dgm:prSet presAssocID="{67F0E452-DE91-41ED-9B48-B4C636DFFC10}" presName="level2hierChild" presStyleCnt="0"/>
      <dgm:spPr/>
    </dgm:pt>
    <dgm:pt modelId="{88F3203B-8CF8-4F4D-BDC2-97A2A5EFB4E8}" type="pres">
      <dgm:prSet presAssocID="{4E6AC822-8A1E-44F1-BC5E-7FC122233FC3}" presName="conn2-1" presStyleLbl="parChTrans1D2" presStyleIdx="0" presStyleCnt="2"/>
      <dgm:spPr/>
      <dgm:t>
        <a:bodyPr/>
        <a:lstStyle/>
        <a:p>
          <a:endParaRPr lang="zh-CN" altLang="en-US"/>
        </a:p>
      </dgm:t>
    </dgm:pt>
    <dgm:pt modelId="{28130609-0B46-4C9C-980A-F74FA87432ED}" type="pres">
      <dgm:prSet presAssocID="{4E6AC822-8A1E-44F1-BC5E-7FC122233FC3}" presName="connTx" presStyleLbl="parChTrans1D2" presStyleIdx="0" presStyleCnt="2"/>
      <dgm:spPr/>
      <dgm:t>
        <a:bodyPr/>
        <a:lstStyle/>
        <a:p>
          <a:endParaRPr lang="zh-CN" altLang="en-US"/>
        </a:p>
      </dgm:t>
    </dgm:pt>
    <dgm:pt modelId="{CF632484-103B-4E25-8F4F-F6B34D6781F6}" type="pres">
      <dgm:prSet presAssocID="{5E565885-17FA-45B0-A47E-15F81D528649}" presName="root2" presStyleCnt="0"/>
      <dgm:spPr/>
    </dgm:pt>
    <dgm:pt modelId="{74938FAE-C667-420F-9057-89CC0FAF3864}" type="pres">
      <dgm:prSet presAssocID="{5E565885-17FA-45B0-A47E-15F81D528649}" presName="LevelTwoTextNode" presStyleLbl="node2" presStyleIdx="0" presStyleCnt="2" custScaleX="85645" custScaleY="190427" custLinFactNeighborX="-38590" custLinFactNeighborY="1813">
        <dgm:presLayoutVars>
          <dgm:chPref val="3"/>
        </dgm:presLayoutVars>
      </dgm:prSet>
      <dgm:spPr/>
      <dgm:t>
        <a:bodyPr/>
        <a:lstStyle/>
        <a:p>
          <a:endParaRPr lang="zh-CN" altLang="en-US"/>
        </a:p>
      </dgm:t>
    </dgm:pt>
    <dgm:pt modelId="{18298997-0F9E-4CD5-98BB-CBD4668AB0F0}" type="pres">
      <dgm:prSet presAssocID="{5E565885-17FA-45B0-A47E-15F81D528649}" presName="level3hierChild" presStyleCnt="0"/>
      <dgm:spPr/>
    </dgm:pt>
    <dgm:pt modelId="{D45FA3C3-136C-484C-9D77-2D861F6E1629}" type="pres">
      <dgm:prSet presAssocID="{3A4EE73E-D545-4B65-9239-5D0D78A3BC65}" presName="conn2-1" presStyleLbl="parChTrans1D3" presStyleIdx="0" presStyleCnt="7"/>
      <dgm:spPr/>
      <dgm:t>
        <a:bodyPr/>
        <a:lstStyle/>
        <a:p>
          <a:endParaRPr lang="zh-CN" altLang="en-US"/>
        </a:p>
      </dgm:t>
    </dgm:pt>
    <dgm:pt modelId="{2255E9B1-7FEC-4D00-8F42-34D258ADCBC9}" type="pres">
      <dgm:prSet presAssocID="{3A4EE73E-D545-4B65-9239-5D0D78A3BC65}" presName="connTx" presStyleLbl="parChTrans1D3" presStyleIdx="0" presStyleCnt="7"/>
      <dgm:spPr/>
      <dgm:t>
        <a:bodyPr/>
        <a:lstStyle/>
        <a:p>
          <a:endParaRPr lang="zh-CN" altLang="en-US"/>
        </a:p>
      </dgm:t>
    </dgm:pt>
    <dgm:pt modelId="{62D92F09-9DDD-4F57-B43B-00D4E5E8ACAD}" type="pres">
      <dgm:prSet presAssocID="{ABC2F799-1360-4468-8B90-B80207535635}" presName="root2" presStyleCnt="0"/>
      <dgm:spPr/>
    </dgm:pt>
    <dgm:pt modelId="{DB516549-9B70-4CD6-9098-4020274F78C3}" type="pres">
      <dgm:prSet presAssocID="{ABC2F799-1360-4468-8B90-B80207535635}" presName="LevelTwoTextNode" presStyleLbl="node3" presStyleIdx="0" presStyleCnt="7" custScaleX="670925" custLinFactNeighborX="-23577">
        <dgm:presLayoutVars>
          <dgm:chPref val="3"/>
        </dgm:presLayoutVars>
      </dgm:prSet>
      <dgm:spPr/>
      <dgm:t>
        <a:bodyPr/>
        <a:lstStyle/>
        <a:p>
          <a:endParaRPr lang="zh-CN" altLang="en-US"/>
        </a:p>
      </dgm:t>
    </dgm:pt>
    <dgm:pt modelId="{585B61B0-4BBA-43BD-B29D-960C12CCB97B}" type="pres">
      <dgm:prSet presAssocID="{ABC2F799-1360-4468-8B90-B80207535635}" presName="level3hierChild" presStyleCnt="0"/>
      <dgm:spPr/>
    </dgm:pt>
    <dgm:pt modelId="{BD187DBF-913B-498D-A47C-DBB717FA0EBB}" type="pres">
      <dgm:prSet presAssocID="{A14EC5FF-5025-4D68-9E0B-A8E07C0A0A26}" presName="conn2-1" presStyleLbl="parChTrans1D3" presStyleIdx="1" presStyleCnt="7"/>
      <dgm:spPr/>
      <dgm:t>
        <a:bodyPr/>
        <a:lstStyle/>
        <a:p>
          <a:endParaRPr lang="zh-CN" altLang="en-US"/>
        </a:p>
      </dgm:t>
    </dgm:pt>
    <dgm:pt modelId="{9C3D4815-C8B0-4CB0-BBCE-CEA23B312AAE}" type="pres">
      <dgm:prSet presAssocID="{A14EC5FF-5025-4D68-9E0B-A8E07C0A0A26}" presName="connTx" presStyleLbl="parChTrans1D3" presStyleIdx="1" presStyleCnt="7"/>
      <dgm:spPr/>
      <dgm:t>
        <a:bodyPr/>
        <a:lstStyle/>
        <a:p>
          <a:endParaRPr lang="zh-CN" altLang="en-US"/>
        </a:p>
      </dgm:t>
    </dgm:pt>
    <dgm:pt modelId="{D711C8E6-6BBC-4F9A-9C7E-F11908A6039E}" type="pres">
      <dgm:prSet presAssocID="{57314C58-D202-4F16-B573-005F5ED3B978}" presName="root2" presStyleCnt="0"/>
      <dgm:spPr/>
    </dgm:pt>
    <dgm:pt modelId="{0EB79057-FAF4-4E83-B6C0-EDBC9AF14933}" type="pres">
      <dgm:prSet presAssocID="{57314C58-D202-4F16-B573-005F5ED3B978}" presName="LevelTwoTextNode" presStyleLbl="node3" presStyleIdx="1" presStyleCnt="7" custScaleX="657122" custLinFactNeighborX="-23577">
        <dgm:presLayoutVars>
          <dgm:chPref val="3"/>
        </dgm:presLayoutVars>
      </dgm:prSet>
      <dgm:spPr/>
      <dgm:t>
        <a:bodyPr/>
        <a:lstStyle/>
        <a:p>
          <a:endParaRPr lang="zh-CN" altLang="en-US"/>
        </a:p>
      </dgm:t>
    </dgm:pt>
    <dgm:pt modelId="{13C1BAD9-AC7A-4D10-AC8E-D71D8AFD5AFE}" type="pres">
      <dgm:prSet presAssocID="{57314C58-D202-4F16-B573-005F5ED3B978}" presName="level3hierChild" presStyleCnt="0"/>
      <dgm:spPr/>
    </dgm:pt>
    <dgm:pt modelId="{E7C7EF22-AD0D-48AA-BC31-7222273F8B1E}" type="pres">
      <dgm:prSet presAssocID="{102B6D38-E720-447A-A826-129BB30905F1}" presName="conn2-1" presStyleLbl="parChTrans1D2" presStyleIdx="1" presStyleCnt="2"/>
      <dgm:spPr>
        <a:prstGeom prst="leftBrace">
          <a:avLst/>
        </a:prstGeom>
      </dgm:spPr>
      <dgm:t>
        <a:bodyPr/>
        <a:lstStyle/>
        <a:p>
          <a:endParaRPr lang="zh-CN" altLang="en-US"/>
        </a:p>
      </dgm:t>
    </dgm:pt>
    <dgm:pt modelId="{AC2539A9-2486-4C16-A7F2-104EF77208A0}" type="pres">
      <dgm:prSet presAssocID="{102B6D38-E720-447A-A826-129BB30905F1}" presName="connTx" presStyleLbl="parChTrans1D2" presStyleIdx="1" presStyleCnt="2"/>
      <dgm:spPr/>
      <dgm:t>
        <a:bodyPr/>
        <a:lstStyle/>
        <a:p>
          <a:endParaRPr lang="zh-CN" altLang="en-US"/>
        </a:p>
      </dgm:t>
    </dgm:pt>
    <dgm:pt modelId="{95C5E0C2-16D8-4E4D-ADBC-8C37B98AB454}" type="pres">
      <dgm:prSet presAssocID="{337D059E-6413-4651-9553-519902D73BB8}" presName="root2" presStyleCnt="0"/>
      <dgm:spPr/>
    </dgm:pt>
    <dgm:pt modelId="{9E55E280-EC43-43C1-B2F0-15517EBBF2F5}" type="pres">
      <dgm:prSet presAssocID="{337D059E-6413-4651-9553-519902D73BB8}" presName="LevelTwoTextNode" presStyleLbl="node2" presStyleIdx="1" presStyleCnt="2" custScaleX="93325" custScaleY="183631" custLinFactNeighborX="-46270">
        <dgm:presLayoutVars>
          <dgm:chPref val="3"/>
        </dgm:presLayoutVars>
      </dgm:prSet>
      <dgm:spPr/>
      <dgm:t>
        <a:bodyPr/>
        <a:lstStyle/>
        <a:p>
          <a:endParaRPr lang="zh-CN" altLang="en-US"/>
        </a:p>
      </dgm:t>
    </dgm:pt>
    <dgm:pt modelId="{ADBCCFB3-6069-40A6-BB3D-366E02BF77AF}" type="pres">
      <dgm:prSet presAssocID="{337D059E-6413-4651-9553-519902D73BB8}" presName="level3hierChild" presStyleCnt="0"/>
      <dgm:spPr/>
    </dgm:pt>
    <dgm:pt modelId="{48FD5B5E-4958-4A01-BAFC-22AA2F6636C5}" type="pres">
      <dgm:prSet presAssocID="{4E07CC11-099C-415E-9343-E233D0CB3D4D}" presName="conn2-1" presStyleLbl="parChTrans1D3" presStyleIdx="2" presStyleCnt="7"/>
      <dgm:spPr/>
      <dgm:t>
        <a:bodyPr/>
        <a:lstStyle/>
        <a:p>
          <a:endParaRPr lang="zh-CN" altLang="en-US"/>
        </a:p>
      </dgm:t>
    </dgm:pt>
    <dgm:pt modelId="{D19A78B9-DB72-419B-A8B9-83ADF248017F}" type="pres">
      <dgm:prSet presAssocID="{4E07CC11-099C-415E-9343-E233D0CB3D4D}" presName="connTx" presStyleLbl="parChTrans1D3" presStyleIdx="2" presStyleCnt="7"/>
      <dgm:spPr/>
      <dgm:t>
        <a:bodyPr/>
        <a:lstStyle/>
        <a:p>
          <a:endParaRPr lang="zh-CN" altLang="en-US"/>
        </a:p>
      </dgm:t>
    </dgm:pt>
    <dgm:pt modelId="{128848BC-8935-4D08-8539-166D83F47A20}" type="pres">
      <dgm:prSet presAssocID="{A835808A-1A57-4326-A433-95162CB220B8}" presName="root2" presStyleCnt="0"/>
      <dgm:spPr/>
    </dgm:pt>
    <dgm:pt modelId="{9B4222CA-24B3-4183-809B-F5F1E853EC85}" type="pres">
      <dgm:prSet presAssocID="{A835808A-1A57-4326-A433-95162CB220B8}" presName="LevelTwoTextNode" presStyleLbl="node3" presStyleIdx="2" presStyleCnt="7" custLinFactNeighborX="-46976">
        <dgm:presLayoutVars>
          <dgm:chPref val="3"/>
        </dgm:presLayoutVars>
      </dgm:prSet>
      <dgm:spPr/>
      <dgm:t>
        <a:bodyPr/>
        <a:lstStyle/>
        <a:p>
          <a:endParaRPr lang="zh-CN" altLang="en-US"/>
        </a:p>
      </dgm:t>
    </dgm:pt>
    <dgm:pt modelId="{12151509-D48E-4442-86F4-3C133C832B53}" type="pres">
      <dgm:prSet presAssocID="{A835808A-1A57-4326-A433-95162CB220B8}" presName="level3hierChild" presStyleCnt="0"/>
      <dgm:spPr/>
    </dgm:pt>
    <dgm:pt modelId="{666348B6-83E4-420D-92F8-1D267FE30FBA}" type="pres">
      <dgm:prSet presAssocID="{A961FF66-7A9B-44B1-A011-D2FD9921D44F}" presName="conn2-1" presStyleLbl="parChTrans1D4" presStyleIdx="0" presStyleCnt="10"/>
      <dgm:spPr/>
      <dgm:t>
        <a:bodyPr/>
        <a:lstStyle/>
        <a:p>
          <a:endParaRPr lang="zh-CN" altLang="en-US"/>
        </a:p>
      </dgm:t>
    </dgm:pt>
    <dgm:pt modelId="{C86538F2-5042-4F38-9990-5DB85FB46FFF}" type="pres">
      <dgm:prSet presAssocID="{A961FF66-7A9B-44B1-A011-D2FD9921D44F}" presName="connTx" presStyleLbl="parChTrans1D4" presStyleIdx="0" presStyleCnt="10"/>
      <dgm:spPr/>
      <dgm:t>
        <a:bodyPr/>
        <a:lstStyle/>
        <a:p>
          <a:endParaRPr lang="zh-CN" altLang="en-US"/>
        </a:p>
      </dgm:t>
    </dgm:pt>
    <dgm:pt modelId="{5A402582-B924-4AE2-93EC-54DE3E9944BB}" type="pres">
      <dgm:prSet presAssocID="{5A3BC0AB-2910-4CAA-94AE-A0BDD8A47CA4}" presName="root2" presStyleCnt="0"/>
      <dgm:spPr/>
    </dgm:pt>
    <dgm:pt modelId="{A99EAA28-7860-4AA2-BDDF-9A0B2F5A7A12}" type="pres">
      <dgm:prSet presAssocID="{5A3BC0AB-2910-4CAA-94AE-A0BDD8A47CA4}" presName="LevelTwoTextNode" presStyleLbl="node4" presStyleIdx="0" presStyleCnt="10" custScaleX="637771" custLinFactNeighborX="-53374">
        <dgm:presLayoutVars>
          <dgm:chPref val="3"/>
        </dgm:presLayoutVars>
      </dgm:prSet>
      <dgm:spPr/>
      <dgm:t>
        <a:bodyPr/>
        <a:lstStyle/>
        <a:p>
          <a:endParaRPr lang="zh-CN" altLang="en-US"/>
        </a:p>
      </dgm:t>
    </dgm:pt>
    <dgm:pt modelId="{20577CC3-A686-484C-ACCC-78AAE03B82C8}" type="pres">
      <dgm:prSet presAssocID="{5A3BC0AB-2910-4CAA-94AE-A0BDD8A47CA4}" presName="level3hierChild" presStyleCnt="0"/>
      <dgm:spPr/>
    </dgm:pt>
    <dgm:pt modelId="{E6C46FF7-2D6A-43F3-9137-3ED62322CF88}" type="pres">
      <dgm:prSet presAssocID="{589BD3B6-45EF-4849-8556-4DE8566EF3B4}" presName="conn2-1" presStyleLbl="parChTrans1D4" presStyleIdx="1" presStyleCnt="10"/>
      <dgm:spPr/>
      <dgm:t>
        <a:bodyPr/>
        <a:lstStyle/>
        <a:p>
          <a:endParaRPr lang="zh-CN" altLang="en-US"/>
        </a:p>
      </dgm:t>
    </dgm:pt>
    <dgm:pt modelId="{B4DC2156-6EAA-4DAA-9545-4196D274CFF8}" type="pres">
      <dgm:prSet presAssocID="{589BD3B6-45EF-4849-8556-4DE8566EF3B4}" presName="connTx" presStyleLbl="parChTrans1D4" presStyleIdx="1" presStyleCnt="10"/>
      <dgm:spPr/>
      <dgm:t>
        <a:bodyPr/>
        <a:lstStyle/>
        <a:p>
          <a:endParaRPr lang="zh-CN" altLang="en-US"/>
        </a:p>
      </dgm:t>
    </dgm:pt>
    <dgm:pt modelId="{CF6218EA-440E-4C57-8DAC-90FDC6245A3E}" type="pres">
      <dgm:prSet presAssocID="{49F1EBDC-3613-4219-9921-BAA14D3B89EF}" presName="root2" presStyleCnt="0"/>
      <dgm:spPr/>
    </dgm:pt>
    <dgm:pt modelId="{5CA48ABE-F616-4EC9-AE16-ACAF22C639F7}" type="pres">
      <dgm:prSet presAssocID="{49F1EBDC-3613-4219-9921-BAA14D3B89EF}" presName="LevelTwoTextNode" presStyleLbl="node4" presStyleIdx="1" presStyleCnt="10" custScaleX="635189" custLinFactNeighborX="-53374">
        <dgm:presLayoutVars>
          <dgm:chPref val="3"/>
        </dgm:presLayoutVars>
      </dgm:prSet>
      <dgm:spPr/>
      <dgm:t>
        <a:bodyPr/>
        <a:lstStyle/>
        <a:p>
          <a:endParaRPr lang="zh-CN" altLang="en-US"/>
        </a:p>
      </dgm:t>
    </dgm:pt>
    <dgm:pt modelId="{A125070B-DD6B-4A39-A1AA-8BE05F371F69}" type="pres">
      <dgm:prSet presAssocID="{49F1EBDC-3613-4219-9921-BAA14D3B89EF}" presName="level3hierChild" presStyleCnt="0"/>
      <dgm:spPr/>
    </dgm:pt>
    <dgm:pt modelId="{B72DE72F-CC29-4579-9F3E-C39379109B06}" type="pres">
      <dgm:prSet presAssocID="{F7553746-E6D9-446E-BB82-DEC99E036CE1}" presName="conn2-1" presStyleLbl="parChTrans1D3" presStyleIdx="3" presStyleCnt="7"/>
      <dgm:spPr/>
      <dgm:t>
        <a:bodyPr/>
        <a:lstStyle/>
        <a:p>
          <a:endParaRPr lang="zh-CN" altLang="en-US"/>
        </a:p>
      </dgm:t>
    </dgm:pt>
    <dgm:pt modelId="{7D350156-E183-42E9-B6DF-1C82AB6111D0}" type="pres">
      <dgm:prSet presAssocID="{F7553746-E6D9-446E-BB82-DEC99E036CE1}" presName="connTx" presStyleLbl="parChTrans1D3" presStyleIdx="3" presStyleCnt="7"/>
      <dgm:spPr/>
      <dgm:t>
        <a:bodyPr/>
        <a:lstStyle/>
        <a:p>
          <a:endParaRPr lang="zh-CN" altLang="en-US"/>
        </a:p>
      </dgm:t>
    </dgm:pt>
    <dgm:pt modelId="{EC29E003-A6ED-4EF9-B656-312B6F8BE342}" type="pres">
      <dgm:prSet presAssocID="{0D7AE07B-6F9A-45F2-82E9-DD1FA342BA79}" presName="root2" presStyleCnt="0"/>
      <dgm:spPr/>
    </dgm:pt>
    <dgm:pt modelId="{2FDC91DC-0D43-471B-A106-8414EB4C86D4}" type="pres">
      <dgm:prSet presAssocID="{0D7AE07B-6F9A-45F2-82E9-DD1FA342BA79}" presName="LevelTwoTextNode" presStyleLbl="node3" presStyleIdx="3" presStyleCnt="7" custLinFactNeighborX="-46976">
        <dgm:presLayoutVars>
          <dgm:chPref val="3"/>
        </dgm:presLayoutVars>
      </dgm:prSet>
      <dgm:spPr/>
      <dgm:t>
        <a:bodyPr/>
        <a:lstStyle/>
        <a:p>
          <a:endParaRPr lang="zh-CN" altLang="en-US"/>
        </a:p>
      </dgm:t>
    </dgm:pt>
    <dgm:pt modelId="{64DDC827-55E6-4513-B6BD-65DBF0B9230F}" type="pres">
      <dgm:prSet presAssocID="{0D7AE07B-6F9A-45F2-82E9-DD1FA342BA79}" presName="level3hierChild" presStyleCnt="0"/>
      <dgm:spPr/>
    </dgm:pt>
    <dgm:pt modelId="{386B5CEA-393B-4637-B725-C7020250048B}" type="pres">
      <dgm:prSet presAssocID="{2E35620B-44B7-4E21-B4DE-BBD33C188CCD}" presName="conn2-1" presStyleLbl="parChTrans1D4" presStyleIdx="2" presStyleCnt="10"/>
      <dgm:spPr/>
      <dgm:t>
        <a:bodyPr/>
        <a:lstStyle/>
        <a:p>
          <a:endParaRPr lang="zh-CN" altLang="en-US"/>
        </a:p>
      </dgm:t>
    </dgm:pt>
    <dgm:pt modelId="{372F15DA-264F-4DD5-9DAA-F81F0EEE68CA}" type="pres">
      <dgm:prSet presAssocID="{2E35620B-44B7-4E21-B4DE-BBD33C188CCD}" presName="connTx" presStyleLbl="parChTrans1D4" presStyleIdx="2" presStyleCnt="10"/>
      <dgm:spPr/>
      <dgm:t>
        <a:bodyPr/>
        <a:lstStyle/>
        <a:p>
          <a:endParaRPr lang="zh-CN" altLang="en-US"/>
        </a:p>
      </dgm:t>
    </dgm:pt>
    <dgm:pt modelId="{EF105BD4-7FCA-44B3-9372-A229598C6A29}" type="pres">
      <dgm:prSet presAssocID="{87156652-2DB6-437A-B648-98DE5174E517}" presName="root2" presStyleCnt="0"/>
      <dgm:spPr/>
    </dgm:pt>
    <dgm:pt modelId="{3182A461-9038-40DC-9A2E-6B45A708528A}" type="pres">
      <dgm:prSet presAssocID="{87156652-2DB6-437A-B648-98DE5174E517}" presName="LevelTwoTextNode" presStyleLbl="node4" presStyleIdx="2" presStyleCnt="10" custScaleX="635189" custLinFactNeighborX="-53374">
        <dgm:presLayoutVars>
          <dgm:chPref val="3"/>
        </dgm:presLayoutVars>
      </dgm:prSet>
      <dgm:spPr/>
      <dgm:t>
        <a:bodyPr/>
        <a:lstStyle/>
        <a:p>
          <a:endParaRPr lang="zh-CN" altLang="en-US"/>
        </a:p>
      </dgm:t>
    </dgm:pt>
    <dgm:pt modelId="{E37C7D97-7029-4AA6-9342-764102333818}" type="pres">
      <dgm:prSet presAssocID="{87156652-2DB6-437A-B648-98DE5174E517}" presName="level3hierChild" presStyleCnt="0"/>
      <dgm:spPr/>
    </dgm:pt>
    <dgm:pt modelId="{F7346CB4-8D99-452E-B3BA-A744AAF98FDF}" type="pres">
      <dgm:prSet presAssocID="{A0770D04-C156-45EB-B605-34CE37293B5A}" presName="conn2-1" presStyleLbl="parChTrans1D4" presStyleIdx="3" presStyleCnt="10"/>
      <dgm:spPr/>
      <dgm:t>
        <a:bodyPr/>
        <a:lstStyle/>
        <a:p>
          <a:endParaRPr lang="zh-CN" altLang="en-US"/>
        </a:p>
      </dgm:t>
    </dgm:pt>
    <dgm:pt modelId="{89587683-65B8-45A8-A942-8C0C1CA98AB3}" type="pres">
      <dgm:prSet presAssocID="{A0770D04-C156-45EB-B605-34CE37293B5A}" presName="connTx" presStyleLbl="parChTrans1D4" presStyleIdx="3" presStyleCnt="10"/>
      <dgm:spPr/>
      <dgm:t>
        <a:bodyPr/>
        <a:lstStyle/>
        <a:p>
          <a:endParaRPr lang="zh-CN" altLang="en-US"/>
        </a:p>
      </dgm:t>
    </dgm:pt>
    <dgm:pt modelId="{CC0AEDF9-761F-4FA1-AEE1-D9F47CB36992}" type="pres">
      <dgm:prSet presAssocID="{EFE0F093-1F1B-4D94-9492-C3FF9DDE20E5}" presName="root2" presStyleCnt="0"/>
      <dgm:spPr/>
    </dgm:pt>
    <dgm:pt modelId="{D548D066-7BF7-4B8A-BC23-5B717F0C5AB1}" type="pres">
      <dgm:prSet presAssocID="{EFE0F093-1F1B-4D94-9492-C3FF9DDE20E5}" presName="LevelTwoTextNode" presStyleLbl="node4" presStyleIdx="3" presStyleCnt="10" custScaleX="635189" custLinFactNeighborX="-53374">
        <dgm:presLayoutVars>
          <dgm:chPref val="3"/>
        </dgm:presLayoutVars>
      </dgm:prSet>
      <dgm:spPr/>
      <dgm:t>
        <a:bodyPr/>
        <a:lstStyle/>
        <a:p>
          <a:endParaRPr lang="zh-CN" altLang="en-US"/>
        </a:p>
      </dgm:t>
    </dgm:pt>
    <dgm:pt modelId="{00C5C99F-24C6-4425-8D42-FC013DF48472}" type="pres">
      <dgm:prSet presAssocID="{EFE0F093-1F1B-4D94-9492-C3FF9DDE20E5}" presName="level3hierChild" presStyleCnt="0"/>
      <dgm:spPr/>
    </dgm:pt>
    <dgm:pt modelId="{D064F6AA-9F43-44C4-9A53-9FEEC8FF46F6}" type="pres">
      <dgm:prSet presAssocID="{7C005B44-5B70-4C5B-9BBA-325B7BAD1044}" presName="conn2-1" presStyleLbl="parChTrans1D3" presStyleIdx="4" presStyleCnt="7"/>
      <dgm:spPr/>
      <dgm:t>
        <a:bodyPr/>
        <a:lstStyle/>
        <a:p>
          <a:endParaRPr lang="zh-CN" altLang="en-US"/>
        </a:p>
      </dgm:t>
    </dgm:pt>
    <dgm:pt modelId="{8C4C89E1-48AD-4ABE-A454-E50BE8A44F35}" type="pres">
      <dgm:prSet presAssocID="{7C005B44-5B70-4C5B-9BBA-325B7BAD1044}" presName="connTx" presStyleLbl="parChTrans1D3" presStyleIdx="4" presStyleCnt="7"/>
      <dgm:spPr/>
      <dgm:t>
        <a:bodyPr/>
        <a:lstStyle/>
        <a:p>
          <a:endParaRPr lang="zh-CN" altLang="en-US"/>
        </a:p>
      </dgm:t>
    </dgm:pt>
    <dgm:pt modelId="{7B41CB44-ADD5-49B7-9732-E9BC4250CFA0}" type="pres">
      <dgm:prSet presAssocID="{CBC19971-F33B-496E-91A7-250B38B68E23}" presName="root2" presStyleCnt="0"/>
      <dgm:spPr/>
    </dgm:pt>
    <dgm:pt modelId="{8BC82326-CE30-43BF-824B-A8E106A0258D}" type="pres">
      <dgm:prSet presAssocID="{CBC19971-F33B-496E-91A7-250B38B68E23}" presName="LevelTwoTextNode" presStyleLbl="node3" presStyleIdx="4" presStyleCnt="7" custLinFactNeighborX="-39117">
        <dgm:presLayoutVars>
          <dgm:chPref val="3"/>
        </dgm:presLayoutVars>
      </dgm:prSet>
      <dgm:spPr/>
      <dgm:t>
        <a:bodyPr/>
        <a:lstStyle/>
        <a:p>
          <a:endParaRPr lang="zh-CN" altLang="en-US"/>
        </a:p>
      </dgm:t>
    </dgm:pt>
    <dgm:pt modelId="{FC02617F-978A-4DEB-941B-8F992B3DC78F}" type="pres">
      <dgm:prSet presAssocID="{CBC19971-F33B-496E-91A7-250B38B68E23}" presName="level3hierChild" presStyleCnt="0"/>
      <dgm:spPr/>
    </dgm:pt>
    <dgm:pt modelId="{0EC22F47-7FBB-44EF-B424-F2020BD43600}" type="pres">
      <dgm:prSet presAssocID="{EE0886B5-0FB6-4F1C-AA5D-9B304919A4C3}" presName="conn2-1" presStyleLbl="parChTrans1D4" presStyleIdx="4" presStyleCnt="10"/>
      <dgm:spPr/>
      <dgm:t>
        <a:bodyPr/>
        <a:lstStyle/>
        <a:p>
          <a:endParaRPr lang="zh-CN" altLang="en-US"/>
        </a:p>
      </dgm:t>
    </dgm:pt>
    <dgm:pt modelId="{38B2C43D-3420-4DD5-9CBB-B4634CE5374B}" type="pres">
      <dgm:prSet presAssocID="{EE0886B5-0FB6-4F1C-AA5D-9B304919A4C3}" presName="connTx" presStyleLbl="parChTrans1D4" presStyleIdx="4" presStyleCnt="10"/>
      <dgm:spPr/>
      <dgm:t>
        <a:bodyPr/>
        <a:lstStyle/>
        <a:p>
          <a:endParaRPr lang="zh-CN" altLang="en-US"/>
        </a:p>
      </dgm:t>
    </dgm:pt>
    <dgm:pt modelId="{2F386A95-0435-46F0-BC04-01D1EA1C7A49}" type="pres">
      <dgm:prSet presAssocID="{7188E808-9F56-4B5D-BD0B-438FD4AFB79D}" presName="root2" presStyleCnt="0"/>
      <dgm:spPr/>
    </dgm:pt>
    <dgm:pt modelId="{1237A3A6-7B3A-4B72-886C-5DB43935A443}" type="pres">
      <dgm:prSet presAssocID="{7188E808-9F56-4B5D-BD0B-438FD4AFB79D}" presName="LevelTwoTextNode" presStyleLbl="node4" presStyleIdx="4" presStyleCnt="10" custScaleX="635189" custLinFactNeighborX="-53374">
        <dgm:presLayoutVars>
          <dgm:chPref val="3"/>
        </dgm:presLayoutVars>
      </dgm:prSet>
      <dgm:spPr/>
      <dgm:t>
        <a:bodyPr/>
        <a:lstStyle/>
        <a:p>
          <a:endParaRPr lang="zh-CN" altLang="en-US"/>
        </a:p>
      </dgm:t>
    </dgm:pt>
    <dgm:pt modelId="{D37D790E-A34B-442C-B4B6-1C16CF1FCB81}" type="pres">
      <dgm:prSet presAssocID="{7188E808-9F56-4B5D-BD0B-438FD4AFB79D}" presName="level3hierChild" presStyleCnt="0"/>
      <dgm:spPr/>
    </dgm:pt>
    <dgm:pt modelId="{0FF3E39D-A57D-4FB4-90C6-0B93FED1DCAB}" type="pres">
      <dgm:prSet presAssocID="{66C10CCB-C057-40B0-A23D-8AD2DC3EC65E}" presName="conn2-1" presStyleLbl="parChTrans1D4" presStyleIdx="5" presStyleCnt="10"/>
      <dgm:spPr/>
      <dgm:t>
        <a:bodyPr/>
        <a:lstStyle/>
        <a:p>
          <a:endParaRPr lang="zh-CN" altLang="en-US"/>
        </a:p>
      </dgm:t>
    </dgm:pt>
    <dgm:pt modelId="{0AD34A0A-8D15-41BE-9DB3-7616F7CAA67F}" type="pres">
      <dgm:prSet presAssocID="{66C10CCB-C057-40B0-A23D-8AD2DC3EC65E}" presName="connTx" presStyleLbl="parChTrans1D4" presStyleIdx="5" presStyleCnt="10"/>
      <dgm:spPr/>
      <dgm:t>
        <a:bodyPr/>
        <a:lstStyle/>
        <a:p>
          <a:endParaRPr lang="zh-CN" altLang="en-US"/>
        </a:p>
      </dgm:t>
    </dgm:pt>
    <dgm:pt modelId="{41F837C3-8115-48C2-8CFA-5554B1913AF8}" type="pres">
      <dgm:prSet presAssocID="{A086B7CF-9328-465B-BB24-20D6B9E706FB}" presName="root2" presStyleCnt="0"/>
      <dgm:spPr/>
    </dgm:pt>
    <dgm:pt modelId="{BCCABBA8-0251-4C7D-AA66-1120DDA892B1}" type="pres">
      <dgm:prSet presAssocID="{A086B7CF-9328-465B-BB24-20D6B9E706FB}" presName="LevelTwoTextNode" presStyleLbl="node4" presStyleIdx="5" presStyleCnt="10" custScaleX="635189" custLinFactNeighborX="-53374">
        <dgm:presLayoutVars>
          <dgm:chPref val="3"/>
        </dgm:presLayoutVars>
      </dgm:prSet>
      <dgm:spPr/>
      <dgm:t>
        <a:bodyPr/>
        <a:lstStyle/>
        <a:p>
          <a:endParaRPr lang="zh-CN" altLang="en-US"/>
        </a:p>
      </dgm:t>
    </dgm:pt>
    <dgm:pt modelId="{75FE978D-21FC-4794-84C6-0B566887985E}" type="pres">
      <dgm:prSet presAssocID="{A086B7CF-9328-465B-BB24-20D6B9E706FB}" presName="level3hierChild" presStyleCnt="0"/>
      <dgm:spPr/>
    </dgm:pt>
    <dgm:pt modelId="{8AF6B9DE-42DE-457F-BDD3-52010400FE02}" type="pres">
      <dgm:prSet presAssocID="{86C72C17-E7D7-42A1-B35E-0D13CEDD5D4D}" presName="conn2-1" presStyleLbl="parChTrans1D3" presStyleIdx="5" presStyleCnt="7"/>
      <dgm:spPr/>
      <dgm:t>
        <a:bodyPr/>
        <a:lstStyle/>
        <a:p>
          <a:endParaRPr lang="zh-CN" altLang="en-US"/>
        </a:p>
      </dgm:t>
    </dgm:pt>
    <dgm:pt modelId="{684A4162-0A1F-425D-9A1E-D8C7A3EA95B7}" type="pres">
      <dgm:prSet presAssocID="{86C72C17-E7D7-42A1-B35E-0D13CEDD5D4D}" presName="connTx" presStyleLbl="parChTrans1D3" presStyleIdx="5" presStyleCnt="7"/>
      <dgm:spPr/>
      <dgm:t>
        <a:bodyPr/>
        <a:lstStyle/>
        <a:p>
          <a:endParaRPr lang="zh-CN" altLang="en-US"/>
        </a:p>
      </dgm:t>
    </dgm:pt>
    <dgm:pt modelId="{A6A010BB-E9E1-417F-8734-87F441B26857}" type="pres">
      <dgm:prSet presAssocID="{6C0DB9AF-4AFB-422B-ACF8-86AE4C3C7197}" presName="root2" presStyleCnt="0"/>
      <dgm:spPr/>
    </dgm:pt>
    <dgm:pt modelId="{B1581942-7221-4715-9510-38BA2FD70972}" type="pres">
      <dgm:prSet presAssocID="{6C0DB9AF-4AFB-422B-ACF8-86AE4C3C7197}" presName="LevelTwoTextNode" presStyleLbl="node3" presStyleIdx="5" presStyleCnt="7" custScaleX="120405" custLinFactNeighborX="-39117">
        <dgm:presLayoutVars>
          <dgm:chPref val="3"/>
        </dgm:presLayoutVars>
      </dgm:prSet>
      <dgm:spPr/>
      <dgm:t>
        <a:bodyPr/>
        <a:lstStyle/>
        <a:p>
          <a:endParaRPr lang="zh-CN" altLang="en-US"/>
        </a:p>
      </dgm:t>
    </dgm:pt>
    <dgm:pt modelId="{F0442930-5641-450F-9BFE-EE3204BED1F6}" type="pres">
      <dgm:prSet presAssocID="{6C0DB9AF-4AFB-422B-ACF8-86AE4C3C7197}" presName="level3hierChild" presStyleCnt="0"/>
      <dgm:spPr/>
    </dgm:pt>
    <dgm:pt modelId="{ED4B9011-F01E-4D59-89DF-AFA59C886958}" type="pres">
      <dgm:prSet presAssocID="{57C2DC49-7F0B-4284-B6DC-FB317486B47D}" presName="conn2-1" presStyleLbl="parChTrans1D4" presStyleIdx="6" presStyleCnt="10"/>
      <dgm:spPr/>
      <dgm:t>
        <a:bodyPr/>
        <a:lstStyle/>
        <a:p>
          <a:endParaRPr lang="zh-CN" altLang="en-US"/>
        </a:p>
      </dgm:t>
    </dgm:pt>
    <dgm:pt modelId="{F49F359A-AB12-4365-BCBC-6FDED2A4A400}" type="pres">
      <dgm:prSet presAssocID="{57C2DC49-7F0B-4284-B6DC-FB317486B47D}" presName="connTx" presStyleLbl="parChTrans1D4" presStyleIdx="6" presStyleCnt="10"/>
      <dgm:spPr/>
      <dgm:t>
        <a:bodyPr/>
        <a:lstStyle/>
        <a:p>
          <a:endParaRPr lang="zh-CN" altLang="en-US"/>
        </a:p>
      </dgm:t>
    </dgm:pt>
    <dgm:pt modelId="{F548C547-2460-4A3F-A2EB-2271B2954C78}" type="pres">
      <dgm:prSet presAssocID="{76C400E1-5060-4205-A07E-00167F2128A7}" presName="root2" presStyleCnt="0"/>
      <dgm:spPr/>
    </dgm:pt>
    <dgm:pt modelId="{A1A99A3D-0661-4A93-90CE-E16687DFD54B}" type="pres">
      <dgm:prSet presAssocID="{76C400E1-5060-4205-A07E-00167F2128A7}" presName="LevelTwoTextNode" presStyleLbl="node4" presStyleIdx="6" presStyleCnt="10" custScaleX="611502" custLinFactNeighborX="-53374">
        <dgm:presLayoutVars>
          <dgm:chPref val="3"/>
        </dgm:presLayoutVars>
      </dgm:prSet>
      <dgm:spPr/>
      <dgm:t>
        <a:bodyPr/>
        <a:lstStyle/>
        <a:p>
          <a:endParaRPr lang="zh-CN" altLang="en-US"/>
        </a:p>
      </dgm:t>
    </dgm:pt>
    <dgm:pt modelId="{EC92A7FA-8D2F-464A-89DE-B50630387DA0}" type="pres">
      <dgm:prSet presAssocID="{76C400E1-5060-4205-A07E-00167F2128A7}" presName="level3hierChild" presStyleCnt="0"/>
      <dgm:spPr/>
    </dgm:pt>
    <dgm:pt modelId="{1D246571-0AF2-424E-80C0-5325817F29E4}" type="pres">
      <dgm:prSet presAssocID="{AF11E1F7-07F5-4C38-8462-D08633E951B2}" presName="conn2-1" presStyleLbl="parChTrans1D4" presStyleIdx="7" presStyleCnt="10"/>
      <dgm:spPr/>
      <dgm:t>
        <a:bodyPr/>
        <a:lstStyle/>
        <a:p>
          <a:endParaRPr lang="zh-CN" altLang="en-US"/>
        </a:p>
      </dgm:t>
    </dgm:pt>
    <dgm:pt modelId="{F18761BD-59DB-46B8-969E-5D93EC952404}" type="pres">
      <dgm:prSet presAssocID="{AF11E1F7-07F5-4C38-8462-D08633E951B2}" presName="connTx" presStyleLbl="parChTrans1D4" presStyleIdx="7" presStyleCnt="10"/>
      <dgm:spPr/>
      <dgm:t>
        <a:bodyPr/>
        <a:lstStyle/>
        <a:p>
          <a:endParaRPr lang="zh-CN" altLang="en-US"/>
        </a:p>
      </dgm:t>
    </dgm:pt>
    <dgm:pt modelId="{F6927268-EFAF-48EA-93EB-66EDF2D40DA8}" type="pres">
      <dgm:prSet presAssocID="{C973E720-FFBA-471F-8171-0B83707AFEA4}" presName="root2" presStyleCnt="0"/>
      <dgm:spPr/>
    </dgm:pt>
    <dgm:pt modelId="{47634F98-5DE2-47C9-952E-CA9FE1BDDFC3}" type="pres">
      <dgm:prSet presAssocID="{C973E720-FFBA-471F-8171-0B83707AFEA4}" presName="LevelTwoTextNode" presStyleLbl="node4" presStyleIdx="7" presStyleCnt="10" custScaleX="611502" custLinFactNeighborX="-53374">
        <dgm:presLayoutVars>
          <dgm:chPref val="3"/>
        </dgm:presLayoutVars>
      </dgm:prSet>
      <dgm:spPr/>
      <dgm:t>
        <a:bodyPr/>
        <a:lstStyle/>
        <a:p>
          <a:endParaRPr lang="zh-CN" altLang="en-US"/>
        </a:p>
      </dgm:t>
    </dgm:pt>
    <dgm:pt modelId="{F3F6AA43-8356-4D54-A3B7-C004B1A26175}" type="pres">
      <dgm:prSet presAssocID="{C973E720-FFBA-471F-8171-0B83707AFEA4}" presName="level3hierChild" presStyleCnt="0"/>
      <dgm:spPr/>
    </dgm:pt>
    <dgm:pt modelId="{9EA39DC9-27F5-4FE7-956F-0954A7196F86}" type="pres">
      <dgm:prSet presAssocID="{F746F834-B983-48E3-A560-E378EB719EA5}" presName="conn2-1" presStyleLbl="parChTrans1D3" presStyleIdx="6" presStyleCnt="7"/>
      <dgm:spPr/>
      <dgm:t>
        <a:bodyPr/>
        <a:lstStyle/>
        <a:p>
          <a:endParaRPr lang="zh-CN" altLang="en-US"/>
        </a:p>
      </dgm:t>
    </dgm:pt>
    <dgm:pt modelId="{59D62CCF-9979-462B-A04F-28B474E00D98}" type="pres">
      <dgm:prSet presAssocID="{F746F834-B983-48E3-A560-E378EB719EA5}" presName="connTx" presStyleLbl="parChTrans1D3" presStyleIdx="6" presStyleCnt="7"/>
      <dgm:spPr/>
      <dgm:t>
        <a:bodyPr/>
        <a:lstStyle/>
        <a:p>
          <a:endParaRPr lang="zh-CN" altLang="en-US"/>
        </a:p>
      </dgm:t>
    </dgm:pt>
    <dgm:pt modelId="{FAD719AB-76A8-4888-B7D3-CB89A42713A1}" type="pres">
      <dgm:prSet presAssocID="{5B276596-4EC0-40A4-8014-0E4877F8852C}" presName="root2" presStyleCnt="0"/>
      <dgm:spPr/>
    </dgm:pt>
    <dgm:pt modelId="{36C9879D-F70C-4DA8-B15F-F582D237756F}" type="pres">
      <dgm:prSet presAssocID="{5B276596-4EC0-40A4-8014-0E4877F8852C}" presName="LevelTwoTextNode" presStyleLbl="node3" presStyleIdx="6" presStyleCnt="7" custScaleX="104687" custLinFactNeighborX="-39117">
        <dgm:presLayoutVars>
          <dgm:chPref val="3"/>
        </dgm:presLayoutVars>
      </dgm:prSet>
      <dgm:spPr/>
      <dgm:t>
        <a:bodyPr/>
        <a:lstStyle/>
        <a:p>
          <a:endParaRPr lang="zh-CN" altLang="en-US"/>
        </a:p>
      </dgm:t>
    </dgm:pt>
    <dgm:pt modelId="{F92025CD-2050-47E0-B2B6-A3B5EAC12E7D}" type="pres">
      <dgm:prSet presAssocID="{5B276596-4EC0-40A4-8014-0E4877F8852C}" presName="level3hierChild" presStyleCnt="0"/>
      <dgm:spPr/>
    </dgm:pt>
    <dgm:pt modelId="{4C23B676-FBAD-4856-8A00-B1BB4576BA3A}" type="pres">
      <dgm:prSet presAssocID="{7474D8F4-145E-477B-9316-2F75C4D0D7A2}" presName="conn2-1" presStyleLbl="parChTrans1D4" presStyleIdx="8" presStyleCnt="10"/>
      <dgm:spPr/>
      <dgm:t>
        <a:bodyPr/>
        <a:lstStyle/>
        <a:p>
          <a:endParaRPr lang="zh-CN" altLang="en-US"/>
        </a:p>
      </dgm:t>
    </dgm:pt>
    <dgm:pt modelId="{ACFC2118-8E4E-4163-A087-EEE5B9892851}" type="pres">
      <dgm:prSet presAssocID="{7474D8F4-145E-477B-9316-2F75C4D0D7A2}" presName="connTx" presStyleLbl="parChTrans1D4" presStyleIdx="8" presStyleCnt="10"/>
      <dgm:spPr/>
      <dgm:t>
        <a:bodyPr/>
        <a:lstStyle/>
        <a:p>
          <a:endParaRPr lang="zh-CN" altLang="en-US"/>
        </a:p>
      </dgm:t>
    </dgm:pt>
    <dgm:pt modelId="{42D2D971-7668-4C36-A9B0-9E84524338A0}" type="pres">
      <dgm:prSet presAssocID="{8AD1FBF9-BF8B-4D26-A386-867BB9254E28}" presName="root2" presStyleCnt="0"/>
      <dgm:spPr/>
    </dgm:pt>
    <dgm:pt modelId="{5C1244F7-596B-4628-86E2-586E60F50868}" type="pres">
      <dgm:prSet presAssocID="{8AD1FBF9-BF8B-4D26-A386-867BB9254E28}" presName="LevelTwoTextNode" presStyleLbl="node4" presStyleIdx="8" presStyleCnt="10" custScaleX="627220" custLinFactNeighborX="-53374">
        <dgm:presLayoutVars>
          <dgm:chPref val="3"/>
        </dgm:presLayoutVars>
      </dgm:prSet>
      <dgm:spPr/>
      <dgm:t>
        <a:bodyPr/>
        <a:lstStyle/>
        <a:p>
          <a:endParaRPr lang="zh-CN" altLang="en-US"/>
        </a:p>
      </dgm:t>
    </dgm:pt>
    <dgm:pt modelId="{5B3FAF11-A416-42BE-A070-F0CB815C07A2}" type="pres">
      <dgm:prSet presAssocID="{8AD1FBF9-BF8B-4D26-A386-867BB9254E28}" presName="level3hierChild" presStyleCnt="0"/>
      <dgm:spPr/>
    </dgm:pt>
    <dgm:pt modelId="{E2E2FDA9-0052-4FE7-AB02-9A1CE2346917}" type="pres">
      <dgm:prSet presAssocID="{FF662FE2-2605-4225-8F67-D30F08AEC305}" presName="conn2-1" presStyleLbl="parChTrans1D4" presStyleIdx="9" presStyleCnt="10"/>
      <dgm:spPr/>
      <dgm:t>
        <a:bodyPr/>
        <a:lstStyle/>
        <a:p>
          <a:endParaRPr lang="zh-CN" altLang="en-US"/>
        </a:p>
      </dgm:t>
    </dgm:pt>
    <dgm:pt modelId="{CC033625-12AB-450C-BA62-336E1861178A}" type="pres">
      <dgm:prSet presAssocID="{FF662FE2-2605-4225-8F67-D30F08AEC305}" presName="connTx" presStyleLbl="parChTrans1D4" presStyleIdx="9" presStyleCnt="10"/>
      <dgm:spPr/>
      <dgm:t>
        <a:bodyPr/>
        <a:lstStyle/>
        <a:p>
          <a:endParaRPr lang="zh-CN" altLang="en-US"/>
        </a:p>
      </dgm:t>
    </dgm:pt>
    <dgm:pt modelId="{FDD23E83-C93E-4747-AAFE-4989C4CA1DA1}" type="pres">
      <dgm:prSet presAssocID="{15E69985-D73F-44E2-9195-161FB0A2CC39}" presName="root2" presStyleCnt="0"/>
      <dgm:spPr/>
    </dgm:pt>
    <dgm:pt modelId="{74A62A8E-026E-4739-B997-5BD093ECED63}" type="pres">
      <dgm:prSet presAssocID="{15E69985-D73F-44E2-9195-161FB0A2CC39}" presName="LevelTwoTextNode" presStyleLbl="node4" presStyleIdx="9" presStyleCnt="10" custScaleX="627220" custLinFactNeighborX="-53374">
        <dgm:presLayoutVars>
          <dgm:chPref val="3"/>
        </dgm:presLayoutVars>
      </dgm:prSet>
      <dgm:spPr/>
      <dgm:t>
        <a:bodyPr/>
        <a:lstStyle/>
        <a:p>
          <a:endParaRPr lang="zh-CN" altLang="en-US"/>
        </a:p>
      </dgm:t>
    </dgm:pt>
    <dgm:pt modelId="{0622D7A1-A7C6-47AE-BD8F-8E53A97E4784}" type="pres">
      <dgm:prSet presAssocID="{15E69985-D73F-44E2-9195-161FB0A2CC39}" presName="level3hierChild" presStyleCnt="0"/>
      <dgm:spPr/>
    </dgm:pt>
  </dgm:ptLst>
  <dgm:cxnLst>
    <dgm:cxn modelId="{27D0AB05-3A74-490A-A149-2F06F108CF56}" type="presOf" srcId="{7C005B44-5B70-4C5B-9BBA-325B7BAD1044}" destId="{8C4C89E1-48AD-4ABE-A454-E50BE8A44F35}" srcOrd="1" destOrd="0" presId="urn:microsoft.com/office/officeart/2005/8/layout/hierarchy2"/>
    <dgm:cxn modelId="{739EFC8B-1BA4-4396-9B25-5B832C895B75}" type="presOf" srcId="{66C10CCB-C057-40B0-A23D-8AD2DC3EC65E}" destId="{0FF3E39D-A57D-4FB4-90C6-0B93FED1DCAB}" srcOrd="0" destOrd="0" presId="urn:microsoft.com/office/officeart/2005/8/layout/hierarchy2"/>
    <dgm:cxn modelId="{6B53F979-AE70-4F5D-BD2C-9351BC20D8E0}" type="presOf" srcId="{A961FF66-7A9B-44B1-A011-D2FD9921D44F}" destId="{666348B6-83E4-420D-92F8-1D267FE30FBA}" srcOrd="0" destOrd="0" presId="urn:microsoft.com/office/officeart/2005/8/layout/hierarchy2"/>
    <dgm:cxn modelId="{68A4F7A5-58AA-4F44-9396-E2D0C78141F0}" type="presOf" srcId="{A086B7CF-9328-465B-BB24-20D6B9E706FB}" destId="{BCCABBA8-0251-4C7D-AA66-1120DDA892B1}" srcOrd="0" destOrd="0" presId="urn:microsoft.com/office/officeart/2005/8/layout/hierarchy2"/>
    <dgm:cxn modelId="{39EF0C63-021F-4B2C-B8A9-7AD1A827D524}" type="presOf" srcId="{CBC19971-F33B-496E-91A7-250B38B68E23}" destId="{8BC82326-CE30-43BF-824B-A8E106A0258D}" srcOrd="0" destOrd="0" presId="urn:microsoft.com/office/officeart/2005/8/layout/hierarchy2"/>
    <dgm:cxn modelId="{FF92DD71-0D39-46FF-84D9-1BDBA30F1759}" type="presOf" srcId="{EE0886B5-0FB6-4F1C-AA5D-9B304919A4C3}" destId="{0EC22F47-7FBB-44EF-B424-F2020BD43600}" srcOrd="0" destOrd="0" presId="urn:microsoft.com/office/officeart/2005/8/layout/hierarchy2"/>
    <dgm:cxn modelId="{6CBCD7A2-A973-4755-B38D-87B761A26809}" type="presOf" srcId="{A835808A-1A57-4326-A433-95162CB220B8}" destId="{9B4222CA-24B3-4183-809B-F5F1E853EC85}" srcOrd="0" destOrd="0" presId="urn:microsoft.com/office/officeart/2005/8/layout/hierarchy2"/>
    <dgm:cxn modelId="{CBA0200F-6382-4B0B-A566-69A84AE88A52}" srcId="{7C44D009-CC71-4056-84CF-BEB55DC7A7B5}" destId="{67F0E452-DE91-41ED-9B48-B4C636DFFC10}" srcOrd="0" destOrd="0" parTransId="{378A91C8-77FB-4313-BA66-9E2C290CF72B}" sibTransId="{1F0BC3F6-9C9D-4098-A83F-BF3760B31B91}"/>
    <dgm:cxn modelId="{F23279FC-8376-4DBF-8537-2F2480A717E5}" type="presOf" srcId="{86C72C17-E7D7-42A1-B35E-0D13CEDD5D4D}" destId="{684A4162-0A1F-425D-9A1E-D8C7A3EA95B7}" srcOrd="1" destOrd="0" presId="urn:microsoft.com/office/officeart/2005/8/layout/hierarchy2"/>
    <dgm:cxn modelId="{291390AA-69D3-464E-90D6-1F588FDD55B4}" type="presOf" srcId="{7474D8F4-145E-477B-9316-2F75C4D0D7A2}" destId="{ACFC2118-8E4E-4163-A087-EEE5B9892851}" srcOrd="1" destOrd="0" presId="urn:microsoft.com/office/officeart/2005/8/layout/hierarchy2"/>
    <dgm:cxn modelId="{A9D2A9BE-0CDA-450C-9E05-75EA29F2341B}" type="presOf" srcId="{102B6D38-E720-447A-A826-129BB30905F1}" destId="{AC2539A9-2486-4C16-A7F2-104EF77208A0}" srcOrd="1" destOrd="0" presId="urn:microsoft.com/office/officeart/2005/8/layout/hierarchy2"/>
    <dgm:cxn modelId="{5B5E89D7-DFCD-4A6F-B5A9-F38D34180152}" type="presOf" srcId="{ABC2F799-1360-4468-8B90-B80207535635}" destId="{DB516549-9B70-4CD6-9098-4020274F78C3}" srcOrd="0" destOrd="0" presId="urn:microsoft.com/office/officeart/2005/8/layout/hierarchy2"/>
    <dgm:cxn modelId="{9CB174C2-8F54-42B8-950C-CB504BAE298C}" srcId="{337D059E-6413-4651-9553-519902D73BB8}" destId="{5B276596-4EC0-40A4-8014-0E4877F8852C}" srcOrd="4" destOrd="0" parTransId="{F746F834-B983-48E3-A560-E378EB719EA5}" sibTransId="{357FF3CC-0885-440B-8E78-74B1E4DD2F20}"/>
    <dgm:cxn modelId="{C9F49338-39E7-47CB-B7DC-1EA35D896894}" type="presOf" srcId="{6C0DB9AF-4AFB-422B-ACF8-86AE4C3C7197}" destId="{B1581942-7221-4715-9510-38BA2FD70972}" srcOrd="0" destOrd="0" presId="urn:microsoft.com/office/officeart/2005/8/layout/hierarchy2"/>
    <dgm:cxn modelId="{6C8662C0-B410-430C-8A87-3C04BFF69780}" type="presOf" srcId="{49F1EBDC-3613-4219-9921-BAA14D3B89EF}" destId="{5CA48ABE-F616-4EC9-AE16-ACAF22C639F7}" srcOrd="0" destOrd="0" presId="urn:microsoft.com/office/officeart/2005/8/layout/hierarchy2"/>
    <dgm:cxn modelId="{6F3A5F04-780A-4F12-A8EE-A02D6BB642A9}" srcId="{5B276596-4EC0-40A4-8014-0E4877F8852C}" destId="{15E69985-D73F-44E2-9195-161FB0A2CC39}" srcOrd="1" destOrd="0" parTransId="{FF662FE2-2605-4225-8F67-D30F08AEC305}" sibTransId="{3B690AC6-30BD-43DD-9D00-FF5F883CC55E}"/>
    <dgm:cxn modelId="{A6D909C8-8FAA-4221-98C4-A813E620B853}" type="presOf" srcId="{102B6D38-E720-447A-A826-129BB30905F1}" destId="{E7C7EF22-AD0D-48AA-BC31-7222273F8B1E}" srcOrd="0" destOrd="0" presId="urn:microsoft.com/office/officeart/2005/8/layout/hierarchy2"/>
    <dgm:cxn modelId="{1802DDF8-F46A-4B27-B8D9-0AD9D05FB853}" srcId="{6C0DB9AF-4AFB-422B-ACF8-86AE4C3C7197}" destId="{C973E720-FFBA-471F-8171-0B83707AFEA4}" srcOrd="1" destOrd="0" parTransId="{AF11E1F7-07F5-4C38-8462-D08633E951B2}" sibTransId="{19667695-8D4E-4B43-8299-CCDE3831AB2F}"/>
    <dgm:cxn modelId="{D9BFF6E4-DA7D-436D-849C-2405EBB79D20}" type="presOf" srcId="{2E35620B-44B7-4E21-B4DE-BBD33C188CCD}" destId="{372F15DA-264F-4DD5-9DAA-F81F0EEE68CA}" srcOrd="1" destOrd="0" presId="urn:microsoft.com/office/officeart/2005/8/layout/hierarchy2"/>
    <dgm:cxn modelId="{8E42AD9D-A25D-46ED-B1FF-C68C74EE917F}" type="presOf" srcId="{4E07CC11-099C-415E-9343-E233D0CB3D4D}" destId="{D19A78B9-DB72-419B-A8B9-83ADF248017F}" srcOrd="1" destOrd="0" presId="urn:microsoft.com/office/officeart/2005/8/layout/hierarchy2"/>
    <dgm:cxn modelId="{1FDC558A-4531-4482-AE6C-8BE3A6F7BF46}" srcId="{CBC19971-F33B-496E-91A7-250B38B68E23}" destId="{A086B7CF-9328-465B-BB24-20D6B9E706FB}" srcOrd="1" destOrd="0" parTransId="{66C10CCB-C057-40B0-A23D-8AD2DC3EC65E}" sibTransId="{97856458-5368-46A6-AD8F-C07C8BC0842E}"/>
    <dgm:cxn modelId="{FAC24126-7EBF-4F22-A920-EEDDAE589CA6}" type="presOf" srcId="{67F0E452-DE91-41ED-9B48-B4C636DFFC10}" destId="{557A0BB1-550A-4AEA-82CB-0279F8B145BB}" srcOrd="0" destOrd="0" presId="urn:microsoft.com/office/officeart/2005/8/layout/hierarchy2"/>
    <dgm:cxn modelId="{B3C21AAC-2040-4869-AC82-5AE43486AE75}" type="presOf" srcId="{A14EC5FF-5025-4D68-9E0B-A8E07C0A0A26}" destId="{9C3D4815-C8B0-4CB0-BBCE-CEA23B312AAE}" srcOrd="1" destOrd="0" presId="urn:microsoft.com/office/officeart/2005/8/layout/hierarchy2"/>
    <dgm:cxn modelId="{D1FDB447-A0A8-4271-816E-B73F3F563F2D}" srcId="{0D7AE07B-6F9A-45F2-82E9-DD1FA342BA79}" destId="{EFE0F093-1F1B-4D94-9492-C3FF9DDE20E5}" srcOrd="1" destOrd="0" parTransId="{A0770D04-C156-45EB-B605-34CE37293B5A}" sibTransId="{C3C0529A-9BF2-4BCF-956F-ADEB373830B0}"/>
    <dgm:cxn modelId="{F648206C-ECDF-4CE3-8A93-BE0B7F57C018}" srcId="{5E565885-17FA-45B0-A47E-15F81D528649}" destId="{57314C58-D202-4F16-B573-005F5ED3B978}" srcOrd="1" destOrd="0" parTransId="{A14EC5FF-5025-4D68-9E0B-A8E07C0A0A26}" sibTransId="{7E00BCEE-2233-40F2-843C-12948727C62B}"/>
    <dgm:cxn modelId="{7B6214E9-795B-4862-8868-AFB25B3262A7}" type="presOf" srcId="{7188E808-9F56-4B5D-BD0B-438FD4AFB79D}" destId="{1237A3A6-7B3A-4B72-886C-5DB43935A443}" srcOrd="0" destOrd="0" presId="urn:microsoft.com/office/officeart/2005/8/layout/hierarchy2"/>
    <dgm:cxn modelId="{64903E9D-8C95-4907-AF63-E0B0A32E23C3}" srcId="{67F0E452-DE91-41ED-9B48-B4C636DFFC10}" destId="{337D059E-6413-4651-9553-519902D73BB8}" srcOrd="1" destOrd="0" parTransId="{102B6D38-E720-447A-A826-129BB30905F1}" sibTransId="{30D70FBF-0878-45ED-84D2-E093AC53AA15}"/>
    <dgm:cxn modelId="{D3625B1F-1113-4647-B0EC-88F71F550842}" type="presOf" srcId="{A0770D04-C156-45EB-B605-34CE37293B5A}" destId="{F7346CB4-8D99-452E-B3BA-A744AAF98FDF}" srcOrd="0" destOrd="0" presId="urn:microsoft.com/office/officeart/2005/8/layout/hierarchy2"/>
    <dgm:cxn modelId="{290AEC4D-69E7-4D83-9C25-4C2D6365E555}" srcId="{5E565885-17FA-45B0-A47E-15F81D528649}" destId="{ABC2F799-1360-4468-8B90-B80207535635}" srcOrd="0" destOrd="0" parTransId="{3A4EE73E-D545-4B65-9239-5D0D78A3BC65}" sibTransId="{68E83A4A-4DD7-4A55-8A7E-3C5F900E9388}"/>
    <dgm:cxn modelId="{6150F214-2052-44F6-888C-1D5BBC2576C0}" srcId="{337D059E-6413-4651-9553-519902D73BB8}" destId="{CBC19971-F33B-496E-91A7-250B38B68E23}" srcOrd="2" destOrd="0" parTransId="{7C005B44-5B70-4C5B-9BBA-325B7BAD1044}" sibTransId="{BFFCF579-A723-43F7-9628-2BD9A11D78FF}"/>
    <dgm:cxn modelId="{8C026627-9A6B-43EA-9DFA-5E4821A90243}" type="presOf" srcId="{FF662FE2-2605-4225-8F67-D30F08AEC305}" destId="{CC033625-12AB-450C-BA62-336E1861178A}" srcOrd="1" destOrd="0" presId="urn:microsoft.com/office/officeart/2005/8/layout/hierarchy2"/>
    <dgm:cxn modelId="{770EAAA1-9910-49D8-A27C-0BF2670B5CF1}" type="presOf" srcId="{76C400E1-5060-4205-A07E-00167F2128A7}" destId="{A1A99A3D-0661-4A93-90CE-E16687DFD54B}" srcOrd="0" destOrd="0" presId="urn:microsoft.com/office/officeart/2005/8/layout/hierarchy2"/>
    <dgm:cxn modelId="{8A19C7B7-5F52-498F-9213-97D4C08D58CD}" type="presOf" srcId="{3A4EE73E-D545-4B65-9239-5D0D78A3BC65}" destId="{2255E9B1-7FEC-4D00-8F42-34D258ADCBC9}" srcOrd="1" destOrd="0" presId="urn:microsoft.com/office/officeart/2005/8/layout/hierarchy2"/>
    <dgm:cxn modelId="{F2E474CF-6AF1-4A9C-9313-FD1AB116C01D}" type="presOf" srcId="{5E565885-17FA-45B0-A47E-15F81D528649}" destId="{74938FAE-C667-420F-9057-89CC0FAF3864}" srcOrd="0" destOrd="0" presId="urn:microsoft.com/office/officeart/2005/8/layout/hierarchy2"/>
    <dgm:cxn modelId="{273CB21D-818F-4F2F-886A-59F4CCF8625B}" type="presOf" srcId="{86C72C17-E7D7-42A1-B35E-0D13CEDD5D4D}" destId="{8AF6B9DE-42DE-457F-BDD3-52010400FE02}" srcOrd="0" destOrd="0" presId="urn:microsoft.com/office/officeart/2005/8/layout/hierarchy2"/>
    <dgm:cxn modelId="{50F7C326-8F9B-4E24-9D1E-BADBCDC967FF}" type="presOf" srcId="{7C005B44-5B70-4C5B-9BBA-325B7BAD1044}" destId="{D064F6AA-9F43-44C4-9A53-9FEEC8FF46F6}" srcOrd="0" destOrd="0" presId="urn:microsoft.com/office/officeart/2005/8/layout/hierarchy2"/>
    <dgm:cxn modelId="{EA175D97-117A-4FCA-B7D7-1C937F114FF7}" type="presOf" srcId="{5B276596-4EC0-40A4-8014-0E4877F8852C}" destId="{36C9879D-F70C-4DA8-B15F-F582D237756F}" srcOrd="0" destOrd="0" presId="urn:microsoft.com/office/officeart/2005/8/layout/hierarchy2"/>
    <dgm:cxn modelId="{0DCF5CDA-4F44-48CA-83AC-5C306E885015}" type="presOf" srcId="{15E69985-D73F-44E2-9195-161FB0A2CC39}" destId="{74A62A8E-026E-4739-B997-5BD093ECED63}" srcOrd="0" destOrd="0" presId="urn:microsoft.com/office/officeart/2005/8/layout/hierarchy2"/>
    <dgm:cxn modelId="{FEB797A3-D9E5-48A5-9B53-3BCB896315C5}" srcId="{0D7AE07B-6F9A-45F2-82E9-DD1FA342BA79}" destId="{87156652-2DB6-437A-B648-98DE5174E517}" srcOrd="0" destOrd="0" parTransId="{2E35620B-44B7-4E21-B4DE-BBD33C188CCD}" sibTransId="{5D898D5E-1901-4D38-81C3-48FF271D9B7E}"/>
    <dgm:cxn modelId="{F9EF584E-5522-4A87-AC55-E9FFBBEE88CF}" srcId="{CBC19971-F33B-496E-91A7-250B38B68E23}" destId="{7188E808-9F56-4B5D-BD0B-438FD4AFB79D}" srcOrd="0" destOrd="0" parTransId="{EE0886B5-0FB6-4F1C-AA5D-9B304919A4C3}" sibTransId="{6A463A7E-C5EE-476F-B55E-1AC127822DFA}"/>
    <dgm:cxn modelId="{CFB5D650-F619-4B51-B6DD-B34D1DB9165B}" type="presOf" srcId="{5A3BC0AB-2910-4CAA-94AE-A0BDD8A47CA4}" destId="{A99EAA28-7860-4AA2-BDDF-9A0B2F5A7A12}" srcOrd="0" destOrd="0" presId="urn:microsoft.com/office/officeart/2005/8/layout/hierarchy2"/>
    <dgm:cxn modelId="{F215E443-4AA3-48CE-99E6-4AEC1B65ED30}" type="presOf" srcId="{4E6AC822-8A1E-44F1-BC5E-7FC122233FC3}" destId="{88F3203B-8CF8-4F4D-BDC2-97A2A5EFB4E8}" srcOrd="0" destOrd="0" presId="urn:microsoft.com/office/officeart/2005/8/layout/hierarchy2"/>
    <dgm:cxn modelId="{E5BEBA30-BD7D-43A6-9C5E-7F8AF40B9764}" type="presOf" srcId="{F746F834-B983-48E3-A560-E378EB719EA5}" destId="{9EA39DC9-27F5-4FE7-956F-0954A7196F86}" srcOrd="0" destOrd="0" presId="urn:microsoft.com/office/officeart/2005/8/layout/hierarchy2"/>
    <dgm:cxn modelId="{3243033D-FE56-41D0-A2C2-9B51E36B0FCD}" type="presOf" srcId="{57314C58-D202-4F16-B573-005F5ED3B978}" destId="{0EB79057-FAF4-4E83-B6C0-EDBC9AF14933}" srcOrd="0" destOrd="0" presId="urn:microsoft.com/office/officeart/2005/8/layout/hierarchy2"/>
    <dgm:cxn modelId="{36D2669A-78AC-400D-886F-E37B57ACD39A}" type="presOf" srcId="{0D7AE07B-6F9A-45F2-82E9-DD1FA342BA79}" destId="{2FDC91DC-0D43-471B-A106-8414EB4C86D4}" srcOrd="0" destOrd="0" presId="urn:microsoft.com/office/officeart/2005/8/layout/hierarchy2"/>
    <dgm:cxn modelId="{16C4344C-10A2-4764-A7F1-DBFE8EDA5954}" type="presOf" srcId="{589BD3B6-45EF-4849-8556-4DE8566EF3B4}" destId="{E6C46FF7-2D6A-43F3-9137-3ED62322CF88}" srcOrd="0" destOrd="0" presId="urn:microsoft.com/office/officeart/2005/8/layout/hierarchy2"/>
    <dgm:cxn modelId="{F245CFEB-638F-4457-97E1-C99DB5AD5215}" type="presOf" srcId="{AF11E1F7-07F5-4C38-8462-D08633E951B2}" destId="{F18761BD-59DB-46B8-969E-5D93EC952404}" srcOrd="1" destOrd="0" presId="urn:microsoft.com/office/officeart/2005/8/layout/hierarchy2"/>
    <dgm:cxn modelId="{A31D9C02-63A7-4570-8E83-752F70F11393}" type="presOf" srcId="{8AD1FBF9-BF8B-4D26-A386-867BB9254E28}" destId="{5C1244F7-596B-4628-86E2-586E60F50868}" srcOrd="0" destOrd="0" presId="urn:microsoft.com/office/officeart/2005/8/layout/hierarchy2"/>
    <dgm:cxn modelId="{8AB0FE67-C421-4163-AAAB-FD684363EEF0}" srcId="{A835808A-1A57-4326-A433-95162CB220B8}" destId="{49F1EBDC-3613-4219-9921-BAA14D3B89EF}" srcOrd="1" destOrd="0" parTransId="{589BD3B6-45EF-4849-8556-4DE8566EF3B4}" sibTransId="{2D3C3C77-97C2-47B4-98AB-D3DC9EB347CF}"/>
    <dgm:cxn modelId="{2168A1BC-798F-4F3C-8A08-A8F30FFA4637}" type="presOf" srcId="{4E6AC822-8A1E-44F1-BC5E-7FC122233FC3}" destId="{28130609-0B46-4C9C-980A-F74FA87432ED}" srcOrd="1" destOrd="0" presId="urn:microsoft.com/office/officeart/2005/8/layout/hierarchy2"/>
    <dgm:cxn modelId="{755492CE-45F8-4BCF-B969-8FD78C220EFE}" srcId="{6C0DB9AF-4AFB-422B-ACF8-86AE4C3C7197}" destId="{76C400E1-5060-4205-A07E-00167F2128A7}" srcOrd="0" destOrd="0" parTransId="{57C2DC49-7F0B-4284-B6DC-FB317486B47D}" sibTransId="{C44E1575-C6CB-4078-B5C9-86FCC447471D}"/>
    <dgm:cxn modelId="{C0F8FCCF-A3B5-42DA-BDC5-1EC0153ADD39}" type="presOf" srcId="{AF11E1F7-07F5-4C38-8462-D08633E951B2}" destId="{1D246571-0AF2-424E-80C0-5325817F29E4}" srcOrd="0" destOrd="0" presId="urn:microsoft.com/office/officeart/2005/8/layout/hierarchy2"/>
    <dgm:cxn modelId="{326ED997-BAC3-4816-9FDF-4D0A5703E86B}" type="presOf" srcId="{57C2DC49-7F0B-4284-B6DC-FB317486B47D}" destId="{ED4B9011-F01E-4D59-89DF-AFA59C886958}" srcOrd="0" destOrd="0" presId="urn:microsoft.com/office/officeart/2005/8/layout/hierarchy2"/>
    <dgm:cxn modelId="{7E5F46FB-D988-4302-A51B-D0DBF7687F20}" type="presOf" srcId="{57C2DC49-7F0B-4284-B6DC-FB317486B47D}" destId="{F49F359A-AB12-4365-BCBC-6FDED2A4A400}" srcOrd="1" destOrd="0" presId="urn:microsoft.com/office/officeart/2005/8/layout/hierarchy2"/>
    <dgm:cxn modelId="{19F9106B-5C65-47CF-BD05-C0F392D3CE39}" type="presOf" srcId="{C973E720-FFBA-471F-8171-0B83707AFEA4}" destId="{47634F98-5DE2-47C9-952E-CA9FE1BDDFC3}" srcOrd="0" destOrd="0" presId="urn:microsoft.com/office/officeart/2005/8/layout/hierarchy2"/>
    <dgm:cxn modelId="{5EC820C8-7AAC-487A-97B4-3F880EF7DAE0}" type="presOf" srcId="{337D059E-6413-4651-9553-519902D73BB8}" destId="{9E55E280-EC43-43C1-B2F0-15517EBBF2F5}" srcOrd="0" destOrd="0" presId="urn:microsoft.com/office/officeart/2005/8/layout/hierarchy2"/>
    <dgm:cxn modelId="{CF0C0844-9C6C-409B-A311-890DF548BAF5}" type="presOf" srcId="{3A4EE73E-D545-4B65-9239-5D0D78A3BC65}" destId="{D45FA3C3-136C-484C-9D77-2D861F6E1629}" srcOrd="0" destOrd="0" presId="urn:microsoft.com/office/officeart/2005/8/layout/hierarchy2"/>
    <dgm:cxn modelId="{017B395B-4D23-4193-B59B-156965760E0B}" type="presOf" srcId="{A961FF66-7A9B-44B1-A011-D2FD9921D44F}" destId="{C86538F2-5042-4F38-9990-5DB85FB46FFF}" srcOrd="1" destOrd="0" presId="urn:microsoft.com/office/officeart/2005/8/layout/hierarchy2"/>
    <dgm:cxn modelId="{54CC0093-327D-4EA8-A77B-E03F6F8046BF}" type="presOf" srcId="{FF662FE2-2605-4225-8F67-D30F08AEC305}" destId="{E2E2FDA9-0052-4FE7-AB02-9A1CE2346917}" srcOrd="0" destOrd="0" presId="urn:microsoft.com/office/officeart/2005/8/layout/hierarchy2"/>
    <dgm:cxn modelId="{9842E0F2-F12F-4686-9656-E95A16EA3A99}" type="presOf" srcId="{7474D8F4-145E-477B-9316-2F75C4D0D7A2}" destId="{4C23B676-FBAD-4856-8A00-B1BB4576BA3A}" srcOrd="0" destOrd="0" presId="urn:microsoft.com/office/officeart/2005/8/layout/hierarchy2"/>
    <dgm:cxn modelId="{065C911B-5D60-4708-8CD6-9AEEC2A70EBC}" srcId="{337D059E-6413-4651-9553-519902D73BB8}" destId="{6C0DB9AF-4AFB-422B-ACF8-86AE4C3C7197}" srcOrd="3" destOrd="0" parTransId="{86C72C17-E7D7-42A1-B35E-0D13CEDD5D4D}" sibTransId="{2F290796-EEE4-43FE-A468-297265716C5C}"/>
    <dgm:cxn modelId="{F0A0931B-AE1E-4A85-B58C-800544DD2686}" srcId="{5B276596-4EC0-40A4-8014-0E4877F8852C}" destId="{8AD1FBF9-BF8B-4D26-A386-867BB9254E28}" srcOrd="0" destOrd="0" parTransId="{7474D8F4-145E-477B-9316-2F75C4D0D7A2}" sibTransId="{F979B00D-C51C-4B93-A396-BDD2C1BB04B6}"/>
    <dgm:cxn modelId="{9A559D03-F5FF-47FD-B444-2A5559DF282B}" srcId="{67F0E452-DE91-41ED-9B48-B4C636DFFC10}" destId="{5E565885-17FA-45B0-A47E-15F81D528649}" srcOrd="0" destOrd="0" parTransId="{4E6AC822-8A1E-44F1-BC5E-7FC122233FC3}" sibTransId="{A6E5ADB4-C298-4C19-8359-FFB45BD2EC6A}"/>
    <dgm:cxn modelId="{52094443-D687-4158-96AD-C1043BE0EB2A}" type="presOf" srcId="{66C10CCB-C057-40B0-A23D-8AD2DC3EC65E}" destId="{0AD34A0A-8D15-41BE-9DB3-7616F7CAA67F}" srcOrd="1" destOrd="0" presId="urn:microsoft.com/office/officeart/2005/8/layout/hierarchy2"/>
    <dgm:cxn modelId="{2C613D5C-B710-4067-9E1C-E9A4C7899205}" srcId="{A835808A-1A57-4326-A433-95162CB220B8}" destId="{5A3BC0AB-2910-4CAA-94AE-A0BDD8A47CA4}" srcOrd="0" destOrd="0" parTransId="{A961FF66-7A9B-44B1-A011-D2FD9921D44F}" sibTransId="{DED743BE-3047-447C-ADFA-6D5A07C3EB75}"/>
    <dgm:cxn modelId="{A2AD4973-2C36-410D-8D85-23D5CDFE6F83}" type="presOf" srcId="{F7553746-E6D9-446E-BB82-DEC99E036CE1}" destId="{7D350156-E183-42E9-B6DF-1C82AB6111D0}" srcOrd="1" destOrd="0" presId="urn:microsoft.com/office/officeart/2005/8/layout/hierarchy2"/>
    <dgm:cxn modelId="{69057A54-FCF2-4634-AE9F-328A977F5052}" type="presOf" srcId="{A14EC5FF-5025-4D68-9E0B-A8E07C0A0A26}" destId="{BD187DBF-913B-498D-A47C-DBB717FA0EBB}" srcOrd="0" destOrd="0" presId="urn:microsoft.com/office/officeart/2005/8/layout/hierarchy2"/>
    <dgm:cxn modelId="{841FE3AA-5FF2-4EB5-81F6-E482C827DD0D}" srcId="{337D059E-6413-4651-9553-519902D73BB8}" destId="{0D7AE07B-6F9A-45F2-82E9-DD1FA342BA79}" srcOrd="1" destOrd="0" parTransId="{F7553746-E6D9-446E-BB82-DEC99E036CE1}" sibTransId="{7EA5D3BD-C934-477A-8FB4-8251FF150279}"/>
    <dgm:cxn modelId="{72100050-4AD7-4BCD-9CEF-B5DA52ACE223}" type="presOf" srcId="{589BD3B6-45EF-4849-8556-4DE8566EF3B4}" destId="{B4DC2156-6EAA-4DAA-9545-4196D274CFF8}" srcOrd="1" destOrd="0" presId="urn:microsoft.com/office/officeart/2005/8/layout/hierarchy2"/>
    <dgm:cxn modelId="{C09977BD-23F1-4FC5-B365-7590A09BC281}" type="presOf" srcId="{EFE0F093-1F1B-4D94-9492-C3FF9DDE20E5}" destId="{D548D066-7BF7-4B8A-BC23-5B717F0C5AB1}" srcOrd="0" destOrd="0" presId="urn:microsoft.com/office/officeart/2005/8/layout/hierarchy2"/>
    <dgm:cxn modelId="{C1ACEBA6-BB14-4FBB-9D7A-7D97E3A3E8BA}" type="presOf" srcId="{A0770D04-C156-45EB-B605-34CE37293B5A}" destId="{89587683-65B8-45A8-A942-8C0C1CA98AB3}" srcOrd="1" destOrd="0" presId="urn:microsoft.com/office/officeart/2005/8/layout/hierarchy2"/>
    <dgm:cxn modelId="{806C0DEA-1587-44A5-878F-11574BECA680}" srcId="{337D059E-6413-4651-9553-519902D73BB8}" destId="{A835808A-1A57-4326-A433-95162CB220B8}" srcOrd="0" destOrd="0" parTransId="{4E07CC11-099C-415E-9343-E233D0CB3D4D}" sibTransId="{40779FAB-122C-4818-9A9C-F4E5A8F4D5AB}"/>
    <dgm:cxn modelId="{3D568417-FD32-4BA4-8CB8-09F8650F18AC}" type="presOf" srcId="{2E35620B-44B7-4E21-B4DE-BBD33C188CCD}" destId="{386B5CEA-393B-4637-B725-C7020250048B}" srcOrd="0" destOrd="0" presId="urn:microsoft.com/office/officeart/2005/8/layout/hierarchy2"/>
    <dgm:cxn modelId="{8FBA6A19-AAC7-4D7C-9595-593C216E1BEC}" type="presOf" srcId="{EE0886B5-0FB6-4F1C-AA5D-9B304919A4C3}" destId="{38B2C43D-3420-4DD5-9CBB-B4634CE5374B}" srcOrd="1" destOrd="0" presId="urn:microsoft.com/office/officeart/2005/8/layout/hierarchy2"/>
    <dgm:cxn modelId="{59D6065E-723E-4847-8AB1-B0A3F4985D1B}" type="presOf" srcId="{4E07CC11-099C-415E-9343-E233D0CB3D4D}" destId="{48FD5B5E-4958-4A01-BAFC-22AA2F6636C5}" srcOrd="0" destOrd="0" presId="urn:microsoft.com/office/officeart/2005/8/layout/hierarchy2"/>
    <dgm:cxn modelId="{9C15B698-3E92-4F15-86C5-B1852022A54A}" type="presOf" srcId="{7C44D009-CC71-4056-84CF-BEB55DC7A7B5}" destId="{D6A6BA33-EAF6-47B9-81D8-F769E3014A80}" srcOrd="0" destOrd="0" presId="urn:microsoft.com/office/officeart/2005/8/layout/hierarchy2"/>
    <dgm:cxn modelId="{57BB49A0-6697-4BB0-A8C3-1DC350F6E3AE}" type="presOf" srcId="{87156652-2DB6-437A-B648-98DE5174E517}" destId="{3182A461-9038-40DC-9A2E-6B45A708528A}" srcOrd="0" destOrd="0" presId="urn:microsoft.com/office/officeart/2005/8/layout/hierarchy2"/>
    <dgm:cxn modelId="{665BA66B-C7F3-4912-9C37-611D19426C50}" type="presOf" srcId="{F7553746-E6D9-446E-BB82-DEC99E036CE1}" destId="{B72DE72F-CC29-4579-9F3E-C39379109B06}" srcOrd="0" destOrd="0" presId="urn:microsoft.com/office/officeart/2005/8/layout/hierarchy2"/>
    <dgm:cxn modelId="{DFCBFEEF-DCA8-4394-97D1-EDBB867C96B3}" type="presOf" srcId="{F746F834-B983-48E3-A560-E378EB719EA5}" destId="{59D62CCF-9979-462B-A04F-28B474E00D98}" srcOrd="1" destOrd="0" presId="urn:microsoft.com/office/officeart/2005/8/layout/hierarchy2"/>
    <dgm:cxn modelId="{8C006EF8-19F7-4EAA-9F1B-965038EA9D63}" type="presParOf" srcId="{D6A6BA33-EAF6-47B9-81D8-F769E3014A80}" destId="{6AA30971-350E-416C-97C7-84A962953D59}" srcOrd="0" destOrd="0" presId="urn:microsoft.com/office/officeart/2005/8/layout/hierarchy2"/>
    <dgm:cxn modelId="{93A183E4-52E1-448A-935A-50DAB8CC3253}" type="presParOf" srcId="{6AA30971-350E-416C-97C7-84A962953D59}" destId="{557A0BB1-550A-4AEA-82CB-0279F8B145BB}" srcOrd="0" destOrd="0" presId="urn:microsoft.com/office/officeart/2005/8/layout/hierarchy2"/>
    <dgm:cxn modelId="{8093B856-E82E-4E3E-BF60-0E5334A9C986}" type="presParOf" srcId="{6AA30971-350E-416C-97C7-84A962953D59}" destId="{DD5C6631-AC14-4358-A91D-A90FD7F846A4}" srcOrd="1" destOrd="0" presId="urn:microsoft.com/office/officeart/2005/8/layout/hierarchy2"/>
    <dgm:cxn modelId="{B89F3840-7642-4E3D-8B3B-0E4EF546A8D3}" type="presParOf" srcId="{DD5C6631-AC14-4358-A91D-A90FD7F846A4}" destId="{88F3203B-8CF8-4F4D-BDC2-97A2A5EFB4E8}" srcOrd="0" destOrd="0" presId="urn:microsoft.com/office/officeart/2005/8/layout/hierarchy2"/>
    <dgm:cxn modelId="{CE9E5CE7-8FDA-471B-AA9D-4CB5D6CD90E2}" type="presParOf" srcId="{88F3203B-8CF8-4F4D-BDC2-97A2A5EFB4E8}" destId="{28130609-0B46-4C9C-980A-F74FA87432ED}" srcOrd="0" destOrd="0" presId="urn:microsoft.com/office/officeart/2005/8/layout/hierarchy2"/>
    <dgm:cxn modelId="{FEBAAA7D-C17C-4E33-A37A-2EFEEFADA0DA}" type="presParOf" srcId="{DD5C6631-AC14-4358-A91D-A90FD7F846A4}" destId="{CF632484-103B-4E25-8F4F-F6B34D6781F6}" srcOrd="1" destOrd="0" presId="urn:microsoft.com/office/officeart/2005/8/layout/hierarchy2"/>
    <dgm:cxn modelId="{B117578E-DA8F-423B-B4EC-24854C0F1A9F}" type="presParOf" srcId="{CF632484-103B-4E25-8F4F-F6B34D6781F6}" destId="{74938FAE-C667-420F-9057-89CC0FAF3864}" srcOrd="0" destOrd="0" presId="urn:microsoft.com/office/officeart/2005/8/layout/hierarchy2"/>
    <dgm:cxn modelId="{9C70A140-E53A-4762-B81E-C47DDD5C2BF6}" type="presParOf" srcId="{CF632484-103B-4E25-8F4F-F6B34D6781F6}" destId="{18298997-0F9E-4CD5-98BB-CBD4668AB0F0}" srcOrd="1" destOrd="0" presId="urn:microsoft.com/office/officeart/2005/8/layout/hierarchy2"/>
    <dgm:cxn modelId="{207D69B1-6856-48E9-AFA0-62B42BFF0F89}" type="presParOf" srcId="{18298997-0F9E-4CD5-98BB-CBD4668AB0F0}" destId="{D45FA3C3-136C-484C-9D77-2D861F6E1629}" srcOrd="0" destOrd="0" presId="urn:microsoft.com/office/officeart/2005/8/layout/hierarchy2"/>
    <dgm:cxn modelId="{AA1E8822-D105-440E-9E42-56CA35E94CA0}" type="presParOf" srcId="{D45FA3C3-136C-484C-9D77-2D861F6E1629}" destId="{2255E9B1-7FEC-4D00-8F42-34D258ADCBC9}" srcOrd="0" destOrd="0" presId="urn:microsoft.com/office/officeart/2005/8/layout/hierarchy2"/>
    <dgm:cxn modelId="{64B1440D-010C-4552-AB71-7FBBFC80DDBF}" type="presParOf" srcId="{18298997-0F9E-4CD5-98BB-CBD4668AB0F0}" destId="{62D92F09-9DDD-4F57-B43B-00D4E5E8ACAD}" srcOrd="1" destOrd="0" presId="urn:microsoft.com/office/officeart/2005/8/layout/hierarchy2"/>
    <dgm:cxn modelId="{3E7A644E-6FB4-4362-9B38-1611DF94B308}" type="presParOf" srcId="{62D92F09-9DDD-4F57-B43B-00D4E5E8ACAD}" destId="{DB516549-9B70-4CD6-9098-4020274F78C3}" srcOrd="0" destOrd="0" presId="urn:microsoft.com/office/officeart/2005/8/layout/hierarchy2"/>
    <dgm:cxn modelId="{CB981BE7-DD54-42FF-B916-D15C4BA0A9D4}" type="presParOf" srcId="{62D92F09-9DDD-4F57-B43B-00D4E5E8ACAD}" destId="{585B61B0-4BBA-43BD-B29D-960C12CCB97B}" srcOrd="1" destOrd="0" presId="urn:microsoft.com/office/officeart/2005/8/layout/hierarchy2"/>
    <dgm:cxn modelId="{90FDDCBB-D52B-4407-83A8-F892A0C9F9F1}" type="presParOf" srcId="{18298997-0F9E-4CD5-98BB-CBD4668AB0F0}" destId="{BD187DBF-913B-498D-A47C-DBB717FA0EBB}" srcOrd="2" destOrd="0" presId="urn:microsoft.com/office/officeart/2005/8/layout/hierarchy2"/>
    <dgm:cxn modelId="{16C2F625-FCF6-4BC4-82FE-65038F99B021}" type="presParOf" srcId="{BD187DBF-913B-498D-A47C-DBB717FA0EBB}" destId="{9C3D4815-C8B0-4CB0-BBCE-CEA23B312AAE}" srcOrd="0" destOrd="0" presId="urn:microsoft.com/office/officeart/2005/8/layout/hierarchy2"/>
    <dgm:cxn modelId="{625D72C2-6915-4DDE-B349-C5B4D8B534EA}" type="presParOf" srcId="{18298997-0F9E-4CD5-98BB-CBD4668AB0F0}" destId="{D711C8E6-6BBC-4F9A-9C7E-F11908A6039E}" srcOrd="3" destOrd="0" presId="urn:microsoft.com/office/officeart/2005/8/layout/hierarchy2"/>
    <dgm:cxn modelId="{4AA85EAD-0755-4ECF-A17A-DEBEEBC56698}" type="presParOf" srcId="{D711C8E6-6BBC-4F9A-9C7E-F11908A6039E}" destId="{0EB79057-FAF4-4E83-B6C0-EDBC9AF14933}" srcOrd="0" destOrd="0" presId="urn:microsoft.com/office/officeart/2005/8/layout/hierarchy2"/>
    <dgm:cxn modelId="{1019AE7E-536E-439C-B306-E9E8FD9B7D74}" type="presParOf" srcId="{D711C8E6-6BBC-4F9A-9C7E-F11908A6039E}" destId="{13C1BAD9-AC7A-4D10-AC8E-D71D8AFD5AFE}" srcOrd="1" destOrd="0" presId="urn:microsoft.com/office/officeart/2005/8/layout/hierarchy2"/>
    <dgm:cxn modelId="{4D44116C-C5BF-4390-BF65-BBB2394ACF10}" type="presParOf" srcId="{DD5C6631-AC14-4358-A91D-A90FD7F846A4}" destId="{E7C7EF22-AD0D-48AA-BC31-7222273F8B1E}" srcOrd="2" destOrd="0" presId="urn:microsoft.com/office/officeart/2005/8/layout/hierarchy2"/>
    <dgm:cxn modelId="{F1D8DACF-19C0-4E2F-84C0-9BCE4F0C01E5}" type="presParOf" srcId="{E7C7EF22-AD0D-48AA-BC31-7222273F8B1E}" destId="{AC2539A9-2486-4C16-A7F2-104EF77208A0}" srcOrd="0" destOrd="0" presId="urn:microsoft.com/office/officeart/2005/8/layout/hierarchy2"/>
    <dgm:cxn modelId="{F951F5D9-028D-47AA-829A-7B4EB2012230}" type="presParOf" srcId="{DD5C6631-AC14-4358-A91D-A90FD7F846A4}" destId="{95C5E0C2-16D8-4E4D-ADBC-8C37B98AB454}" srcOrd="3" destOrd="0" presId="urn:microsoft.com/office/officeart/2005/8/layout/hierarchy2"/>
    <dgm:cxn modelId="{9EA755AF-5F4E-4FFE-A972-2C112B346578}" type="presParOf" srcId="{95C5E0C2-16D8-4E4D-ADBC-8C37B98AB454}" destId="{9E55E280-EC43-43C1-B2F0-15517EBBF2F5}" srcOrd="0" destOrd="0" presId="urn:microsoft.com/office/officeart/2005/8/layout/hierarchy2"/>
    <dgm:cxn modelId="{74BF1C40-4F37-4248-A930-291F26893A48}" type="presParOf" srcId="{95C5E0C2-16D8-4E4D-ADBC-8C37B98AB454}" destId="{ADBCCFB3-6069-40A6-BB3D-366E02BF77AF}" srcOrd="1" destOrd="0" presId="urn:microsoft.com/office/officeart/2005/8/layout/hierarchy2"/>
    <dgm:cxn modelId="{6000D6ED-7A16-47B7-85D4-346D97956327}" type="presParOf" srcId="{ADBCCFB3-6069-40A6-BB3D-366E02BF77AF}" destId="{48FD5B5E-4958-4A01-BAFC-22AA2F6636C5}" srcOrd="0" destOrd="0" presId="urn:microsoft.com/office/officeart/2005/8/layout/hierarchy2"/>
    <dgm:cxn modelId="{643DC3DA-3744-42EF-BB0E-C22F0C154F2F}" type="presParOf" srcId="{48FD5B5E-4958-4A01-BAFC-22AA2F6636C5}" destId="{D19A78B9-DB72-419B-A8B9-83ADF248017F}" srcOrd="0" destOrd="0" presId="urn:microsoft.com/office/officeart/2005/8/layout/hierarchy2"/>
    <dgm:cxn modelId="{53D5AAAC-FDB0-4391-99D9-DA3ADBC5E54D}" type="presParOf" srcId="{ADBCCFB3-6069-40A6-BB3D-366E02BF77AF}" destId="{128848BC-8935-4D08-8539-166D83F47A20}" srcOrd="1" destOrd="0" presId="urn:microsoft.com/office/officeart/2005/8/layout/hierarchy2"/>
    <dgm:cxn modelId="{D88CD3CC-59EE-4F8D-9532-D407E08B23FD}" type="presParOf" srcId="{128848BC-8935-4D08-8539-166D83F47A20}" destId="{9B4222CA-24B3-4183-809B-F5F1E853EC85}" srcOrd="0" destOrd="0" presId="urn:microsoft.com/office/officeart/2005/8/layout/hierarchy2"/>
    <dgm:cxn modelId="{C13B81BF-DA60-4F11-A01A-452631A8573A}" type="presParOf" srcId="{128848BC-8935-4D08-8539-166D83F47A20}" destId="{12151509-D48E-4442-86F4-3C133C832B53}" srcOrd="1" destOrd="0" presId="urn:microsoft.com/office/officeart/2005/8/layout/hierarchy2"/>
    <dgm:cxn modelId="{718EA1DB-E46B-4BAE-A51D-B92598A81215}" type="presParOf" srcId="{12151509-D48E-4442-86F4-3C133C832B53}" destId="{666348B6-83E4-420D-92F8-1D267FE30FBA}" srcOrd="0" destOrd="0" presId="urn:microsoft.com/office/officeart/2005/8/layout/hierarchy2"/>
    <dgm:cxn modelId="{11E14612-AD9C-41AE-A4DC-0DB0B83FAD2C}" type="presParOf" srcId="{666348B6-83E4-420D-92F8-1D267FE30FBA}" destId="{C86538F2-5042-4F38-9990-5DB85FB46FFF}" srcOrd="0" destOrd="0" presId="urn:microsoft.com/office/officeart/2005/8/layout/hierarchy2"/>
    <dgm:cxn modelId="{10348BF4-A661-4E1A-9493-56A58A1B53F3}" type="presParOf" srcId="{12151509-D48E-4442-86F4-3C133C832B53}" destId="{5A402582-B924-4AE2-93EC-54DE3E9944BB}" srcOrd="1" destOrd="0" presId="urn:microsoft.com/office/officeart/2005/8/layout/hierarchy2"/>
    <dgm:cxn modelId="{8666D76D-5F7E-41BA-8327-2CA33E164172}" type="presParOf" srcId="{5A402582-B924-4AE2-93EC-54DE3E9944BB}" destId="{A99EAA28-7860-4AA2-BDDF-9A0B2F5A7A12}" srcOrd="0" destOrd="0" presId="urn:microsoft.com/office/officeart/2005/8/layout/hierarchy2"/>
    <dgm:cxn modelId="{6949E7D0-85A0-4AAE-B573-EC2B195426B8}" type="presParOf" srcId="{5A402582-B924-4AE2-93EC-54DE3E9944BB}" destId="{20577CC3-A686-484C-ACCC-78AAE03B82C8}" srcOrd="1" destOrd="0" presId="urn:microsoft.com/office/officeart/2005/8/layout/hierarchy2"/>
    <dgm:cxn modelId="{6014B96D-4B74-44A6-823D-4BDD433A4E2E}" type="presParOf" srcId="{12151509-D48E-4442-86F4-3C133C832B53}" destId="{E6C46FF7-2D6A-43F3-9137-3ED62322CF88}" srcOrd="2" destOrd="0" presId="urn:microsoft.com/office/officeart/2005/8/layout/hierarchy2"/>
    <dgm:cxn modelId="{4CC9253B-B6C1-4288-A63C-24E2BC4D3219}" type="presParOf" srcId="{E6C46FF7-2D6A-43F3-9137-3ED62322CF88}" destId="{B4DC2156-6EAA-4DAA-9545-4196D274CFF8}" srcOrd="0" destOrd="0" presId="urn:microsoft.com/office/officeart/2005/8/layout/hierarchy2"/>
    <dgm:cxn modelId="{B304F4A4-D29F-4F06-8CD1-7B89091527A5}" type="presParOf" srcId="{12151509-D48E-4442-86F4-3C133C832B53}" destId="{CF6218EA-440E-4C57-8DAC-90FDC6245A3E}" srcOrd="3" destOrd="0" presId="urn:microsoft.com/office/officeart/2005/8/layout/hierarchy2"/>
    <dgm:cxn modelId="{4D606E3F-64F9-4766-BE67-B9F8D91FDA5D}" type="presParOf" srcId="{CF6218EA-440E-4C57-8DAC-90FDC6245A3E}" destId="{5CA48ABE-F616-4EC9-AE16-ACAF22C639F7}" srcOrd="0" destOrd="0" presId="urn:microsoft.com/office/officeart/2005/8/layout/hierarchy2"/>
    <dgm:cxn modelId="{D5A6F687-639E-4105-BEB2-8FD1EA7C2D70}" type="presParOf" srcId="{CF6218EA-440E-4C57-8DAC-90FDC6245A3E}" destId="{A125070B-DD6B-4A39-A1AA-8BE05F371F69}" srcOrd="1" destOrd="0" presId="urn:microsoft.com/office/officeart/2005/8/layout/hierarchy2"/>
    <dgm:cxn modelId="{915E4D21-0CB2-4456-A6CC-208E424F3079}" type="presParOf" srcId="{ADBCCFB3-6069-40A6-BB3D-366E02BF77AF}" destId="{B72DE72F-CC29-4579-9F3E-C39379109B06}" srcOrd="2" destOrd="0" presId="urn:microsoft.com/office/officeart/2005/8/layout/hierarchy2"/>
    <dgm:cxn modelId="{8BB1F57B-8316-4F4C-9AE8-AD7CB10D3638}" type="presParOf" srcId="{B72DE72F-CC29-4579-9F3E-C39379109B06}" destId="{7D350156-E183-42E9-B6DF-1C82AB6111D0}" srcOrd="0" destOrd="0" presId="urn:microsoft.com/office/officeart/2005/8/layout/hierarchy2"/>
    <dgm:cxn modelId="{52CA5491-4198-4B21-8DA2-3530F94EA9E5}" type="presParOf" srcId="{ADBCCFB3-6069-40A6-BB3D-366E02BF77AF}" destId="{EC29E003-A6ED-4EF9-B656-312B6F8BE342}" srcOrd="3" destOrd="0" presId="urn:microsoft.com/office/officeart/2005/8/layout/hierarchy2"/>
    <dgm:cxn modelId="{767E6F7B-8FAE-4731-A0B2-D96892B1936E}" type="presParOf" srcId="{EC29E003-A6ED-4EF9-B656-312B6F8BE342}" destId="{2FDC91DC-0D43-471B-A106-8414EB4C86D4}" srcOrd="0" destOrd="0" presId="urn:microsoft.com/office/officeart/2005/8/layout/hierarchy2"/>
    <dgm:cxn modelId="{0EBB736D-2719-4A8B-86A5-3FB1746CF282}" type="presParOf" srcId="{EC29E003-A6ED-4EF9-B656-312B6F8BE342}" destId="{64DDC827-55E6-4513-B6BD-65DBF0B9230F}" srcOrd="1" destOrd="0" presId="urn:microsoft.com/office/officeart/2005/8/layout/hierarchy2"/>
    <dgm:cxn modelId="{6995C6DF-B8B2-4C38-A198-A7BB225B7233}" type="presParOf" srcId="{64DDC827-55E6-4513-B6BD-65DBF0B9230F}" destId="{386B5CEA-393B-4637-B725-C7020250048B}" srcOrd="0" destOrd="0" presId="urn:microsoft.com/office/officeart/2005/8/layout/hierarchy2"/>
    <dgm:cxn modelId="{35F7D318-4312-49CB-9F02-403C5F2E8F7E}" type="presParOf" srcId="{386B5CEA-393B-4637-B725-C7020250048B}" destId="{372F15DA-264F-4DD5-9DAA-F81F0EEE68CA}" srcOrd="0" destOrd="0" presId="urn:microsoft.com/office/officeart/2005/8/layout/hierarchy2"/>
    <dgm:cxn modelId="{DA25EFCB-8B7C-46A0-BA5F-D1C3062C4BEB}" type="presParOf" srcId="{64DDC827-55E6-4513-B6BD-65DBF0B9230F}" destId="{EF105BD4-7FCA-44B3-9372-A229598C6A29}" srcOrd="1" destOrd="0" presId="urn:microsoft.com/office/officeart/2005/8/layout/hierarchy2"/>
    <dgm:cxn modelId="{D95522CF-71D5-428F-BDF6-EF2F87DD9955}" type="presParOf" srcId="{EF105BD4-7FCA-44B3-9372-A229598C6A29}" destId="{3182A461-9038-40DC-9A2E-6B45A708528A}" srcOrd="0" destOrd="0" presId="urn:microsoft.com/office/officeart/2005/8/layout/hierarchy2"/>
    <dgm:cxn modelId="{83F8A09C-48AD-4C5C-B5BF-D091F3BBBBC6}" type="presParOf" srcId="{EF105BD4-7FCA-44B3-9372-A229598C6A29}" destId="{E37C7D97-7029-4AA6-9342-764102333818}" srcOrd="1" destOrd="0" presId="urn:microsoft.com/office/officeart/2005/8/layout/hierarchy2"/>
    <dgm:cxn modelId="{A1E14C14-E6F7-46FE-AF62-90326A185269}" type="presParOf" srcId="{64DDC827-55E6-4513-B6BD-65DBF0B9230F}" destId="{F7346CB4-8D99-452E-B3BA-A744AAF98FDF}" srcOrd="2" destOrd="0" presId="urn:microsoft.com/office/officeart/2005/8/layout/hierarchy2"/>
    <dgm:cxn modelId="{74B53BD6-A2CE-4384-ADF9-C2E521B2A9BA}" type="presParOf" srcId="{F7346CB4-8D99-452E-B3BA-A744AAF98FDF}" destId="{89587683-65B8-45A8-A942-8C0C1CA98AB3}" srcOrd="0" destOrd="0" presId="urn:microsoft.com/office/officeart/2005/8/layout/hierarchy2"/>
    <dgm:cxn modelId="{671B67F3-BDA7-4E7F-998D-4A27CFE43416}" type="presParOf" srcId="{64DDC827-55E6-4513-B6BD-65DBF0B9230F}" destId="{CC0AEDF9-761F-4FA1-AEE1-D9F47CB36992}" srcOrd="3" destOrd="0" presId="urn:microsoft.com/office/officeart/2005/8/layout/hierarchy2"/>
    <dgm:cxn modelId="{3B7DBEF8-44FA-4E56-A89D-3ADCFADC589C}" type="presParOf" srcId="{CC0AEDF9-761F-4FA1-AEE1-D9F47CB36992}" destId="{D548D066-7BF7-4B8A-BC23-5B717F0C5AB1}" srcOrd="0" destOrd="0" presId="urn:microsoft.com/office/officeart/2005/8/layout/hierarchy2"/>
    <dgm:cxn modelId="{D742D934-BAA4-42FE-BD1D-133C263011D2}" type="presParOf" srcId="{CC0AEDF9-761F-4FA1-AEE1-D9F47CB36992}" destId="{00C5C99F-24C6-4425-8D42-FC013DF48472}" srcOrd="1" destOrd="0" presId="urn:microsoft.com/office/officeart/2005/8/layout/hierarchy2"/>
    <dgm:cxn modelId="{9213A553-71D7-4635-A217-2D474ED2FC1E}" type="presParOf" srcId="{ADBCCFB3-6069-40A6-BB3D-366E02BF77AF}" destId="{D064F6AA-9F43-44C4-9A53-9FEEC8FF46F6}" srcOrd="4" destOrd="0" presId="urn:microsoft.com/office/officeart/2005/8/layout/hierarchy2"/>
    <dgm:cxn modelId="{DD961524-1DC9-4E96-8F7A-C605CF68D7C3}" type="presParOf" srcId="{D064F6AA-9F43-44C4-9A53-9FEEC8FF46F6}" destId="{8C4C89E1-48AD-4ABE-A454-E50BE8A44F35}" srcOrd="0" destOrd="0" presId="urn:microsoft.com/office/officeart/2005/8/layout/hierarchy2"/>
    <dgm:cxn modelId="{F6CC5D4B-B69D-4AFA-845B-65EC12F76820}" type="presParOf" srcId="{ADBCCFB3-6069-40A6-BB3D-366E02BF77AF}" destId="{7B41CB44-ADD5-49B7-9732-E9BC4250CFA0}" srcOrd="5" destOrd="0" presId="urn:microsoft.com/office/officeart/2005/8/layout/hierarchy2"/>
    <dgm:cxn modelId="{59C212BD-8CCF-4C7F-A4B4-450A469DB40A}" type="presParOf" srcId="{7B41CB44-ADD5-49B7-9732-E9BC4250CFA0}" destId="{8BC82326-CE30-43BF-824B-A8E106A0258D}" srcOrd="0" destOrd="0" presId="urn:microsoft.com/office/officeart/2005/8/layout/hierarchy2"/>
    <dgm:cxn modelId="{41F2A806-4476-4B70-90F5-B2C177D57C21}" type="presParOf" srcId="{7B41CB44-ADD5-49B7-9732-E9BC4250CFA0}" destId="{FC02617F-978A-4DEB-941B-8F992B3DC78F}" srcOrd="1" destOrd="0" presId="urn:microsoft.com/office/officeart/2005/8/layout/hierarchy2"/>
    <dgm:cxn modelId="{36E0320D-BC2A-4678-98CC-269B0F69B743}" type="presParOf" srcId="{FC02617F-978A-4DEB-941B-8F992B3DC78F}" destId="{0EC22F47-7FBB-44EF-B424-F2020BD43600}" srcOrd="0" destOrd="0" presId="urn:microsoft.com/office/officeart/2005/8/layout/hierarchy2"/>
    <dgm:cxn modelId="{18275B8F-610D-425C-8539-D8760DA2ED16}" type="presParOf" srcId="{0EC22F47-7FBB-44EF-B424-F2020BD43600}" destId="{38B2C43D-3420-4DD5-9CBB-B4634CE5374B}" srcOrd="0" destOrd="0" presId="urn:microsoft.com/office/officeart/2005/8/layout/hierarchy2"/>
    <dgm:cxn modelId="{255BBCDE-8155-44DE-90EF-11C1E6334963}" type="presParOf" srcId="{FC02617F-978A-4DEB-941B-8F992B3DC78F}" destId="{2F386A95-0435-46F0-BC04-01D1EA1C7A49}" srcOrd="1" destOrd="0" presId="urn:microsoft.com/office/officeart/2005/8/layout/hierarchy2"/>
    <dgm:cxn modelId="{ED6C21F1-FB68-4ACE-9653-884166D8DCDF}" type="presParOf" srcId="{2F386A95-0435-46F0-BC04-01D1EA1C7A49}" destId="{1237A3A6-7B3A-4B72-886C-5DB43935A443}" srcOrd="0" destOrd="0" presId="urn:microsoft.com/office/officeart/2005/8/layout/hierarchy2"/>
    <dgm:cxn modelId="{6EA05943-F96F-41DA-9783-E739D5BEBA73}" type="presParOf" srcId="{2F386A95-0435-46F0-BC04-01D1EA1C7A49}" destId="{D37D790E-A34B-442C-B4B6-1C16CF1FCB81}" srcOrd="1" destOrd="0" presId="urn:microsoft.com/office/officeart/2005/8/layout/hierarchy2"/>
    <dgm:cxn modelId="{5ED2A653-4E6F-4526-8106-D9840B511183}" type="presParOf" srcId="{FC02617F-978A-4DEB-941B-8F992B3DC78F}" destId="{0FF3E39D-A57D-4FB4-90C6-0B93FED1DCAB}" srcOrd="2" destOrd="0" presId="urn:microsoft.com/office/officeart/2005/8/layout/hierarchy2"/>
    <dgm:cxn modelId="{4AC12E61-C625-4CA3-ACA5-2CF8D5B1757F}" type="presParOf" srcId="{0FF3E39D-A57D-4FB4-90C6-0B93FED1DCAB}" destId="{0AD34A0A-8D15-41BE-9DB3-7616F7CAA67F}" srcOrd="0" destOrd="0" presId="urn:microsoft.com/office/officeart/2005/8/layout/hierarchy2"/>
    <dgm:cxn modelId="{DBCEBE08-BE5B-48BD-ADCC-EA0789007A69}" type="presParOf" srcId="{FC02617F-978A-4DEB-941B-8F992B3DC78F}" destId="{41F837C3-8115-48C2-8CFA-5554B1913AF8}" srcOrd="3" destOrd="0" presId="urn:microsoft.com/office/officeart/2005/8/layout/hierarchy2"/>
    <dgm:cxn modelId="{8BEFC299-FC8D-4E0B-B5EA-6C3C8C0249C4}" type="presParOf" srcId="{41F837C3-8115-48C2-8CFA-5554B1913AF8}" destId="{BCCABBA8-0251-4C7D-AA66-1120DDA892B1}" srcOrd="0" destOrd="0" presId="urn:microsoft.com/office/officeart/2005/8/layout/hierarchy2"/>
    <dgm:cxn modelId="{5D8B4EA5-D456-4241-8B20-7E4C31CB9B96}" type="presParOf" srcId="{41F837C3-8115-48C2-8CFA-5554B1913AF8}" destId="{75FE978D-21FC-4794-84C6-0B566887985E}" srcOrd="1" destOrd="0" presId="urn:microsoft.com/office/officeart/2005/8/layout/hierarchy2"/>
    <dgm:cxn modelId="{6A8587AC-0E68-4AB1-8DA5-3816E7FB5E55}" type="presParOf" srcId="{ADBCCFB3-6069-40A6-BB3D-366E02BF77AF}" destId="{8AF6B9DE-42DE-457F-BDD3-52010400FE02}" srcOrd="6" destOrd="0" presId="urn:microsoft.com/office/officeart/2005/8/layout/hierarchy2"/>
    <dgm:cxn modelId="{D1F5FF47-7C4B-4AB1-91D2-66748C205DD8}" type="presParOf" srcId="{8AF6B9DE-42DE-457F-BDD3-52010400FE02}" destId="{684A4162-0A1F-425D-9A1E-D8C7A3EA95B7}" srcOrd="0" destOrd="0" presId="urn:microsoft.com/office/officeart/2005/8/layout/hierarchy2"/>
    <dgm:cxn modelId="{71C4551D-C148-4830-9283-8A8F2288BE94}" type="presParOf" srcId="{ADBCCFB3-6069-40A6-BB3D-366E02BF77AF}" destId="{A6A010BB-E9E1-417F-8734-87F441B26857}" srcOrd="7" destOrd="0" presId="urn:microsoft.com/office/officeart/2005/8/layout/hierarchy2"/>
    <dgm:cxn modelId="{8E1E335F-3252-4818-BAC4-7EACCFB53A3A}" type="presParOf" srcId="{A6A010BB-E9E1-417F-8734-87F441B26857}" destId="{B1581942-7221-4715-9510-38BA2FD70972}" srcOrd="0" destOrd="0" presId="urn:microsoft.com/office/officeart/2005/8/layout/hierarchy2"/>
    <dgm:cxn modelId="{A8A2DDC3-568C-4CC0-BA1A-1A83B75F5000}" type="presParOf" srcId="{A6A010BB-E9E1-417F-8734-87F441B26857}" destId="{F0442930-5641-450F-9BFE-EE3204BED1F6}" srcOrd="1" destOrd="0" presId="urn:microsoft.com/office/officeart/2005/8/layout/hierarchy2"/>
    <dgm:cxn modelId="{475B0BE5-0692-417B-990A-9475C615A4C1}" type="presParOf" srcId="{F0442930-5641-450F-9BFE-EE3204BED1F6}" destId="{ED4B9011-F01E-4D59-89DF-AFA59C886958}" srcOrd="0" destOrd="0" presId="urn:microsoft.com/office/officeart/2005/8/layout/hierarchy2"/>
    <dgm:cxn modelId="{DF869071-5A32-43F1-B737-B8A82CA5F6BC}" type="presParOf" srcId="{ED4B9011-F01E-4D59-89DF-AFA59C886958}" destId="{F49F359A-AB12-4365-BCBC-6FDED2A4A400}" srcOrd="0" destOrd="0" presId="urn:microsoft.com/office/officeart/2005/8/layout/hierarchy2"/>
    <dgm:cxn modelId="{7844C942-BC4D-4640-A19A-4B03D548680A}" type="presParOf" srcId="{F0442930-5641-450F-9BFE-EE3204BED1F6}" destId="{F548C547-2460-4A3F-A2EB-2271B2954C78}" srcOrd="1" destOrd="0" presId="urn:microsoft.com/office/officeart/2005/8/layout/hierarchy2"/>
    <dgm:cxn modelId="{F42D00AF-8960-4B23-A51E-011BFF9AE255}" type="presParOf" srcId="{F548C547-2460-4A3F-A2EB-2271B2954C78}" destId="{A1A99A3D-0661-4A93-90CE-E16687DFD54B}" srcOrd="0" destOrd="0" presId="urn:microsoft.com/office/officeart/2005/8/layout/hierarchy2"/>
    <dgm:cxn modelId="{13F04FA4-488C-46CB-B19D-69FE05041020}" type="presParOf" srcId="{F548C547-2460-4A3F-A2EB-2271B2954C78}" destId="{EC92A7FA-8D2F-464A-89DE-B50630387DA0}" srcOrd="1" destOrd="0" presId="urn:microsoft.com/office/officeart/2005/8/layout/hierarchy2"/>
    <dgm:cxn modelId="{FAB35567-A14F-41C7-B56F-F5736924DE48}" type="presParOf" srcId="{F0442930-5641-450F-9BFE-EE3204BED1F6}" destId="{1D246571-0AF2-424E-80C0-5325817F29E4}" srcOrd="2" destOrd="0" presId="urn:microsoft.com/office/officeart/2005/8/layout/hierarchy2"/>
    <dgm:cxn modelId="{D736AA07-9CBB-4679-BCB6-717FE8BCA312}" type="presParOf" srcId="{1D246571-0AF2-424E-80C0-5325817F29E4}" destId="{F18761BD-59DB-46B8-969E-5D93EC952404}" srcOrd="0" destOrd="0" presId="urn:microsoft.com/office/officeart/2005/8/layout/hierarchy2"/>
    <dgm:cxn modelId="{2086A452-3FDD-480A-A3DA-18378F0B9F09}" type="presParOf" srcId="{F0442930-5641-450F-9BFE-EE3204BED1F6}" destId="{F6927268-EFAF-48EA-93EB-66EDF2D40DA8}" srcOrd="3" destOrd="0" presId="urn:microsoft.com/office/officeart/2005/8/layout/hierarchy2"/>
    <dgm:cxn modelId="{E24995CE-742B-4B23-970F-DA2ED74AED92}" type="presParOf" srcId="{F6927268-EFAF-48EA-93EB-66EDF2D40DA8}" destId="{47634F98-5DE2-47C9-952E-CA9FE1BDDFC3}" srcOrd="0" destOrd="0" presId="urn:microsoft.com/office/officeart/2005/8/layout/hierarchy2"/>
    <dgm:cxn modelId="{4679DA04-41EC-41BE-AB3C-6B5C659DC6A7}" type="presParOf" srcId="{F6927268-EFAF-48EA-93EB-66EDF2D40DA8}" destId="{F3F6AA43-8356-4D54-A3B7-C004B1A26175}" srcOrd="1" destOrd="0" presId="urn:microsoft.com/office/officeart/2005/8/layout/hierarchy2"/>
    <dgm:cxn modelId="{0361C7FC-721B-4495-97C5-A94C9EBFFB10}" type="presParOf" srcId="{ADBCCFB3-6069-40A6-BB3D-366E02BF77AF}" destId="{9EA39DC9-27F5-4FE7-956F-0954A7196F86}" srcOrd="8" destOrd="0" presId="urn:microsoft.com/office/officeart/2005/8/layout/hierarchy2"/>
    <dgm:cxn modelId="{B1C7DB92-B1E7-43B1-B76E-8AC02F75F1DC}" type="presParOf" srcId="{9EA39DC9-27F5-4FE7-956F-0954A7196F86}" destId="{59D62CCF-9979-462B-A04F-28B474E00D98}" srcOrd="0" destOrd="0" presId="urn:microsoft.com/office/officeart/2005/8/layout/hierarchy2"/>
    <dgm:cxn modelId="{D787C883-AA75-4C0F-9EBB-3216DEB95FEC}" type="presParOf" srcId="{ADBCCFB3-6069-40A6-BB3D-366E02BF77AF}" destId="{FAD719AB-76A8-4888-B7D3-CB89A42713A1}" srcOrd="9" destOrd="0" presId="urn:microsoft.com/office/officeart/2005/8/layout/hierarchy2"/>
    <dgm:cxn modelId="{24B9ABA5-14EE-4950-AE42-FF8BDCFD67D7}" type="presParOf" srcId="{FAD719AB-76A8-4888-B7D3-CB89A42713A1}" destId="{36C9879D-F70C-4DA8-B15F-F582D237756F}" srcOrd="0" destOrd="0" presId="urn:microsoft.com/office/officeart/2005/8/layout/hierarchy2"/>
    <dgm:cxn modelId="{72F17BE2-630D-4EFE-ABF4-10E8A93EEB09}" type="presParOf" srcId="{FAD719AB-76A8-4888-B7D3-CB89A42713A1}" destId="{F92025CD-2050-47E0-B2B6-A3B5EAC12E7D}" srcOrd="1" destOrd="0" presId="urn:microsoft.com/office/officeart/2005/8/layout/hierarchy2"/>
    <dgm:cxn modelId="{D109718A-2C42-4F01-9A46-950882454288}" type="presParOf" srcId="{F92025CD-2050-47E0-B2B6-A3B5EAC12E7D}" destId="{4C23B676-FBAD-4856-8A00-B1BB4576BA3A}" srcOrd="0" destOrd="0" presId="urn:microsoft.com/office/officeart/2005/8/layout/hierarchy2"/>
    <dgm:cxn modelId="{63CDF389-CA45-428D-886C-DFFC92D944E3}" type="presParOf" srcId="{4C23B676-FBAD-4856-8A00-B1BB4576BA3A}" destId="{ACFC2118-8E4E-4163-A087-EEE5B9892851}" srcOrd="0" destOrd="0" presId="urn:microsoft.com/office/officeart/2005/8/layout/hierarchy2"/>
    <dgm:cxn modelId="{29B6767F-6C42-4D0E-B0D4-080DE7E62D4E}" type="presParOf" srcId="{F92025CD-2050-47E0-B2B6-A3B5EAC12E7D}" destId="{42D2D971-7668-4C36-A9B0-9E84524338A0}" srcOrd="1" destOrd="0" presId="urn:microsoft.com/office/officeart/2005/8/layout/hierarchy2"/>
    <dgm:cxn modelId="{929D8E17-EA8F-4006-9F17-033A5D5DB9EE}" type="presParOf" srcId="{42D2D971-7668-4C36-A9B0-9E84524338A0}" destId="{5C1244F7-596B-4628-86E2-586E60F50868}" srcOrd="0" destOrd="0" presId="urn:microsoft.com/office/officeart/2005/8/layout/hierarchy2"/>
    <dgm:cxn modelId="{02BAF853-C495-42A7-BD03-B1D28C5B20DD}" type="presParOf" srcId="{42D2D971-7668-4C36-A9B0-9E84524338A0}" destId="{5B3FAF11-A416-42BE-A070-F0CB815C07A2}" srcOrd="1" destOrd="0" presId="urn:microsoft.com/office/officeart/2005/8/layout/hierarchy2"/>
    <dgm:cxn modelId="{D776E3BC-D123-4255-8E53-FF270D986F9D}" type="presParOf" srcId="{F92025CD-2050-47E0-B2B6-A3B5EAC12E7D}" destId="{E2E2FDA9-0052-4FE7-AB02-9A1CE2346917}" srcOrd="2" destOrd="0" presId="urn:microsoft.com/office/officeart/2005/8/layout/hierarchy2"/>
    <dgm:cxn modelId="{6FDF9C16-8846-466A-ADFB-5472FD44CB14}" type="presParOf" srcId="{E2E2FDA9-0052-4FE7-AB02-9A1CE2346917}" destId="{CC033625-12AB-450C-BA62-336E1861178A}" srcOrd="0" destOrd="0" presId="urn:microsoft.com/office/officeart/2005/8/layout/hierarchy2"/>
    <dgm:cxn modelId="{181004EA-D1EA-4B5E-B141-1BDFE107F3EA}" type="presParOf" srcId="{F92025CD-2050-47E0-B2B6-A3B5EAC12E7D}" destId="{FDD23E83-C93E-4747-AAFE-4989C4CA1DA1}" srcOrd="3" destOrd="0" presId="urn:microsoft.com/office/officeart/2005/8/layout/hierarchy2"/>
    <dgm:cxn modelId="{EC80A73A-459D-463B-9C0D-91AF1DC545C3}" type="presParOf" srcId="{FDD23E83-C93E-4747-AAFE-4989C4CA1DA1}" destId="{74A62A8E-026E-4739-B997-5BD093ECED63}" srcOrd="0" destOrd="0" presId="urn:microsoft.com/office/officeart/2005/8/layout/hierarchy2"/>
    <dgm:cxn modelId="{941921CF-9EE8-41F2-BD5A-3A7225A20BA9}" type="presParOf" srcId="{FDD23E83-C93E-4747-AAFE-4989C4CA1DA1}" destId="{0622D7A1-A7C6-47AE-BD8F-8E53A97E478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0E7720B-26D2-4461-A7A4-3C6FB1A8226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0C3661D-AF14-4690-B769-0B91589FBA13}">
      <dgm:prSet custT="1"/>
      <dgm:spPr>
        <a:noFill/>
        <a:ln>
          <a:solidFill>
            <a:srgbClr val="00B050"/>
          </a:solidFill>
        </a:ln>
      </dgm:spPr>
      <dgm:t>
        <a:bodyPr/>
        <a:lstStyle/>
        <a:p>
          <a:pPr rtl="0"/>
          <a:r>
            <a:rPr lang="zh-CN" sz="2400" dirty="0">
              <a:solidFill>
                <a:schemeClr val="tx1"/>
              </a:solidFill>
            </a:rPr>
            <a:t>剪接</a:t>
          </a:r>
        </a:p>
      </dgm:t>
    </dgm:pt>
    <dgm:pt modelId="{08808432-0A6C-4282-8B9E-27FE5E69A471}" type="parTrans" cxnId="{BF351B9E-7E22-4803-B14E-EFF5B8194469}">
      <dgm:prSet/>
      <dgm:spPr/>
      <dgm:t>
        <a:bodyPr/>
        <a:lstStyle/>
        <a:p>
          <a:endParaRPr lang="zh-CN" altLang="en-US"/>
        </a:p>
      </dgm:t>
    </dgm:pt>
    <dgm:pt modelId="{7CEB68CC-C091-4568-BCE3-F1966BC60EDF}" type="sibTrans" cxnId="{BF351B9E-7E22-4803-B14E-EFF5B8194469}">
      <dgm:prSet/>
      <dgm:spPr/>
      <dgm:t>
        <a:bodyPr/>
        <a:lstStyle/>
        <a:p>
          <a:endParaRPr lang="zh-CN" altLang="en-US"/>
        </a:p>
      </dgm:t>
    </dgm:pt>
    <dgm:pt modelId="{3B272639-F128-4CFE-86B5-EC72A452A4FE}">
      <dgm:prSet custT="1"/>
      <dgm:spPr>
        <a:noFill/>
        <a:ln w="19050">
          <a:solidFill>
            <a:srgbClr val="92D050"/>
          </a:solidFill>
        </a:ln>
      </dgm:spPr>
      <dgm:t>
        <a:bodyPr/>
        <a:lstStyle/>
        <a:p>
          <a:pPr rtl="0"/>
          <a:r>
            <a:rPr lang="zh-CN" altLang="en-US" sz="2000" dirty="0">
              <a:solidFill>
                <a:schemeClr val="tx1"/>
              </a:solidFill>
            </a:rPr>
            <a:t>组成型剪接</a:t>
          </a:r>
        </a:p>
      </dgm:t>
    </dgm:pt>
    <dgm:pt modelId="{160A668A-B6BA-4AD4-ADA3-8123924D3180}" type="parTrans" cxnId="{068FAFF5-BD40-4ADB-833D-A55498EC0CB9}">
      <dgm:prSet/>
      <dgm:spPr/>
      <dgm:t>
        <a:bodyPr/>
        <a:lstStyle/>
        <a:p>
          <a:endParaRPr lang="zh-CN" altLang="en-US"/>
        </a:p>
      </dgm:t>
    </dgm:pt>
    <dgm:pt modelId="{785FC691-15A0-4FEB-8DE8-7A2DDDCA1836}" type="sibTrans" cxnId="{068FAFF5-BD40-4ADB-833D-A55498EC0CB9}">
      <dgm:prSet/>
      <dgm:spPr/>
      <dgm:t>
        <a:bodyPr/>
        <a:lstStyle/>
        <a:p>
          <a:endParaRPr lang="zh-CN" altLang="en-US"/>
        </a:p>
      </dgm:t>
    </dgm:pt>
    <dgm:pt modelId="{9B33F4DA-5787-42B3-9E4F-4D540BDBC792}">
      <dgm:prSet custT="1"/>
      <dgm:spPr>
        <a:noFill/>
        <a:ln>
          <a:noFill/>
        </a:ln>
      </dgm:spPr>
      <dgm:t>
        <a:bodyPr/>
        <a:lstStyle/>
        <a:p>
          <a:pPr algn="l" rtl="0"/>
          <a:r>
            <a:rPr lang="zh-CN" sz="2000" dirty="0">
              <a:solidFill>
                <a:schemeClr val="tx1"/>
              </a:solidFill>
            </a:rPr>
            <a:t>连接外显子，一基因</a:t>
          </a:r>
          <a:r>
            <a:rPr lang="en-US" altLang="zh-CN" sz="2000" dirty="0">
              <a:solidFill>
                <a:schemeClr val="tx1"/>
              </a:solidFill>
            </a:rPr>
            <a:t>=&gt; </a:t>
          </a:r>
          <a:r>
            <a:rPr lang="zh-CN" sz="2000" dirty="0">
              <a:solidFill>
                <a:schemeClr val="tx1"/>
              </a:solidFill>
            </a:rPr>
            <a:t>一</a:t>
          </a:r>
          <a:r>
            <a:rPr lang="en-US" sz="2000" dirty="0">
              <a:solidFill>
                <a:schemeClr val="tx1"/>
              </a:solidFill>
            </a:rPr>
            <a:t>mRNA=&gt; </a:t>
          </a:r>
          <a:r>
            <a:rPr lang="zh-CN" sz="2000" dirty="0">
              <a:solidFill>
                <a:schemeClr val="tx1"/>
              </a:solidFill>
            </a:rPr>
            <a:t>一多肽</a:t>
          </a:r>
        </a:p>
      </dgm:t>
    </dgm:pt>
    <dgm:pt modelId="{810B4983-A7D7-457F-8B1E-1B08DAFF1994}" type="parTrans" cxnId="{5EFA87AD-06E1-4355-AAD9-A324FDEB7B5C}">
      <dgm:prSet/>
      <dgm:spPr/>
      <dgm:t>
        <a:bodyPr/>
        <a:lstStyle/>
        <a:p>
          <a:endParaRPr lang="zh-CN" altLang="en-US"/>
        </a:p>
      </dgm:t>
    </dgm:pt>
    <dgm:pt modelId="{C81CE4E0-FB2A-4E9D-AAC1-53D06412C60E}" type="sibTrans" cxnId="{5EFA87AD-06E1-4355-AAD9-A324FDEB7B5C}">
      <dgm:prSet/>
      <dgm:spPr/>
      <dgm:t>
        <a:bodyPr/>
        <a:lstStyle/>
        <a:p>
          <a:endParaRPr lang="zh-CN" altLang="en-US"/>
        </a:p>
      </dgm:t>
    </dgm:pt>
    <dgm:pt modelId="{C920CCB8-54ED-445B-A11D-3BC6F93FDACC}">
      <dgm:prSet custT="1"/>
      <dgm:spPr>
        <a:noFill/>
        <a:ln w="19050">
          <a:solidFill>
            <a:srgbClr val="92D050"/>
          </a:solidFill>
        </a:ln>
      </dgm:spPr>
      <dgm:t>
        <a:bodyPr/>
        <a:lstStyle/>
        <a:p>
          <a:pPr rtl="0"/>
          <a:r>
            <a:rPr lang="zh-CN" altLang="en-US" sz="2000" dirty="0">
              <a:solidFill>
                <a:schemeClr val="tx1"/>
              </a:solidFill>
            </a:rPr>
            <a:t>选择性剪接</a:t>
          </a:r>
        </a:p>
      </dgm:t>
    </dgm:pt>
    <dgm:pt modelId="{2E7F871D-8266-4868-A22F-FBACB7182A76}" type="parTrans" cxnId="{645EDB4E-BFD0-40B4-816C-CC31533C8979}">
      <dgm:prSet/>
      <dgm:spPr/>
      <dgm:t>
        <a:bodyPr/>
        <a:lstStyle/>
        <a:p>
          <a:endParaRPr lang="zh-CN" altLang="en-US"/>
        </a:p>
      </dgm:t>
    </dgm:pt>
    <dgm:pt modelId="{399F3C22-14A2-460C-8AB5-0B1C068A9552}" type="sibTrans" cxnId="{645EDB4E-BFD0-40B4-816C-CC31533C8979}">
      <dgm:prSet/>
      <dgm:spPr/>
      <dgm:t>
        <a:bodyPr/>
        <a:lstStyle/>
        <a:p>
          <a:endParaRPr lang="zh-CN" altLang="en-US"/>
        </a:p>
      </dgm:t>
    </dgm:pt>
    <dgm:pt modelId="{C673AF4D-027F-4163-968D-EB9765216AC5}">
      <dgm:prSet custT="1"/>
      <dgm:spPr>
        <a:noFill/>
        <a:ln>
          <a:noFill/>
        </a:ln>
      </dgm:spPr>
      <dgm:t>
        <a:bodyPr/>
        <a:lstStyle/>
        <a:p>
          <a:pPr algn="l" rtl="0"/>
          <a:r>
            <a:rPr lang="zh-CN" sz="2000" dirty="0">
              <a:solidFill>
                <a:schemeClr val="tx1"/>
              </a:solidFill>
            </a:rPr>
            <a:t>一个基因利用不同外显子或启动子产生多种</a:t>
          </a:r>
          <a:r>
            <a:rPr lang="en-US" sz="2000" dirty="0">
              <a:solidFill>
                <a:schemeClr val="tx1"/>
              </a:solidFill>
            </a:rPr>
            <a:t>mRNA</a:t>
          </a:r>
          <a:r>
            <a:rPr lang="zh-CN" sz="2000" dirty="0">
              <a:solidFill>
                <a:schemeClr val="tx1"/>
              </a:solidFill>
            </a:rPr>
            <a:t>和蛋白质</a:t>
          </a:r>
        </a:p>
      </dgm:t>
    </dgm:pt>
    <dgm:pt modelId="{9B94413F-2386-4A4D-847E-F318271AFAE0}" type="parTrans" cxnId="{CD3DF9A4-4D24-4879-B5F2-59DC28BF28A4}">
      <dgm:prSet/>
      <dgm:spPr/>
      <dgm:t>
        <a:bodyPr/>
        <a:lstStyle/>
        <a:p>
          <a:endParaRPr lang="zh-CN" altLang="en-US"/>
        </a:p>
      </dgm:t>
    </dgm:pt>
    <dgm:pt modelId="{AC6A5411-EED3-403A-828C-2135568570B2}" type="sibTrans" cxnId="{CD3DF9A4-4D24-4879-B5F2-59DC28BF28A4}">
      <dgm:prSet/>
      <dgm:spPr/>
      <dgm:t>
        <a:bodyPr/>
        <a:lstStyle/>
        <a:p>
          <a:endParaRPr lang="zh-CN" altLang="en-US"/>
        </a:p>
      </dgm:t>
    </dgm:pt>
    <dgm:pt modelId="{1D16A7F1-A7B6-4706-A659-2237A1AE7DF2}">
      <dgm:prSet custT="1"/>
      <dgm:spPr>
        <a:noFill/>
        <a:ln w="19050">
          <a:solidFill>
            <a:srgbClr val="92D050"/>
          </a:solidFill>
        </a:ln>
      </dgm:spPr>
      <dgm:t>
        <a:bodyPr/>
        <a:lstStyle/>
        <a:p>
          <a:pPr rtl="0"/>
          <a:r>
            <a:rPr lang="en-US" sz="2000" dirty="0">
              <a:solidFill>
                <a:schemeClr val="tx1"/>
              </a:solidFill>
            </a:rPr>
            <a:t>RNA</a:t>
          </a:r>
          <a:r>
            <a:rPr lang="zh-CN" sz="2000" dirty="0">
              <a:solidFill>
                <a:schemeClr val="tx1"/>
              </a:solidFill>
            </a:rPr>
            <a:t>的选择性剪接</a:t>
          </a:r>
        </a:p>
      </dgm:t>
    </dgm:pt>
    <dgm:pt modelId="{40DDBEBE-E0A3-434A-B17A-44110480758A}" type="parTrans" cxnId="{36D1D8C0-4C0D-4506-ADDF-341DCA101702}">
      <dgm:prSet/>
      <dgm:spPr/>
      <dgm:t>
        <a:bodyPr/>
        <a:lstStyle/>
        <a:p>
          <a:endParaRPr lang="zh-CN" altLang="en-US"/>
        </a:p>
      </dgm:t>
    </dgm:pt>
    <dgm:pt modelId="{966D8038-67E4-42C1-B612-DD151A2DF539}" type="sibTrans" cxnId="{36D1D8C0-4C0D-4506-ADDF-341DCA101702}">
      <dgm:prSet/>
      <dgm:spPr/>
      <dgm:t>
        <a:bodyPr/>
        <a:lstStyle/>
        <a:p>
          <a:endParaRPr lang="zh-CN" altLang="en-US"/>
        </a:p>
      </dgm:t>
    </dgm:pt>
    <dgm:pt modelId="{B402DABD-0BF7-49EB-9437-3BFC498DD895}">
      <dgm:prSet custT="1"/>
      <dgm:spPr>
        <a:noFill/>
        <a:ln>
          <a:noFill/>
        </a:ln>
      </dgm:spPr>
      <dgm:t>
        <a:bodyPr/>
        <a:lstStyle/>
        <a:p>
          <a:pPr algn="l" rtl="0"/>
          <a:r>
            <a:rPr lang="zh-CN" sz="2000" dirty="0">
              <a:solidFill>
                <a:schemeClr val="tx1"/>
              </a:solidFill>
            </a:rPr>
            <a:t>不同剪切位点被特异</a:t>
          </a:r>
          <a:r>
            <a:rPr lang="en-US" sz="2000" dirty="0">
              <a:solidFill>
                <a:schemeClr val="tx1"/>
              </a:solidFill>
            </a:rPr>
            <a:t>SR</a:t>
          </a:r>
          <a:r>
            <a:rPr lang="zh-CN" sz="2000" dirty="0">
              <a:solidFill>
                <a:schemeClr val="tx1"/>
              </a:solidFill>
            </a:rPr>
            <a:t>结合为新的</a:t>
          </a:r>
          <a:r>
            <a:rPr lang="en-US" sz="2000" dirty="0">
              <a:solidFill>
                <a:schemeClr val="tx1"/>
              </a:solidFill>
            </a:rPr>
            <a:t>mRNA</a:t>
          </a:r>
          <a:r>
            <a:rPr lang="zh-CN" sz="2000" dirty="0">
              <a:solidFill>
                <a:schemeClr val="tx1"/>
              </a:solidFill>
            </a:rPr>
            <a:t>转录物特异剪切连接</a:t>
          </a:r>
        </a:p>
      </dgm:t>
    </dgm:pt>
    <dgm:pt modelId="{CA419F58-AE06-4830-8AA3-84796FE27D64}" type="parTrans" cxnId="{8CAEE304-8E80-4E64-A879-8CA94D60ADED}">
      <dgm:prSet/>
      <dgm:spPr/>
      <dgm:t>
        <a:bodyPr/>
        <a:lstStyle/>
        <a:p>
          <a:endParaRPr lang="zh-CN" altLang="en-US"/>
        </a:p>
      </dgm:t>
    </dgm:pt>
    <dgm:pt modelId="{38C4F8FE-3478-4452-B2BF-C973E19C2CE4}" type="sibTrans" cxnId="{8CAEE304-8E80-4E64-A879-8CA94D60ADED}">
      <dgm:prSet/>
      <dgm:spPr/>
      <dgm:t>
        <a:bodyPr/>
        <a:lstStyle/>
        <a:p>
          <a:endParaRPr lang="zh-CN" altLang="en-US"/>
        </a:p>
      </dgm:t>
    </dgm:pt>
    <dgm:pt modelId="{EC1DF90D-D0D7-4370-AABC-58D0298939BC}">
      <dgm:prSet custT="1"/>
      <dgm:spPr>
        <a:noFill/>
        <a:ln>
          <a:noFill/>
        </a:ln>
      </dgm:spPr>
      <dgm:t>
        <a:bodyPr/>
        <a:lstStyle/>
        <a:p>
          <a:pPr algn="l" rtl="0"/>
          <a:r>
            <a:rPr lang="en-US" sz="2000" dirty="0">
              <a:solidFill>
                <a:schemeClr val="tx1"/>
              </a:solidFill>
            </a:rPr>
            <a:t>Pre-mRNA </a:t>
          </a:r>
          <a:r>
            <a:rPr lang="zh-CN" sz="2000" dirty="0">
              <a:solidFill>
                <a:schemeClr val="tx1"/>
              </a:solidFill>
            </a:rPr>
            <a:t>剪接在剪接体（调控）中</a:t>
          </a:r>
        </a:p>
      </dgm:t>
    </dgm:pt>
    <dgm:pt modelId="{5A991B61-8C9C-405F-914A-2DD7769E776F}" type="parTrans" cxnId="{DF1F1BB7-CB34-4D4D-9AE7-368699469C42}">
      <dgm:prSet/>
      <dgm:spPr/>
      <dgm:t>
        <a:bodyPr/>
        <a:lstStyle/>
        <a:p>
          <a:endParaRPr lang="zh-CN" altLang="en-US"/>
        </a:p>
      </dgm:t>
    </dgm:pt>
    <dgm:pt modelId="{8EE6BCD7-9055-472C-9922-9C1A3486271E}" type="sibTrans" cxnId="{DF1F1BB7-CB34-4D4D-9AE7-368699469C42}">
      <dgm:prSet/>
      <dgm:spPr/>
      <dgm:t>
        <a:bodyPr/>
        <a:lstStyle/>
        <a:p>
          <a:endParaRPr lang="zh-CN" altLang="en-US"/>
        </a:p>
      </dgm:t>
    </dgm:pt>
    <dgm:pt modelId="{7E979FB7-6273-4FB6-BBD8-EC266CBBC699}">
      <dgm:prSet custT="1"/>
      <dgm:spPr>
        <a:noFill/>
        <a:ln>
          <a:noFill/>
        </a:ln>
      </dgm:spPr>
      <dgm:t>
        <a:bodyPr/>
        <a:lstStyle/>
        <a:p>
          <a:pPr algn="l" rtl="0"/>
          <a:r>
            <a:rPr lang="zh-CN" sz="2000" dirty="0">
              <a:solidFill>
                <a:schemeClr val="tx1"/>
              </a:solidFill>
            </a:rPr>
            <a:t>调节型：前体</a:t>
          </a:r>
          <a:r>
            <a:rPr lang="en-US" sz="2000" dirty="0">
              <a:solidFill>
                <a:schemeClr val="tx1"/>
              </a:solidFill>
            </a:rPr>
            <a:t>mRNA</a:t>
          </a:r>
          <a:r>
            <a:rPr lang="zh-CN" sz="2000" dirty="0">
              <a:solidFill>
                <a:schemeClr val="tx1"/>
              </a:solidFill>
            </a:rPr>
            <a:t>在不同条件下经选择性剪接</a:t>
          </a:r>
          <a:r>
            <a:rPr lang="zh-CN" altLang="en-US" sz="2000" dirty="0">
              <a:solidFill>
                <a:schemeClr val="tx1"/>
              </a:solidFill>
            </a:rPr>
            <a:t>成</a:t>
          </a:r>
          <a:r>
            <a:rPr lang="zh-CN" sz="2000" dirty="0">
              <a:solidFill>
                <a:schemeClr val="tx1"/>
              </a:solidFill>
            </a:rPr>
            <a:t>不同的</a:t>
          </a:r>
          <a:r>
            <a:rPr lang="en-US" sz="2000" dirty="0">
              <a:solidFill>
                <a:schemeClr val="tx1"/>
              </a:solidFill>
            </a:rPr>
            <a:t>mRNA</a:t>
          </a:r>
          <a:endParaRPr lang="zh-CN" sz="2000" dirty="0">
            <a:solidFill>
              <a:schemeClr val="tx1"/>
            </a:solidFill>
          </a:endParaRPr>
        </a:p>
      </dgm:t>
    </dgm:pt>
    <dgm:pt modelId="{127960CB-B557-4830-AD2D-D8200BA69986}" type="parTrans" cxnId="{4698EB98-E063-4E29-BC9F-B8BF843E2A8E}">
      <dgm:prSet/>
      <dgm:spPr/>
      <dgm:t>
        <a:bodyPr/>
        <a:lstStyle/>
        <a:p>
          <a:endParaRPr lang="zh-CN" altLang="en-US"/>
        </a:p>
      </dgm:t>
    </dgm:pt>
    <dgm:pt modelId="{08D9FD63-9F5A-4E79-9046-8C03F5103D75}" type="sibTrans" cxnId="{4698EB98-E063-4E29-BC9F-B8BF843E2A8E}">
      <dgm:prSet/>
      <dgm:spPr/>
      <dgm:t>
        <a:bodyPr/>
        <a:lstStyle/>
        <a:p>
          <a:endParaRPr lang="zh-CN" altLang="en-US"/>
        </a:p>
      </dgm:t>
    </dgm:pt>
    <dgm:pt modelId="{3D4CD6FB-AA5F-481C-8453-6F85E4F8F404}">
      <dgm:prSet custT="1"/>
      <dgm:spPr>
        <a:noFill/>
        <a:ln>
          <a:noFill/>
        </a:ln>
      </dgm:spPr>
      <dgm:t>
        <a:bodyPr/>
        <a:lstStyle/>
        <a:p>
          <a:pPr algn="l" rtl="0"/>
          <a:r>
            <a:rPr lang="zh-CN" altLang="en-US" sz="2000" dirty="0">
              <a:solidFill>
                <a:schemeClr val="tx1"/>
              </a:solidFill>
            </a:rPr>
            <a:t>被表观遗传因素调控</a:t>
          </a:r>
        </a:p>
      </dgm:t>
    </dgm:pt>
    <dgm:pt modelId="{1AA2D1DF-1122-4A1E-B2D9-29EF21382B93}" type="parTrans" cxnId="{7D98EF8B-B198-471E-B8CB-DC82EE9A90ED}">
      <dgm:prSet/>
      <dgm:spPr/>
      <dgm:t>
        <a:bodyPr/>
        <a:lstStyle/>
        <a:p>
          <a:endParaRPr lang="zh-CN" altLang="en-US"/>
        </a:p>
      </dgm:t>
    </dgm:pt>
    <dgm:pt modelId="{694120A1-0122-4C78-ABDC-FF76E47B2277}" type="sibTrans" cxnId="{7D98EF8B-B198-471E-B8CB-DC82EE9A90ED}">
      <dgm:prSet/>
      <dgm:spPr/>
      <dgm:t>
        <a:bodyPr/>
        <a:lstStyle/>
        <a:p>
          <a:endParaRPr lang="zh-CN" altLang="en-US"/>
        </a:p>
      </dgm:t>
    </dgm:pt>
    <dgm:pt modelId="{E6408636-9D58-476A-92C2-8CE4E5213E34}">
      <dgm:prSet custT="1"/>
      <dgm:spPr>
        <a:noFill/>
        <a:ln w="19050">
          <a:solidFill>
            <a:srgbClr val="92D050"/>
          </a:solidFill>
        </a:ln>
      </dgm:spPr>
      <dgm:t>
        <a:bodyPr/>
        <a:lstStyle/>
        <a:p>
          <a:pPr rtl="0"/>
          <a:r>
            <a:rPr lang="zh-CN" altLang="en-US" sz="2000" dirty="0">
              <a:solidFill>
                <a:schemeClr val="tx1"/>
              </a:solidFill>
            </a:rPr>
            <a:t>分类</a:t>
          </a:r>
        </a:p>
      </dgm:t>
    </dgm:pt>
    <dgm:pt modelId="{164AA62C-C45A-420E-84B6-F627973263BA}" type="sibTrans" cxnId="{76D7E476-A999-4087-8EF7-837F927F1F5F}">
      <dgm:prSet/>
      <dgm:spPr/>
      <dgm:t>
        <a:bodyPr/>
        <a:lstStyle/>
        <a:p>
          <a:endParaRPr lang="zh-CN" altLang="en-US"/>
        </a:p>
      </dgm:t>
    </dgm:pt>
    <dgm:pt modelId="{16566C1B-547F-427B-95BD-1937D876EC8D}" type="parTrans" cxnId="{76D7E476-A999-4087-8EF7-837F927F1F5F}">
      <dgm:prSet/>
      <dgm:spPr>
        <a:ln>
          <a:noFill/>
        </a:ln>
      </dgm:spPr>
      <dgm:t>
        <a:bodyPr/>
        <a:lstStyle/>
        <a:p>
          <a:endParaRPr lang="zh-CN" altLang="en-US"/>
        </a:p>
      </dgm:t>
    </dgm:pt>
    <dgm:pt modelId="{7CB449DB-F622-4E16-9E03-DD74A42A7E0E}">
      <dgm:prSet custT="1"/>
      <dgm:spPr>
        <a:noFill/>
        <a:ln>
          <a:noFill/>
        </a:ln>
      </dgm:spPr>
      <dgm:t>
        <a:bodyPr/>
        <a:lstStyle/>
        <a:p>
          <a:pPr algn="l" rtl="0"/>
          <a:r>
            <a:rPr lang="zh-CN" sz="2000" dirty="0">
              <a:solidFill>
                <a:schemeClr val="tx1"/>
              </a:solidFill>
            </a:rPr>
            <a:t>组成型：前体</a:t>
          </a:r>
          <a:r>
            <a:rPr lang="en-US" sz="2000" dirty="0">
              <a:solidFill>
                <a:schemeClr val="tx1"/>
              </a:solidFill>
            </a:rPr>
            <a:t>mRNA</a:t>
          </a:r>
          <a:r>
            <a:rPr lang="zh-CN" sz="2000" dirty="0">
              <a:solidFill>
                <a:schemeClr val="tx1"/>
              </a:solidFill>
            </a:rPr>
            <a:t>通过选择性剪接总能生成多种不同的</a:t>
          </a:r>
          <a:r>
            <a:rPr lang="en-US" sz="2000" dirty="0">
              <a:solidFill>
                <a:schemeClr val="tx1"/>
              </a:solidFill>
            </a:rPr>
            <a:t>mRNA</a:t>
          </a:r>
          <a:endParaRPr lang="zh-CN" sz="2000" dirty="0">
            <a:solidFill>
              <a:schemeClr val="tx1"/>
            </a:solidFill>
          </a:endParaRPr>
        </a:p>
      </dgm:t>
    </dgm:pt>
    <dgm:pt modelId="{0DE9A695-7E51-4F49-AAC8-5F70E1015F60}" type="sibTrans" cxnId="{465E1EC9-CD88-4916-B4A6-97BBFDDAD928}">
      <dgm:prSet/>
      <dgm:spPr/>
      <dgm:t>
        <a:bodyPr/>
        <a:lstStyle/>
        <a:p>
          <a:endParaRPr lang="zh-CN" altLang="en-US"/>
        </a:p>
      </dgm:t>
    </dgm:pt>
    <dgm:pt modelId="{CA236FDF-6680-43DD-8068-36D0A25A199F}" type="parTrans" cxnId="{465E1EC9-CD88-4916-B4A6-97BBFDDAD928}">
      <dgm:prSet/>
      <dgm:spPr/>
      <dgm:t>
        <a:bodyPr/>
        <a:lstStyle/>
        <a:p>
          <a:endParaRPr lang="zh-CN" altLang="en-US"/>
        </a:p>
      </dgm:t>
    </dgm:pt>
    <dgm:pt modelId="{67A7D8F9-8F42-4918-AFD9-C4686EF60DCD}" type="pres">
      <dgm:prSet presAssocID="{80E7720B-26D2-4461-A7A4-3C6FB1A8226A}" presName="diagram" presStyleCnt="0">
        <dgm:presLayoutVars>
          <dgm:chPref val="1"/>
          <dgm:dir/>
          <dgm:animOne val="branch"/>
          <dgm:animLvl val="lvl"/>
          <dgm:resizeHandles val="exact"/>
        </dgm:presLayoutVars>
      </dgm:prSet>
      <dgm:spPr/>
      <dgm:t>
        <a:bodyPr/>
        <a:lstStyle/>
        <a:p>
          <a:endParaRPr lang="zh-CN" altLang="en-US"/>
        </a:p>
      </dgm:t>
    </dgm:pt>
    <dgm:pt modelId="{9E765A51-E208-46C9-A646-051BE480A4F0}" type="pres">
      <dgm:prSet presAssocID="{00C3661D-AF14-4690-B769-0B91589FBA13}" presName="root1" presStyleCnt="0"/>
      <dgm:spPr/>
    </dgm:pt>
    <dgm:pt modelId="{0CD59606-4E53-4510-936A-34C233C3636A}" type="pres">
      <dgm:prSet presAssocID="{00C3661D-AF14-4690-B769-0B91589FBA13}" presName="LevelOneTextNode" presStyleLbl="node0" presStyleIdx="0" presStyleCnt="1" custScaleX="27047" custScaleY="136288" custLinFactNeighborX="-36390" custLinFactNeighborY="-15069">
        <dgm:presLayoutVars>
          <dgm:chPref val="3"/>
        </dgm:presLayoutVars>
      </dgm:prSet>
      <dgm:spPr/>
      <dgm:t>
        <a:bodyPr/>
        <a:lstStyle/>
        <a:p>
          <a:endParaRPr lang="zh-CN" altLang="en-US"/>
        </a:p>
      </dgm:t>
    </dgm:pt>
    <dgm:pt modelId="{8F8E17A5-9A1D-43D0-97C4-0D1055A16456}" type="pres">
      <dgm:prSet presAssocID="{00C3661D-AF14-4690-B769-0B91589FBA13}" presName="level2hierChild" presStyleCnt="0"/>
      <dgm:spPr/>
    </dgm:pt>
    <dgm:pt modelId="{359EED82-EBB8-4922-BE4A-E8B9C6837F52}" type="pres">
      <dgm:prSet presAssocID="{160A668A-B6BA-4AD4-ADA3-8123924D3180}" presName="conn2-1" presStyleLbl="parChTrans1D2" presStyleIdx="0" presStyleCnt="4"/>
      <dgm:spPr/>
      <dgm:t>
        <a:bodyPr/>
        <a:lstStyle/>
        <a:p>
          <a:endParaRPr lang="zh-CN" altLang="en-US"/>
        </a:p>
      </dgm:t>
    </dgm:pt>
    <dgm:pt modelId="{82556B04-16E2-4CDD-9328-EE0028FC4113}" type="pres">
      <dgm:prSet presAssocID="{160A668A-B6BA-4AD4-ADA3-8123924D3180}" presName="connTx" presStyleLbl="parChTrans1D2" presStyleIdx="0" presStyleCnt="4"/>
      <dgm:spPr/>
      <dgm:t>
        <a:bodyPr/>
        <a:lstStyle/>
        <a:p>
          <a:endParaRPr lang="zh-CN" altLang="en-US"/>
        </a:p>
      </dgm:t>
    </dgm:pt>
    <dgm:pt modelId="{632200AB-BC48-46E7-AD1F-F7C287E3BE54}" type="pres">
      <dgm:prSet presAssocID="{3B272639-F128-4CFE-86B5-EC72A452A4FE}" presName="root2" presStyleCnt="0"/>
      <dgm:spPr/>
    </dgm:pt>
    <dgm:pt modelId="{F7520C4D-6606-4390-8E22-C3DCB0F89EE9}" type="pres">
      <dgm:prSet presAssocID="{3B272639-F128-4CFE-86B5-EC72A452A4FE}" presName="LevelTwoTextNode" presStyleLbl="node2" presStyleIdx="0" presStyleCnt="4" custScaleX="52201" custScaleY="106678" custLinFactNeighborX="-14684" custLinFactNeighborY="-77071">
        <dgm:presLayoutVars>
          <dgm:chPref val="3"/>
        </dgm:presLayoutVars>
      </dgm:prSet>
      <dgm:spPr/>
      <dgm:t>
        <a:bodyPr/>
        <a:lstStyle/>
        <a:p>
          <a:endParaRPr lang="zh-CN" altLang="en-US"/>
        </a:p>
      </dgm:t>
    </dgm:pt>
    <dgm:pt modelId="{D0529A19-0172-4139-8767-519D0F03CAB7}" type="pres">
      <dgm:prSet presAssocID="{3B272639-F128-4CFE-86B5-EC72A452A4FE}" presName="level3hierChild" presStyleCnt="0"/>
      <dgm:spPr/>
    </dgm:pt>
    <dgm:pt modelId="{27D84395-9BAE-401D-8E73-0B9DE59F0F80}" type="pres">
      <dgm:prSet presAssocID="{810B4983-A7D7-457F-8B1E-1B08DAFF1994}" presName="conn2-1" presStyleLbl="parChTrans1D3" presStyleIdx="0" presStyleCnt="5"/>
      <dgm:spPr/>
      <dgm:t>
        <a:bodyPr/>
        <a:lstStyle/>
        <a:p>
          <a:endParaRPr lang="zh-CN" altLang="en-US"/>
        </a:p>
      </dgm:t>
    </dgm:pt>
    <dgm:pt modelId="{4334BF82-3F12-4847-B77F-0580DAB9828E}" type="pres">
      <dgm:prSet presAssocID="{810B4983-A7D7-457F-8B1E-1B08DAFF1994}" presName="connTx" presStyleLbl="parChTrans1D3" presStyleIdx="0" presStyleCnt="5"/>
      <dgm:spPr/>
      <dgm:t>
        <a:bodyPr/>
        <a:lstStyle/>
        <a:p>
          <a:endParaRPr lang="zh-CN" altLang="en-US"/>
        </a:p>
      </dgm:t>
    </dgm:pt>
    <dgm:pt modelId="{EBBA231E-7507-48E6-AF03-24B9E9E149BC}" type="pres">
      <dgm:prSet presAssocID="{9B33F4DA-5787-42B3-9E4F-4D540BDBC792}" presName="root2" presStyleCnt="0"/>
      <dgm:spPr/>
    </dgm:pt>
    <dgm:pt modelId="{EF435F27-1477-4443-A954-401B43CD44FA}" type="pres">
      <dgm:prSet presAssocID="{9B33F4DA-5787-42B3-9E4F-4D540BDBC792}" presName="LevelTwoTextNode" presStyleLbl="node3" presStyleIdx="0" presStyleCnt="5" custScaleX="368705" custScaleY="56225" custLinFactNeighborX="-26475" custLinFactNeighborY="-76849">
        <dgm:presLayoutVars>
          <dgm:chPref val="3"/>
        </dgm:presLayoutVars>
      </dgm:prSet>
      <dgm:spPr/>
      <dgm:t>
        <a:bodyPr/>
        <a:lstStyle/>
        <a:p>
          <a:endParaRPr lang="zh-CN" altLang="en-US"/>
        </a:p>
      </dgm:t>
    </dgm:pt>
    <dgm:pt modelId="{85AAB2F4-F1B9-4F57-BC53-EDA26A6AB612}" type="pres">
      <dgm:prSet presAssocID="{9B33F4DA-5787-42B3-9E4F-4D540BDBC792}" presName="level3hierChild" presStyleCnt="0"/>
      <dgm:spPr/>
    </dgm:pt>
    <dgm:pt modelId="{174B35A2-DE95-4334-AD98-6F7F81357CFF}" type="pres">
      <dgm:prSet presAssocID="{2E7F871D-8266-4868-A22F-FBACB7182A76}" presName="conn2-1" presStyleLbl="parChTrans1D2" presStyleIdx="1" presStyleCnt="4"/>
      <dgm:spPr/>
      <dgm:t>
        <a:bodyPr/>
        <a:lstStyle/>
        <a:p>
          <a:endParaRPr lang="zh-CN" altLang="en-US"/>
        </a:p>
      </dgm:t>
    </dgm:pt>
    <dgm:pt modelId="{18687B30-5A14-4B28-BF92-51E1A9317E1C}" type="pres">
      <dgm:prSet presAssocID="{2E7F871D-8266-4868-A22F-FBACB7182A76}" presName="connTx" presStyleLbl="parChTrans1D2" presStyleIdx="1" presStyleCnt="4"/>
      <dgm:spPr/>
      <dgm:t>
        <a:bodyPr/>
        <a:lstStyle/>
        <a:p>
          <a:endParaRPr lang="zh-CN" altLang="en-US"/>
        </a:p>
      </dgm:t>
    </dgm:pt>
    <dgm:pt modelId="{95134B2E-A68E-4004-88E0-D379B4C70728}" type="pres">
      <dgm:prSet presAssocID="{C920CCB8-54ED-445B-A11D-3BC6F93FDACC}" presName="root2" presStyleCnt="0"/>
      <dgm:spPr/>
    </dgm:pt>
    <dgm:pt modelId="{E143DBBF-C650-45FE-8062-BDAFC8D201A1}" type="pres">
      <dgm:prSet presAssocID="{C920CCB8-54ED-445B-A11D-3BC6F93FDACC}" presName="LevelTwoTextNode" presStyleLbl="node2" presStyleIdx="1" presStyleCnt="4" custScaleX="52488" custScaleY="101714" custLinFactNeighborX="-18309" custLinFactNeighborY="-33159">
        <dgm:presLayoutVars>
          <dgm:chPref val="3"/>
        </dgm:presLayoutVars>
      </dgm:prSet>
      <dgm:spPr/>
      <dgm:t>
        <a:bodyPr/>
        <a:lstStyle/>
        <a:p>
          <a:endParaRPr lang="zh-CN" altLang="en-US"/>
        </a:p>
      </dgm:t>
    </dgm:pt>
    <dgm:pt modelId="{EDDDAE6E-282E-4689-9F97-367EBE299BFA}" type="pres">
      <dgm:prSet presAssocID="{C920CCB8-54ED-445B-A11D-3BC6F93FDACC}" presName="level3hierChild" presStyleCnt="0"/>
      <dgm:spPr/>
    </dgm:pt>
    <dgm:pt modelId="{9BD1922E-4EDE-4AE7-B9C3-0A9E31A7A908}" type="pres">
      <dgm:prSet presAssocID="{9B94413F-2386-4A4D-847E-F318271AFAE0}" presName="conn2-1" presStyleLbl="parChTrans1D3" presStyleIdx="1" presStyleCnt="5"/>
      <dgm:spPr/>
      <dgm:t>
        <a:bodyPr/>
        <a:lstStyle/>
        <a:p>
          <a:endParaRPr lang="zh-CN" altLang="en-US"/>
        </a:p>
      </dgm:t>
    </dgm:pt>
    <dgm:pt modelId="{52A1C438-1667-4778-B04B-CD0843F17EED}" type="pres">
      <dgm:prSet presAssocID="{9B94413F-2386-4A4D-847E-F318271AFAE0}" presName="connTx" presStyleLbl="parChTrans1D3" presStyleIdx="1" presStyleCnt="5"/>
      <dgm:spPr/>
      <dgm:t>
        <a:bodyPr/>
        <a:lstStyle/>
        <a:p>
          <a:endParaRPr lang="zh-CN" altLang="en-US"/>
        </a:p>
      </dgm:t>
    </dgm:pt>
    <dgm:pt modelId="{CFC174D5-FC01-4CD5-AED8-611EA3F5A919}" type="pres">
      <dgm:prSet presAssocID="{C673AF4D-027F-4163-968D-EB9765216AC5}" presName="root2" presStyleCnt="0"/>
      <dgm:spPr/>
    </dgm:pt>
    <dgm:pt modelId="{984FD6AC-4795-4C75-B5FB-3D86BEDB1467}" type="pres">
      <dgm:prSet presAssocID="{C673AF4D-027F-4163-968D-EB9765216AC5}" presName="LevelTwoTextNode" presStyleLbl="node3" presStyleIdx="1" presStyleCnt="5" custScaleX="426257" custScaleY="51363" custLinFactNeighborX="-26264" custLinFactNeighborY="-36456">
        <dgm:presLayoutVars>
          <dgm:chPref val="3"/>
        </dgm:presLayoutVars>
      </dgm:prSet>
      <dgm:spPr/>
      <dgm:t>
        <a:bodyPr/>
        <a:lstStyle/>
        <a:p>
          <a:endParaRPr lang="zh-CN" altLang="en-US"/>
        </a:p>
      </dgm:t>
    </dgm:pt>
    <dgm:pt modelId="{B5CB8080-FBFD-4516-A75F-FD0D31A2627A}" type="pres">
      <dgm:prSet presAssocID="{C673AF4D-027F-4163-968D-EB9765216AC5}" presName="level3hierChild" presStyleCnt="0"/>
      <dgm:spPr/>
    </dgm:pt>
    <dgm:pt modelId="{3DDF271F-D714-4BF2-8E42-3C895DD92CD5}" type="pres">
      <dgm:prSet presAssocID="{40DDBEBE-E0A3-434A-B17A-44110480758A}" presName="conn2-1" presStyleLbl="parChTrans1D3" presStyleIdx="2" presStyleCnt="5"/>
      <dgm:spPr/>
      <dgm:t>
        <a:bodyPr/>
        <a:lstStyle/>
        <a:p>
          <a:endParaRPr lang="zh-CN" altLang="en-US"/>
        </a:p>
      </dgm:t>
    </dgm:pt>
    <dgm:pt modelId="{30ADF0A6-B370-4B40-8ECF-4673DFFC661B}" type="pres">
      <dgm:prSet presAssocID="{40DDBEBE-E0A3-434A-B17A-44110480758A}" presName="connTx" presStyleLbl="parChTrans1D3" presStyleIdx="2" presStyleCnt="5"/>
      <dgm:spPr/>
      <dgm:t>
        <a:bodyPr/>
        <a:lstStyle/>
        <a:p>
          <a:endParaRPr lang="zh-CN" altLang="en-US"/>
        </a:p>
      </dgm:t>
    </dgm:pt>
    <dgm:pt modelId="{6909B13A-798E-4922-ADDF-C6CAC2847DBB}" type="pres">
      <dgm:prSet presAssocID="{1D16A7F1-A7B6-4706-A659-2237A1AE7DF2}" presName="root2" presStyleCnt="0"/>
      <dgm:spPr/>
    </dgm:pt>
    <dgm:pt modelId="{7DAB38D0-1503-4052-B72E-1840EAB8753D}" type="pres">
      <dgm:prSet presAssocID="{1D16A7F1-A7B6-4706-A659-2237A1AE7DF2}" presName="LevelTwoTextNode" presStyleLbl="node3" presStyleIdx="2" presStyleCnt="5" custScaleX="58769" custScaleY="128536" custLinFactNeighborX="-26264">
        <dgm:presLayoutVars>
          <dgm:chPref val="3"/>
        </dgm:presLayoutVars>
      </dgm:prSet>
      <dgm:spPr/>
      <dgm:t>
        <a:bodyPr/>
        <a:lstStyle/>
        <a:p>
          <a:endParaRPr lang="zh-CN" altLang="en-US"/>
        </a:p>
      </dgm:t>
    </dgm:pt>
    <dgm:pt modelId="{90C4EDA8-B047-41F8-B454-6FB6CA825992}" type="pres">
      <dgm:prSet presAssocID="{1D16A7F1-A7B6-4706-A659-2237A1AE7DF2}" presName="level3hierChild" presStyleCnt="0"/>
      <dgm:spPr/>
    </dgm:pt>
    <dgm:pt modelId="{99E0D196-12C4-41E9-9BF1-43CF2071C43B}" type="pres">
      <dgm:prSet presAssocID="{CA419F58-AE06-4830-8AA3-84796FE27D64}" presName="conn2-1" presStyleLbl="parChTrans1D4" presStyleIdx="0" presStyleCnt="2"/>
      <dgm:spPr/>
      <dgm:t>
        <a:bodyPr/>
        <a:lstStyle/>
        <a:p>
          <a:endParaRPr lang="zh-CN" altLang="en-US"/>
        </a:p>
      </dgm:t>
    </dgm:pt>
    <dgm:pt modelId="{BB6C59C1-94FC-443F-959A-A6B9DAAD6C06}" type="pres">
      <dgm:prSet presAssocID="{CA419F58-AE06-4830-8AA3-84796FE27D64}" presName="connTx" presStyleLbl="parChTrans1D4" presStyleIdx="0" presStyleCnt="2"/>
      <dgm:spPr/>
      <dgm:t>
        <a:bodyPr/>
        <a:lstStyle/>
        <a:p>
          <a:endParaRPr lang="zh-CN" altLang="en-US"/>
        </a:p>
      </dgm:t>
    </dgm:pt>
    <dgm:pt modelId="{57F1CA8F-DBB0-429A-846C-27DE2F74692D}" type="pres">
      <dgm:prSet presAssocID="{B402DABD-0BF7-49EB-9437-3BFC498DD895}" presName="root2" presStyleCnt="0"/>
      <dgm:spPr/>
    </dgm:pt>
    <dgm:pt modelId="{E2A3F95A-4DA9-42E9-B68B-3808FF73AD0E}" type="pres">
      <dgm:prSet presAssocID="{B402DABD-0BF7-49EB-9437-3BFC498DD895}" presName="LevelTwoTextNode" presStyleLbl="node4" presStyleIdx="0" presStyleCnt="2" custScaleX="334225" custScaleY="43180" custLinFactNeighborX="-44397">
        <dgm:presLayoutVars>
          <dgm:chPref val="3"/>
        </dgm:presLayoutVars>
      </dgm:prSet>
      <dgm:spPr/>
      <dgm:t>
        <a:bodyPr/>
        <a:lstStyle/>
        <a:p>
          <a:endParaRPr lang="zh-CN" altLang="en-US"/>
        </a:p>
      </dgm:t>
    </dgm:pt>
    <dgm:pt modelId="{E4BD97DB-F3E7-4F49-BA00-D48E05EAF052}" type="pres">
      <dgm:prSet presAssocID="{B402DABD-0BF7-49EB-9437-3BFC498DD895}" presName="level3hierChild" presStyleCnt="0"/>
      <dgm:spPr/>
    </dgm:pt>
    <dgm:pt modelId="{7F1676C5-2F1B-4C8E-B1CC-6CBC20833371}" type="pres">
      <dgm:prSet presAssocID="{5A991B61-8C9C-405F-914A-2DD7769E776F}" presName="conn2-1" presStyleLbl="parChTrans1D4" presStyleIdx="1" presStyleCnt="2"/>
      <dgm:spPr/>
      <dgm:t>
        <a:bodyPr/>
        <a:lstStyle/>
        <a:p>
          <a:endParaRPr lang="zh-CN" altLang="en-US"/>
        </a:p>
      </dgm:t>
    </dgm:pt>
    <dgm:pt modelId="{9C4DA93F-3F36-41A2-B3F6-60FC8A75C7D0}" type="pres">
      <dgm:prSet presAssocID="{5A991B61-8C9C-405F-914A-2DD7769E776F}" presName="connTx" presStyleLbl="parChTrans1D4" presStyleIdx="1" presStyleCnt="2"/>
      <dgm:spPr/>
      <dgm:t>
        <a:bodyPr/>
        <a:lstStyle/>
        <a:p>
          <a:endParaRPr lang="zh-CN" altLang="en-US"/>
        </a:p>
      </dgm:t>
    </dgm:pt>
    <dgm:pt modelId="{88910E71-86ED-4296-8617-16CEF7CCBF36}" type="pres">
      <dgm:prSet presAssocID="{EC1DF90D-D0D7-4370-AABC-58D0298939BC}" presName="root2" presStyleCnt="0"/>
      <dgm:spPr/>
    </dgm:pt>
    <dgm:pt modelId="{99A23433-96D0-4799-81A6-2D3E0B555D78}" type="pres">
      <dgm:prSet presAssocID="{EC1DF90D-D0D7-4370-AABC-58D0298939BC}" presName="LevelTwoTextNode" presStyleLbl="node4" presStyleIdx="1" presStyleCnt="2" custScaleX="295254" custScaleY="43180" custLinFactNeighborX="-44397" custLinFactNeighborY="20379">
        <dgm:presLayoutVars>
          <dgm:chPref val="3"/>
        </dgm:presLayoutVars>
      </dgm:prSet>
      <dgm:spPr/>
      <dgm:t>
        <a:bodyPr/>
        <a:lstStyle/>
        <a:p>
          <a:endParaRPr lang="zh-CN" altLang="en-US"/>
        </a:p>
      </dgm:t>
    </dgm:pt>
    <dgm:pt modelId="{B1F1318E-3780-431B-B0D9-118491A9B31B}" type="pres">
      <dgm:prSet presAssocID="{EC1DF90D-D0D7-4370-AABC-58D0298939BC}" presName="level3hierChild" presStyleCnt="0"/>
      <dgm:spPr/>
    </dgm:pt>
    <dgm:pt modelId="{650A77CE-6C42-492E-B8D0-27D01808925D}" type="pres">
      <dgm:prSet presAssocID="{16566C1B-547F-427B-95BD-1937D876EC8D}" presName="conn2-1" presStyleLbl="parChTrans1D2" presStyleIdx="2" presStyleCnt="4"/>
      <dgm:spPr/>
      <dgm:t>
        <a:bodyPr/>
        <a:lstStyle/>
        <a:p>
          <a:endParaRPr lang="zh-CN" altLang="en-US"/>
        </a:p>
      </dgm:t>
    </dgm:pt>
    <dgm:pt modelId="{F7150EEE-E41C-40CD-96B8-406721A5382E}" type="pres">
      <dgm:prSet presAssocID="{16566C1B-547F-427B-95BD-1937D876EC8D}" presName="connTx" presStyleLbl="parChTrans1D2" presStyleIdx="2" presStyleCnt="4"/>
      <dgm:spPr/>
      <dgm:t>
        <a:bodyPr/>
        <a:lstStyle/>
        <a:p>
          <a:endParaRPr lang="zh-CN" altLang="en-US"/>
        </a:p>
      </dgm:t>
    </dgm:pt>
    <dgm:pt modelId="{2BF4F155-E54C-4D45-9CD2-9545540E43FE}" type="pres">
      <dgm:prSet presAssocID="{E6408636-9D58-476A-92C2-8CE4E5213E34}" presName="root2" presStyleCnt="0"/>
      <dgm:spPr/>
    </dgm:pt>
    <dgm:pt modelId="{6DC02F85-A9A0-4812-9B5B-C8FB3EF0B037}" type="pres">
      <dgm:prSet presAssocID="{E6408636-9D58-476A-92C2-8CE4E5213E34}" presName="LevelTwoTextNode" presStyleLbl="node2" presStyleIdx="2" presStyleCnt="4" custScaleX="25800" custScaleY="82205" custLinFactNeighborX="-9697" custLinFactNeighborY="37787">
        <dgm:presLayoutVars>
          <dgm:chPref val="3"/>
        </dgm:presLayoutVars>
      </dgm:prSet>
      <dgm:spPr/>
      <dgm:t>
        <a:bodyPr/>
        <a:lstStyle/>
        <a:p>
          <a:endParaRPr lang="zh-CN" altLang="en-US"/>
        </a:p>
      </dgm:t>
    </dgm:pt>
    <dgm:pt modelId="{032893B7-9A2F-44C4-A05C-F7222D3952C9}" type="pres">
      <dgm:prSet presAssocID="{E6408636-9D58-476A-92C2-8CE4E5213E34}" presName="level3hierChild" presStyleCnt="0"/>
      <dgm:spPr/>
    </dgm:pt>
    <dgm:pt modelId="{812D9D71-5CC3-4DAB-93A3-8BB5503D288F}" type="pres">
      <dgm:prSet presAssocID="{CA236FDF-6680-43DD-8068-36D0A25A199F}" presName="conn2-1" presStyleLbl="parChTrans1D3" presStyleIdx="3" presStyleCnt="5"/>
      <dgm:spPr/>
      <dgm:t>
        <a:bodyPr/>
        <a:lstStyle/>
        <a:p>
          <a:endParaRPr lang="zh-CN" altLang="en-US"/>
        </a:p>
      </dgm:t>
    </dgm:pt>
    <dgm:pt modelId="{23936009-F0B4-405B-B525-08B02BA8F0B9}" type="pres">
      <dgm:prSet presAssocID="{CA236FDF-6680-43DD-8068-36D0A25A199F}" presName="connTx" presStyleLbl="parChTrans1D3" presStyleIdx="3" presStyleCnt="5"/>
      <dgm:spPr/>
      <dgm:t>
        <a:bodyPr/>
        <a:lstStyle/>
        <a:p>
          <a:endParaRPr lang="zh-CN" altLang="en-US"/>
        </a:p>
      </dgm:t>
    </dgm:pt>
    <dgm:pt modelId="{F75AFB58-F288-4329-8ABC-5CCAF5EDACD0}" type="pres">
      <dgm:prSet presAssocID="{7CB449DB-F622-4E16-9E03-DD74A42A7E0E}" presName="root2" presStyleCnt="0"/>
      <dgm:spPr/>
    </dgm:pt>
    <dgm:pt modelId="{15DA18CF-9DFD-4784-89E0-130E3E585E12}" type="pres">
      <dgm:prSet presAssocID="{7CB449DB-F622-4E16-9E03-DD74A42A7E0E}" presName="LevelTwoTextNode" presStyleLbl="node3" presStyleIdx="3" presStyleCnt="5" custScaleX="434747" custScaleY="49665" custLinFactNeighborX="-33183" custLinFactNeighborY="30715">
        <dgm:presLayoutVars>
          <dgm:chPref val="3"/>
        </dgm:presLayoutVars>
      </dgm:prSet>
      <dgm:spPr/>
      <dgm:t>
        <a:bodyPr/>
        <a:lstStyle/>
        <a:p>
          <a:endParaRPr lang="zh-CN" altLang="en-US"/>
        </a:p>
      </dgm:t>
    </dgm:pt>
    <dgm:pt modelId="{DA333932-8D16-4052-85DC-9361C8717631}" type="pres">
      <dgm:prSet presAssocID="{7CB449DB-F622-4E16-9E03-DD74A42A7E0E}" presName="level3hierChild" presStyleCnt="0"/>
      <dgm:spPr/>
    </dgm:pt>
    <dgm:pt modelId="{8C2FC4F9-61B7-405A-B1C1-33AB229D339F}" type="pres">
      <dgm:prSet presAssocID="{127960CB-B557-4830-AD2D-D8200BA69986}" presName="conn2-1" presStyleLbl="parChTrans1D3" presStyleIdx="4" presStyleCnt="5"/>
      <dgm:spPr/>
      <dgm:t>
        <a:bodyPr/>
        <a:lstStyle/>
        <a:p>
          <a:endParaRPr lang="zh-CN" altLang="en-US"/>
        </a:p>
      </dgm:t>
    </dgm:pt>
    <dgm:pt modelId="{DF592003-44C3-4EB6-A44B-E08CB4D3E6AD}" type="pres">
      <dgm:prSet presAssocID="{127960CB-B557-4830-AD2D-D8200BA69986}" presName="connTx" presStyleLbl="parChTrans1D3" presStyleIdx="4" presStyleCnt="5"/>
      <dgm:spPr/>
      <dgm:t>
        <a:bodyPr/>
        <a:lstStyle/>
        <a:p>
          <a:endParaRPr lang="zh-CN" altLang="en-US"/>
        </a:p>
      </dgm:t>
    </dgm:pt>
    <dgm:pt modelId="{C8F367B2-E054-489D-9A5D-E53C962DBB80}" type="pres">
      <dgm:prSet presAssocID="{7E979FB7-6273-4FB6-BBD8-EC266CBBC699}" presName="root2" presStyleCnt="0"/>
      <dgm:spPr/>
    </dgm:pt>
    <dgm:pt modelId="{ADEC90EC-75A3-406C-A39B-3C923AF54709}" type="pres">
      <dgm:prSet presAssocID="{7E979FB7-6273-4FB6-BBD8-EC266CBBC699}" presName="LevelTwoTextNode" presStyleLbl="node3" presStyleIdx="4" presStyleCnt="5" custScaleX="435764" custScaleY="57668" custLinFactNeighborX="-34257" custLinFactNeighborY="46681">
        <dgm:presLayoutVars>
          <dgm:chPref val="3"/>
        </dgm:presLayoutVars>
      </dgm:prSet>
      <dgm:spPr/>
      <dgm:t>
        <a:bodyPr/>
        <a:lstStyle/>
        <a:p>
          <a:endParaRPr lang="zh-CN" altLang="en-US"/>
        </a:p>
      </dgm:t>
    </dgm:pt>
    <dgm:pt modelId="{9851C3F5-CA64-4F9A-95BB-C341A37462DF}" type="pres">
      <dgm:prSet presAssocID="{7E979FB7-6273-4FB6-BBD8-EC266CBBC699}" presName="level3hierChild" presStyleCnt="0"/>
      <dgm:spPr/>
    </dgm:pt>
    <dgm:pt modelId="{4FCC5C19-CC05-4BFA-8874-1D7D4D0908A2}" type="pres">
      <dgm:prSet presAssocID="{1AA2D1DF-1122-4A1E-B2D9-29EF21382B93}" presName="conn2-1" presStyleLbl="parChTrans1D2" presStyleIdx="3" presStyleCnt="4"/>
      <dgm:spPr/>
      <dgm:t>
        <a:bodyPr/>
        <a:lstStyle/>
        <a:p>
          <a:endParaRPr lang="zh-CN" altLang="en-US"/>
        </a:p>
      </dgm:t>
    </dgm:pt>
    <dgm:pt modelId="{872E5F2B-73A7-4B17-ABA8-9BF26AFEE364}" type="pres">
      <dgm:prSet presAssocID="{1AA2D1DF-1122-4A1E-B2D9-29EF21382B93}" presName="connTx" presStyleLbl="parChTrans1D2" presStyleIdx="3" presStyleCnt="4"/>
      <dgm:spPr/>
      <dgm:t>
        <a:bodyPr/>
        <a:lstStyle/>
        <a:p>
          <a:endParaRPr lang="zh-CN" altLang="en-US"/>
        </a:p>
      </dgm:t>
    </dgm:pt>
    <dgm:pt modelId="{AB2738FC-D2C4-4370-842E-32C08124C7FC}" type="pres">
      <dgm:prSet presAssocID="{3D4CD6FB-AA5F-481C-8453-6F85E4F8F404}" presName="root2" presStyleCnt="0"/>
      <dgm:spPr/>
    </dgm:pt>
    <dgm:pt modelId="{455F780C-0C14-446F-AF7E-0031F9481A9A}" type="pres">
      <dgm:prSet presAssocID="{3D4CD6FB-AA5F-481C-8453-6F85E4F8F404}" presName="LevelTwoTextNode" presStyleLbl="node2" presStyleIdx="3" presStyleCnt="4" custScaleX="341540" custScaleY="53091" custLinFactNeighborX="-9747" custLinFactNeighborY="69575">
        <dgm:presLayoutVars>
          <dgm:chPref val="3"/>
        </dgm:presLayoutVars>
      </dgm:prSet>
      <dgm:spPr/>
      <dgm:t>
        <a:bodyPr/>
        <a:lstStyle/>
        <a:p>
          <a:endParaRPr lang="zh-CN" altLang="en-US"/>
        </a:p>
      </dgm:t>
    </dgm:pt>
    <dgm:pt modelId="{D4F384F3-577F-456E-962A-A9C8743161D7}" type="pres">
      <dgm:prSet presAssocID="{3D4CD6FB-AA5F-481C-8453-6F85E4F8F404}" presName="level3hierChild" presStyleCnt="0"/>
      <dgm:spPr/>
    </dgm:pt>
  </dgm:ptLst>
  <dgm:cxnLst>
    <dgm:cxn modelId="{F5EC44C9-868D-456D-80A9-8992D0905A6B}" type="presOf" srcId="{1AA2D1DF-1122-4A1E-B2D9-29EF21382B93}" destId="{872E5F2B-73A7-4B17-ABA8-9BF26AFEE364}" srcOrd="1" destOrd="0" presId="urn:microsoft.com/office/officeart/2005/8/layout/hierarchy2"/>
    <dgm:cxn modelId="{861F11EA-2356-4DA6-AB96-4478D0CE7FCC}" type="presOf" srcId="{1AA2D1DF-1122-4A1E-B2D9-29EF21382B93}" destId="{4FCC5C19-CC05-4BFA-8874-1D7D4D0908A2}" srcOrd="0" destOrd="0" presId="urn:microsoft.com/office/officeart/2005/8/layout/hierarchy2"/>
    <dgm:cxn modelId="{A64C7E29-D5FE-4C1B-B07D-6C245B1310E6}" type="presOf" srcId="{C920CCB8-54ED-445B-A11D-3BC6F93FDACC}" destId="{E143DBBF-C650-45FE-8062-BDAFC8D201A1}" srcOrd="0" destOrd="0" presId="urn:microsoft.com/office/officeart/2005/8/layout/hierarchy2"/>
    <dgm:cxn modelId="{0AB64883-C87A-470E-A5C7-906BDCB4D0BC}" type="presOf" srcId="{C673AF4D-027F-4163-968D-EB9765216AC5}" destId="{984FD6AC-4795-4C75-B5FB-3D86BEDB1467}" srcOrd="0" destOrd="0" presId="urn:microsoft.com/office/officeart/2005/8/layout/hierarchy2"/>
    <dgm:cxn modelId="{DF1F1BB7-CB34-4D4D-9AE7-368699469C42}" srcId="{1D16A7F1-A7B6-4706-A659-2237A1AE7DF2}" destId="{EC1DF90D-D0D7-4370-AABC-58D0298939BC}" srcOrd="1" destOrd="0" parTransId="{5A991B61-8C9C-405F-914A-2DD7769E776F}" sibTransId="{8EE6BCD7-9055-472C-9922-9C1A3486271E}"/>
    <dgm:cxn modelId="{51A4210E-A8D9-4831-85F0-FCC47BFEF319}" type="presOf" srcId="{3B272639-F128-4CFE-86B5-EC72A452A4FE}" destId="{F7520C4D-6606-4390-8E22-C3DCB0F89EE9}" srcOrd="0" destOrd="0" presId="urn:microsoft.com/office/officeart/2005/8/layout/hierarchy2"/>
    <dgm:cxn modelId="{DF07F12B-EB4D-4542-B703-E56A5274E6DA}" type="presOf" srcId="{16566C1B-547F-427B-95BD-1937D876EC8D}" destId="{F7150EEE-E41C-40CD-96B8-406721A5382E}" srcOrd="1" destOrd="0" presId="urn:microsoft.com/office/officeart/2005/8/layout/hierarchy2"/>
    <dgm:cxn modelId="{7D0EE718-B6E9-439F-9CDD-3C493C414689}" type="presOf" srcId="{160A668A-B6BA-4AD4-ADA3-8123924D3180}" destId="{82556B04-16E2-4CDD-9328-EE0028FC4113}" srcOrd="1" destOrd="0" presId="urn:microsoft.com/office/officeart/2005/8/layout/hierarchy2"/>
    <dgm:cxn modelId="{DA2F1F9C-02DD-4B98-9F66-1FF827F340D2}" type="presOf" srcId="{2E7F871D-8266-4868-A22F-FBACB7182A76}" destId="{174B35A2-DE95-4334-AD98-6F7F81357CFF}" srcOrd="0" destOrd="0" presId="urn:microsoft.com/office/officeart/2005/8/layout/hierarchy2"/>
    <dgm:cxn modelId="{465E1EC9-CD88-4916-B4A6-97BBFDDAD928}" srcId="{E6408636-9D58-476A-92C2-8CE4E5213E34}" destId="{7CB449DB-F622-4E16-9E03-DD74A42A7E0E}" srcOrd="0" destOrd="0" parTransId="{CA236FDF-6680-43DD-8068-36D0A25A199F}" sibTransId="{0DE9A695-7E51-4F49-AAC8-5F70E1015F60}"/>
    <dgm:cxn modelId="{3FF2B612-8358-49A7-AA46-FCF1524DB741}" type="presOf" srcId="{5A991B61-8C9C-405F-914A-2DD7769E776F}" destId="{9C4DA93F-3F36-41A2-B3F6-60FC8A75C7D0}" srcOrd="1" destOrd="0" presId="urn:microsoft.com/office/officeart/2005/8/layout/hierarchy2"/>
    <dgm:cxn modelId="{A74A0891-573A-4F44-96BE-6E8641FBAAE4}" type="presOf" srcId="{9B33F4DA-5787-42B3-9E4F-4D540BDBC792}" destId="{EF435F27-1477-4443-A954-401B43CD44FA}" srcOrd="0" destOrd="0" presId="urn:microsoft.com/office/officeart/2005/8/layout/hierarchy2"/>
    <dgm:cxn modelId="{023C2907-3FF9-4091-B1C9-5CC3146CCC55}" type="presOf" srcId="{40DDBEBE-E0A3-434A-B17A-44110480758A}" destId="{3DDF271F-D714-4BF2-8E42-3C895DD92CD5}" srcOrd="0" destOrd="0" presId="urn:microsoft.com/office/officeart/2005/8/layout/hierarchy2"/>
    <dgm:cxn modelId="{9120C89E-1C11-4CE5-9CB4-BA7C1B8E1EF9}" type="presOf" srcId="{127960CB-B557-4830-AD2D-D8200BA69986}" destId="{8C2FC4F9-61B7-405A-B1C1-33AB229D339F}" srcOrd="0" destOrd="0" presId="urn:microsoft.com/office/officeart/2005/8/layout/hierarchy2"/>
    <dgm:cxn modelId="{C471DC24-ABC8-443A-A8D8-68449701118A}" type="presOf" srcId="{810B4983-A7D7-457F-8B1E-1B08DAFF1994}" destId="{27D84395-9BAE-401D-8E73-0B9DE59F0F80}" srcOrd="0" destOrd="0" presId="urn:microsoft.com/office/officeart/2005/8/layout/hierarchy2"/>
    <dgm:cxn modelId="{4D754682-34EA-44DA-ADF3-674168D62A04}" type="presOf" srcId="{CA419F58-AE06-4830-8AA3-84796FE27D64}" destId="{BB6C59C1-94FC-443F-959A-A6B9DAAD6C06}" srcOrd="1" destOrd="0" presId="urn:microsoft.com/office/officeart/2005/8/layout/hierarchy2"/>
    <dgm:cxn modelId="{10D2333C-3AF7-43F5-9CD8-ACC865B7B4DA}" type="presOf" srcId="{9B94413F-2386-4A4D-847E-F318271AFAE0}" destId="{52A1C438-1667-4778-B04B-CD0843F17EED}" srcOrd="1" destOrd="0" presId="urn:microsoft.com/office/officeart/2005/8/layout/hierarchy2"/>
    <dgm:cxn modelId="{CD3DF9A4-4D24-4879-B5F2-59DC28BF28A4}" srcId="{C920CCB8-54ED-445B-A11D-3BC6F93FDACC}" destId="{C673AF4D-027F-4163-968D-EB9765216AC5}" srcOrd="0" destOrd="0" parTransId="{9B94413F-2386-4A4D-847E-F318271AFAE0}" sibTransId="{AC6A5411-EED3-403A-828C-2135568570B2}"/>
    <dgm:cxn modelId="{3EB4254E-B2C8-47C9-9C26-02B82D213F3A}" type="presOf" srcId="{7E979FB7-6273-4FB6-BBD8-EC266CBBC699}" destId="{ADEC90EC-75A3-406C-A39B-3C923AF54709}" srcOrd="0" destOrd="0" presId="urn:microsoft.com/office/officeart/2005/8/layout/hierarchy2"/>
    <dgm:cxn modelId="{7355C3E3-96E3-451D-B450-AFAB72CD2F09}" type="presOf" srcId="{CA236FDF-6680-43DD-8068-36D0A25A199F}" destId="{812D9D71-5CC3-4DAB-93A3-8BB5503D288F}" srcOrd="0" destOrd="0" presId="urn:microsoft.com/office/officeart/2005/8/layout/hierarchy2"/>
    <dgm:cxn modelId="{8CAEE304-8E80-4E64-A879-8CA94D60ADED}" srcId="{1D16A7F1-A7B6-4706-A659-2237A1AE7DF2}" destId="{B402DABD-0BF7-49EB-9437-3BFC498DD895}" srcOrd="0" destOrd="0" parTransId="{CA419F58-AE06-4830-8AA3-84796FE27D64}" sibTransId="{38C4F8FE-3478-4452-B2BF-C973E19C2CE4}"/>
    <dgm:cxn modelId="{4698EB98-E063-4E29-BC9F-B8BF843E2A8E}" srcId="{E6408636-9D58-476A-92C2-8CE4E5213E34}" destId="{7E979FB7-6273-4FB6-BBD8-EC266CBBC699}" srcOrd="1" destOrd="0" parTransId="{127960CB-B557-4830-AD2D-D8200BA69986}" sibTransId="{08D9FD63-9F5A-4E79-9046-8C03F5103D75}"/>
    <dgm:cxn modelId="{425C550E-8804-45A4-920B-BC89D8754423}" type="presOf" srcId="{1D16A7F1-A7B6-4706-A659-2237A1AE7DF2}" destId="{7DAB38D0-1503-4052-B72E-1840EAB8753D}" srcOrd="0" destOrd="0" presId="urn:microsoft.com/office/officeart/2005/8/layout/hierarchy2"/>
    <dgm:cxn modelId="{36D1D8C0-4C0D-4506-ADDF-341DCA101702}" srcId="{C920CCB8-54ED-445B-A11D-3BC6F93FDACC}" destId="{1D16A7F1-A7B6-4706-A659-2237A1AE7DF2}" srcOrd="1" destOrd="0" parTransId="{40DDBEBE-E0A3-434A-B17A-44110480758A}" sibTransId="{966D8038-67E4-42C1-B612-DD151A2DF539}"/>
    <dgm:cxn modelId="{BF351B9E-7E22-4803-B14E-EFF5B8194469}" srcId="{80E7720B-26D2-4461-A7A4-3C6FB1A8226A}" destId="{00C3661D-AF14-4690-B769-0B91589FBA13}" srcOrd="0" destOrd="0" parTransId="{08808432-0A6C-4282-8B9E-27FE5E69A471}" sibTransId="{7CEB68CC-C091-4568-BCE3-F1966BC60EDF}"/>
    <dgm:cxn modelId="{7D98EF8B-B198-471E-B8CB-DC82EE9A90ED}" srcId="{00C3661D-AF14-4690-B769-0B91589FBA13}" destId="{3D4CD6FB-AA5F-481C-8453-6F85E4F8F404}" srcOrd="3" destOrd="0" parTransId="{1AA2D1DF-1122-4A1E-B2D9-29EF21382B93}" sibTransId="{694120A1-0122-4C78-ABDC-FF76E47B2277}"/>
    <dgm:cxn modelId="{09FC225E-902C-4E6E-8EC6-BE3860BA832D}" type="presOf" srcId="{E6408636-9D58-476A-92C2-8CE4E5213E34}" destId="{6DC02F85-A9A0-4812-9B5B-C8FB3EF0B037}" srcOrd="0" destOrd="0" presId="urn:microsoft.com/office/officeart/2005/8/layout/hierarchy2"/>
    <dgm:cxn modelId="{E4B83BDF-29A8-43E3-BF51-62F9F6A7ECAD}" type="presOf" srcId="{7CB449DB-F622-4E16-9E03-DD74A42A7E0E}" destId="{15DA18CF-9DFD-4784-89E0-130E3E585E12}" srcOrd="0" destOrd="0" presId="urn:microsoft.com/office/officeart/2005/8/layout/hierarchy2"/>
    <dgm:cxn modelId="{A6213E5B-765D-4079-913D-3BF9493BA86A}" type="presOf" srcId="{B402DABD-0BF7-49EB-9437-3BFC498DD895}" destId="{E2A3F95A-4DA9-42E9-B68B-3808FF73AD0E}" srcOrd="0" destOrd="0" presId="urn:microsoft.com/office/officeart/2005/8/layout/hierarchy2"/>
    <dgm:cxn modelId="{645EDB4E-BFD0-40B4-816C-CC31533C8979}" srcId="{00C3661D-AF14-4690-B769-0B91589FBA13}" destId="{C920CCB8-54ED-445B-A11D-3BC6F93FDACC}" srcOrd="1" destOrd="0" parTransId="{2E7F871D-8266-4868-A22F-FBACB7182A76}" sibTransId="{399F3C22-14A2-460C-8AB5-0B1C068A9552}"/>
    <dgm:cxn modelId="{D0D8183E-896A-4E4A-ABC5-EB4BA984E1E2}" type="presOf" srcId="{80E7720B-26D2-4461-A7A4-3C6FB1A8226A}" destId="{67A7D8F9-8F42-4918-AFD9-C4686EF60DCD}" srcOrd="0" destOrd="0" presId="urn:microsoft.com/office/officeart/2005/8/layout/hierarchy2"/>
    <dgm:cxn modelId="{00B8191F-BD3E-4E3A-9CFD-185C8F28B89C}" type="presOf" srcId="{40DDBEBE-E0A3-434A-B17A-44110480758A}" destId="{30ADF0A6-B370-4B40-8ECF-4673DFFC661B}" srcOrd="1" destOrd="0" presId="urn:microsoft.com/office/officeart/2005/8/layout/hierarchy2"/>
    <dgm:cxn modelId="{5CDFA5AE-0459-429D-B40A-918C8EA49C0E}" type="presOf" srcId="{5A991B61-8C9C-405F-914A-2DD7769E776F}" destId="{7F1676C5-2F1B-4C8E-B1CC-6CBC20833371}" srcOrd="0" destOrd="0" presId="urn:microsoft.com/office/officeart/2005/8/layout/hierarchy2"/>
    <dgm:cxn modelId="{76D7E476-A999-4087-8EF7-837F927F1F5F}" srcId="{00C3661D-AF14-4690-B769-0B91589FBA13}" destId="{E6408636-9D58-476A-92C2-8CE4E5213E34}" srcOrd="2" destOrd="0" parTransId="{16566C1B-547F-427B-95BD-1937D876EC8D}" sibTransId="{164AA62C-C45A-420E-84B6-F627973263BA}"/>
    <dgm:cxn modelId="{8D4D98A6-5EE0-4010-A58C-D97CBA711AD1}" type="presOf" srcId="{160A668A-B6BA-4AD4-ADA3-8123924D3180}" destId="{359EED82-EBB8-4922-BE4A-E8B9C6837F52}" srcOrd="0" destOrd="0" presId="urn:microsoft.com/office/officeart/2005/8/layout/hierarchy2"/>
    <dgm:cxn modelId="{8C7398A3-2B8A-40CB-8EFE-4B5DCCF4A662}" type="presOf" srcId="{EC1DF90D-D0D7-4370-AABC-58D0298939BC}" destId="{99A23433-96D0-4799-81A6-2D3E0B555D78}" srcOrd="0" destOrd="0" presId="urn:microsoft.com/office/officeart/2005/8/layout/hierarchy2"/>
    <dgm:cxn modelId="{1969F1BB-21FF-4521-82EF-C570D7FD4F88}" type="presOf" srcId="{127960CB-B557-4830-AD2D-D8200BA69986}" destId="{DF592003-44C3-4EB6-A44B-E08CB4D3E6AD}" srcOrd="1" destOrd="0" presId="urn:microsoft.com/office/officeart/2005/8/layout/hierarchy2"/>
    <dgm:cxn modelId="{764A1DC5-9BBD-47FD-80A3-ECD10206CF7C}" type="presOf" srcId="{16566C1B-547F-427B-95BD-1937D876EC8D}" destId="{650A77CE-6C42-492E-B8D0-27D01808925D}" srcOrd="0" destOrd="0" presId="urn:microsoft.com/office/officeart/2005/8/layout/hierarchy2"/>
    <dgm:cxn modelId="{5EFA87AD-06E1-4355-AAD9-A324FDEB7B5C}" srcId="{3B272639-F128-4CFE-86B5-EC72A452A4FE}" destId="{9B33F4DA-5787-42B3-9E4F-4D540BDBC792}" srcOrd="0" destOrd="0" parTransId="{810B4983-A7D7-457F-8B1E-1B08DAFF1994}" sibTransId="{C81CE4E0-FB2A-4E9D-AAC1-53D06412C60E}"/>
    <dgm:cxn modelId="{BEA5DE92-58D8-4219-9BDB-E2993A7AD097}" type="presOf" srcId="{810B4983-A7D7-457F-8B1E-1B08DAFF1994}" destId="{4334BF82-3F12-4847-B77F-0580DAB9828E}" srcOrd="1" destOrd="0" presId="urn:microsoft.com/office/officeart/2005/8/layout/hierarchy2"/>
    <dgm:cxn modelId="{FD90EA67-2C7B-4B4B-9B89-DC04AB13B85C}" type="presOf" srcId="{00C3661D-AF14-4690-B769-0B91589FBA13}" destId="{0CD59606-4E53-4510-936A-34C233C3636A}" srcOrd="0" destOrd="0" presId="urn:microsoft.com/office/officeart/2005/8/layout/hierarchy2"/>
    <dgm:cxn modelId="{C4CB02C1-140F-4BCC-9308-F70FAC60DD63}" type="presOf" srcId="{CA236FDF-6680-43DD-8068-36D0A25A199F}" destId="{23936009-F0B4-405B-B525-08B02BA8F0B9}" srcOrd="1" destOrd="0" presId="urn:microsoft.com/office/officeart/2005/8/layout/hierarchy2"/>
    <dgm:cxn modelId="{2502C73E-5F6B-4BFC-A838-75594A015C18}" type="presOf" srcId="{CA419F58-AE06-4830-8AA3-84796FE27D64}" destId="{99E0D196-12C4-41E9-9BF1-43CF2071C43B}" srcOrd="0" destOrd="0" presId="urn:microsoft.com/office/officeart/2005/8/layout/hierarchy2"/>
    <dgm:cxn modelId="{068FAFF5-BD40-4ADB-833D-A55498EC0CB9}" srcId="{00C3661D-AF14-4690-B769-0B91589FBA13}" destId="{3B272639-F128-4CFE-86B5-EC72A452A4FE}" srcOrd="0" destOrd="0" parTransId="{160A668A-B6BA-4AD4-ADA3-8123924D3180}" sibTransId="{785FC691-15A0-4FEB-8DE8-7A2DDDCA1836}"/>
    <dgm:cxn modelId="{D8382E5C-664C-4B15-8C3A-6AA5BED5C429}" type="presOf" srcId="{3D4CD6FB-AA5F-481C-8453-6F85E4F8F404}" destId="{455F780C-0C14-446F-AF7E-0031F9481A9A}" srcOrd="0" destOrd="0" presId="urn:microsoft.com/office/officeart/2005/8/layout/hierarchy2"/>
    <dgm:cxn modelId="{2F3AEE6F-D5FE-4393-94BA-9224C9C0B4B2}" type="presOf" srcId="{9B94413F-2386-4A4D-847E-F318271AFAE0}" destId="{9BD1922E-4EDE-4AE7-B9C3-0A9E31A7A908}" srcOrd="0" destOrd="0" presId="urn:microsoft.com/office/officeart/2005/8/layout/hierarchy2"/>
    <dgm:cxn modelId="{696B43A1-7800-4055-BEF4-2D330E335F24}" type="presOf" srcId="{2E7F871D-8266-4868-A22F-FBACB7182A76}" destId="{18687B30-5A14-4B28-BF92-51E1A9317E1C}" srcOrd="1" destOrd="0" presId="urn:microsoft.com/office/officeart/2005/8/layout/hierarchy2"/>
    <dgm:cxn modelId="{EBEFAC89-95E8-4075-BC90-2740B3DF70B3}" type="presParOf" srcId="{67A7D8F9-8F42-4918-AFD9-C4686EF60DCD}" destId="{9E765A51-E208-46C9-A646-051BE480A4F0}" srcOrd="0" destOrd="0" presId="urn:microsoft.com/office/officeart/2005/8/layout/hierarchy2"/>
    <dgm:cxn modelId="{F007DB78-7355-42A9-BBA0-5CD30945866E}" type="presParOf" srcId="{9E765A51-E208-46C9-A646-051BE480A4F0}" destId="{0CD59606-4E53-4510-936A-34C233C3636A}" srcOrd="0" destOrd="0" presId="urn:microsoft.com/office/officeart/2005/8/layout/hierarchy2"/>
    <dgm:cxn modelId="{9096AC90-420F-425F-B1BE-950A6BD9AD9A}" type="presParOf" srcId="{9E765A51-E208-46C9-A646-051BE480A4F0}" destId="{8F8E17A5-9A1D-43D0-97C4-0D1055A16456}" srcOrd="1" destOrd="0" presId="urn:microsoft.com/office/officeart/2005/8/layout/hierarchy2"/>
    <dgm:cxn modelId="{02C121B6-C8BC-418C-843A-2F02C1471BCF}" type="presParOf" srcId="{8F8E17A5-9A1D-43D0-97C4-0D1055A16456}" destId="{359EED82-EBB8-4922-BE4A-E8B9C6837F52}" srcOrd="0" destOrd="0" presId="urn:microsoft.com/office/officeart/2005/8/layout/hierarchy2"/>
    <dgm:cxn modelId="{494AC9CB-ADB4-439F-A791-B1B8D87D2202}" type="presParOf" srcId="{359EED82-EBB8-4922-BE4A-E8B9C6837F52}" destId="{82556B04-16E2-4CDD-9328-EE0028FC4113}" srcOrd="0" destOrd="0" presId="urn:microsoft.com/office/officeart/2005/8/layout/hierarchy2"/>
    <dgm:cxn modelId="{D823B95E-07BC-4591-8D3D-D027147E877C}" type="presParOf" srcId="{8F8E17A5-9A1D-43D0-97C4-0D1055A16456}" destId="{632200AB-BC48-46E7-AD1F-F7C287E3BE54}" srcOrd="1" destOrd="0" presId="urn:microsoft.com/office/officeart/2005/8/layout/hierarchy2"/>
    <dgm:cxn modelId="{61DB0E8A-C073-49E3-9CC7-62911065BE40}" type="presParOf" srcId="{632200AB-BC48-46E7-AD1F-F7C287E3BE54}" destId="{F7520C4D-6606-4390-8E22-C3DCB0F89EE9}" srcOrd="0" destOrd="0" presId="urn:microsoft.com/office/officeart/2005/8/layout/hierarchy2"/>
    <dgm:cxn modelId="{5BCA53A5-1B68-4817-96FA-86E7AB1427CC}" type="presParOf" srcId="{632200AB-BC48-46E7-AD1F-F7C287E3BE54}" destId="{D0529A19-0172-4139-8767-519D0F03CAB7}" srcOrd="1" destOrd="0" presId="urn:microsoft.com/office/officeart/2005/8/layout/hierarchy2"/>
    <dgm:cxn modelId="{70E492B0-2110-4645-8540-4A05C2D6B189}" type="presParOf" srcId="{D0529A19-0172-4139-8767-519D0F03CAB7}" destId="{27D84395-9BAE-401D-8E73-0B9DE59F0F80}" srcOrd="0" destOrd="0" presId="urn:microsoft.com/office/officeart/2005/8/layout/hierarchy2"/>
    <dgm:cxn modelId="{39A22724-BE36-40C9-B4AA-4F162BF59AC2}" type="presParOf" srcId="{27D84395-9BAE-401D-8E73-0B9DE59F0F80}" destId="{4334BF82-3F12-4847-B77F-0580DAB9828E}" srcOrd="0" destOrd="0" presId="urn:microsoft.com/office/officeart/2005/8/layout/hierarchy2"/>
    <dgm:cxn modelId="{02F3F19A-68ED-4A00-953D-0B71CC4D6B84}" type="presParOf" srcId="{D0529A19-0172-4139-8767-519D0F03CAB7}" destId="{EBBA231E-7507-48E6-AF03-24B9E9E149BC}" srcOrd="1" destOrd="0" presId="urn:microsoft.com/office/officeart/2005/8/layout/hierarchy2"/>
    <dgm:cxn modelId="{553DC415-EAA5-425F-8216-F99D99F0A77C}" type="presParOf" srcId="{EBBA231E-7507-48E6-AF03-24B9E9E149BC}" destId="{EF435F27-1477-4443-A954-401B43CD44FA}" srcOrd="0" destOrd="0" presId="urn:microsoft.com/office/officeart/2005/8/layout/hierarchy2"/>
    <dgm:cxn modelId="{A8ABD669-7F92-488E-AB83-6746DE20815A}" type="presParOf" srcId="{EBBA231E-7507-48E6-AF03-24B9E9E149BC}" destId="{85AAB2F4-F1B9-4F57-BC53-EDA26A6AB612}" srcOrd="1" destOrd="0" presId="urn:microsoft.com/office/officeart/2005/8/layout/hierarchy2"/>
    <dgm:cxn modelId="{A6435D52-5688-433E-95E5-062EC8C75ECD}" type="presParOf" srcId="{8F8E17A5-9A1D-43D0-97C4-0D1055A16456}" destId="{174B35A2-DE95-4334-AD98-6F7F81357CFF}" srcOrd="2" destOrd="0" presId="urn:microsoft.com/office/officeart/2005/8/layout/hierarchy2"/>
    <dgm:cxn modelId="{342129EF-DC71-46C7-8C06-6419B8C4F1E6}" type="presParOf" srcId="{174B35A2-DE95-4334-AD98-6F7F81357CFF}" destId="{18687B30-5A14-4B28-BF92-51E1A9317E1C}" srcOrd="0" destOrd="0" presId="urn:microsoft.com/office/officeart/2005/8/layout/hierarchy2"/>
    <dgm:cxn modelId="{9674866D-0CA3-4159-B36C-4D78791380DA}" type="presParOf" srcId="{8F8E17A5-9A1D-43D0-97C4-0D1055A16456}" destId="{95134B2E-A68E-4004-88E0-D379B4C70728}" srcOrd="3" destOrd="0" presId="urn:microsoft.com/office/officeart/2005/8/layout/hierarchy2"/>
    <dgm:cxn modelId="{66E0D231-C128-42E7-B402-FC032E5706B1}" type="presParOf" srcId="{95134B2E-A68E-4004-88E0-D379B4C70728}" destId="{E143DBBF-C650-45FE-8062-BDAFC8D201A1}" srcOrd="0" destOrd="0" presId="urn:microsoft.com/office/officeart/2005/8/layout/hierarchy2"/>
    <dgm:cxn modelId="{9EBBD7AB-DCBB-4350-9649-639006991EF8}" type="presParOf" srcId="{95134B2E-A68E-4004-88E0-D379B4C70728}" destId="{EDDDAE6E-282E-4689-9F97-367EBE299BFA}" srcOrd="1" destOrd="0" presId="urn:microsoft.com/office/officeart/2005/8/layout/hierarchy2"/>
    <dgm:cxn modelId="{81DCFC29-9E99-4EBA-A621-3E607AB55EE7}" type="presParOf" srcId="{EDDDAE6E-282E-4689-9F97-367EBE299BFA}" destId="{9BD1922E-4EDE-4AE7-B9C3-0A9E31A7A908}" srcOrd="0" destOrd="0" presId="urn:microsoft.com/office/officeart/2005/8/layout/hierarchy2"/>
    <dgm:cxn modelId="{1F9FFDA2-6BCD-429C-9B03-9A9338B2F4CE}" type="presParOf" srcId="{9BD1922E-4EDE-4AE7-B9C3-0A9E31A7A908}" destId="{52A1C438-1667-4778-B04B-CD0843F17EED}" srcOrd="0" destOrd="0" presId="urn:microsoft.com/office/officeart/2005/8/layout/hierarchy2"/>
    <dgm:cxn modelId="{4F139051-27AB-4E0D-B18E-CA2BA65CDA82}" type="presParOf" srcId="{EDDDAE6E-282E-4689-9F97-367EBE299BFA}" destId="{CFC174D5-FC01-4CD5-AED8-611EA3F5A919}" srcOrd="1" destOrd="0" presId="urn:microsoft.com/office/officeart/2005/8/layout/hierarchy2"/>
    <dgm:cxn modelId="{E76D5BE8-5B39-4BF8-B9C3-AEDF9B13898E}" type="presParOf" srcId="{CFC174D5-FC01-4CD5-AED8-611EA3F5A919}" destId="{984FD6AC-4795-4C75-B5FB-3D86BEDB1467}" srcOrd="0" destOrd="0" presId="urn:microsoft.com/office/officeart/2005/8/layout/hierarchy2"/>
    <dgm:cxn modelId="{0BFEA414-007E-47B6-92CF-06032BBDA4B6}" type="presParOf" srcId="{CFC174D5-FC01-4CD5-AED8-611EA3F5A919}" destId="{B5CB8080-FBFD-4516-A75F-FD0D31A2627A}" srcOrd="1" destOrd="0" presId="urn:microsoft.com/office/officeart/2005/8/layout/hierarchy2"/>
    <dgm:cxn modelId="{F069FC16-CA9C-411E-B170-1920B2C8CD92}" type="presParOf" srcId="{EDDDAE6E-282E-4689-9F97-367EBE299BFA}" destId="{3DDF271F-D714-4BF2-8E42-3C895DD92CD5}" srcOrd="2" destOrd="0" presId="urn:microsoft.com/office/officeart/2005/8/layout/hierarchy2"/>
    <dgm:cxn modelId="{DF233C11-F8E9-4F17-A995-A7D13E9A1C23}" type="presParOf" srcId="{3DDF271F-D714-4BF2-8E42-3C895DD92CD5}" destId="{30ADF0A6-B370-4B40-8ECF-4673DFFC661B}" srcOrd="0" destOrd="0" presId="urn:microsoft.com/office/officeart/2005/8/layout/hierarchy2"/>
    <dgm:cxn modelId="{4E45D6E3-EE51-44BF-BCEB-8D6DCF11BA17}" type="presParOf" srcId="{EDDDAE6E-282E-4689-9F97-367EBE299BFA}" destId="{6909B13A-798E-4922-ADDF-C6CAC2847DBB}" srcOrd="3" destOrd="0" presId="urn:microsoft.com/office/officeart/2005/8/layout/hierarchy2"/>
    <dgm:cxn modelId="{CE1ED12D-2CB7-471C-A0CF-53E5B24A9139}" type="presParOf" srcId="{6909B13A-798E-4922-ADDF-C6CAC2847DBB}" destId="{7DAB38D0-1503-4052-B72E-1840EAB8753D}" srcOrd="0" destOrd="0" presId="urn:microsoft.com/office/officeart/2005/8/layout/hierarchy2"/>
    <dgm:cxn modelId="{3CC1D25C-444B-46B6-B85C-BEBE7FAE8490}" type="presParOf" srcId="{6909B13A-798E-4922-ADDF-C6CAC2847DBB}" destId="{90C4EDA8-B047-41F8-B454-6FB6CA825992}" srcOrd="1" destOrd="0" presId="urn:microsoft.com/office/officeart/2005/8/layout/hierarchy2"/>
    <dgm:cxn modelId="{925C2B58-281D-466A-93E7-0ACEEBEA550F}" type="presParOf" srcId="{90C4EDA8-B047-41F8-B454-6FB6CA825992}" destId="{99E0D196-12C4-41E9-9BF1-43CF2071C43B}" srcOrd="0" destOrd="0" presId="urn:microsoft.com/office/officeart/2005/8/layout/hierarchy2"/>
    <dgm:cxn modelId="{64259595-2085-4C94-896A-3DA89740B9C3}" type="presParOf" srcId="{99E0D196-12C4-41E9-9BF1-43CF2071C43B}" destId="{BB6C59C1-94FC-443F-959A-A6B9DAAD6C06}" srcOrd="0" destOrd="0" presId="urn:microsoft.com/office/officeart/2005/8/layout/hierarchy2"/>
    <dgm:cxn modelId="{2B6B05DC-BD3C-4DDD-97D9-F0F7C7B2C35D}" type="presParOf" srcId="{90C4EDA8-B047-41F8-B454-6FB6CA825992}" destId="{57F1CA8F-DBB0-429A-846C-27DE2F74692D}" srcOrd="1" destOrd="0" presId="urn:microsoft.com/office/officeart/2005/8/layout/hierarchy2"/>
    <dgm:cxn modelId="{9B4A97AB-B406-46BB-907A-91BFEC94F4A5}" type="presParOf" srcId="{57F1CA8F-DBB0-429A-846C-27DE2F74692D}" destId="{E2A3F95A-4DA9-42E9-B68B-3808FF73AD0E}" srcOrd="0" destOrd="0" presId="urn:microsoft.com/office/officeart/2005/8/layout/hierarchy2"/>
    <dgm:cxn modelId="{151720F2-566A-4F7D-A705-424093335C40}" type="presParOf" srcId="{57F1CA8F-DBB0-429A-846C-27DE2F74692D}" destId="{E4BD97DB-F3E7-4F49-BA00-D48E05EAF052}" srcOrd="1" destOrd="0" presId="urn:microsoft.com/office/officeart/2005/8/layout/hierarchy2"/>
    <dgm:cxn modelId="{5C5151F1-6CEC-4A47-9B56-9C65E593A735}" type="presParOf" srcId="{90C4EDA8-B047-41F8-B454-6FB6CA825992}" destId="{7F1676C5-2F1B-4C8E-B1CC-6CBC20833371}" srcOrd="2" destOrd="0" presId="urn:microsoft.com/office/officeart/2005/8/layout/hierarchy2"/>
    <dgm:cxn modelId="{F232E6CE-F033-4052-A6B9-68CDAB2D9B8C}" type="presParOf" srcId="{7F1676C5-2F1B-4C8E-B1CC-6CBC20833371}" destId="{9C4DA93F-3F36-41A2-B3F6-60FC8A75C7D0}" srcOrd="0" destOrd="0" presId="urn:microsoft.com/office/officeart/2005/8/layout/hierarchy2"/>
    <dgm:cxn modelId="{2AA38D51-6E12-41F0-9E2A-3DAA7FE076C7}" type="presParOf" srcId="{90C4EDA8-B047-41F8-B454-6FB6CA825992}" destId="{88910E71-86ED-4296-8617-16CEF7CCBF36}" srcOrd="3" destOrd="0" presId="urn:microsoft.com/office/officeart/2005/8/layout/hierarchy2"/>
    <dgm:cxn modelId="{11E50D83-B31D-4479-9932-DA35FC053926}" type="presParOf" srcId="{88910E71-86ED-4296-8617-16CEF7CCBF36}" destId="{99A23433-96D0-4799-81A6-2D3E0B555D78}" srcOrd="0" destOrd="0" presId="urn:microsoft.com/office/officeart/2005/8/layout/hierarchy2"/>
    <dgm:cxn modelId="{EBA55608-E77A-457E-B21E-1A0CFB9D7893}" type="presParOf" srcId="{88910E71-86ED-4296-8617-16CEF7CCBF36}" destId="{B1F1318E-3780-431B-B0D9-118491A9B31B}" srcOrd="1" destOrd="0" presId="urn:microsoft.com/office/officeart/2005/8/layout/hierarchy2"/>
    <dgm:cxn modelId="{2E50EA76-CD45-4823-8286-B4209E859DEC}" type="presParOf" srcId="{8F8E17A5-9A1D-43D0-97C4-0D1055A16456}" destId="{650A77CE-6C42-492E-B8D0-27D01808925D}" srcOrd="4" destOrd="0" presId="urn:microsoft.com/office/officeart/2005/8/layout/hierarchy2"/>
    <dgm:cxn modelId="{C37D4B34-7885-4CD9-A8A5-841646B9D652}" type="presParOf" srcId="{650A77CE-6C42-492E-B8D0-27D01808925D}" destId="{F7150EEE-E41C-40CD-96B8-406721A5382E}" srcOrd="0" destOrd="0" presId="urn:microsoft.com/office/officeart/2005/8/layout/hierarchy2"/>
    <dgm:cxn modelId="{BAC470EE-5465-4EBD-AB0F-5F2A6D93C396}" type="presParOf" srcId="{8F8E17A5-9A1D-43D0-97C4-0D1055A16456}" destId="{2BF4F155-E54C-4D45-9CD2-9545540E43FE}" srcOrd="5" destOrd="0" presId="urn:microsoft.com/office/officeart/2005/8/layout/hierarchy2"/>
    <dgm:cxn modelId="{0C5E80F4-9BEC-4F89-A107-483B0255D198}" type="presParOf" srcId="{2BF4F155-E54C-4D45-9CD2-9545540E43FE}" destId="{6DC02F85-A9A0-4812-9B5B-C8FB3EF0B037}" srcOrd="0" destOrd="0" presId="urn:microsoft.com/office/officeart/2005/8/layout/hierarchy2"/>
    <dgm:cxn modelId="{02753CE6-F8CC-4FC8-A104-C4D81A8E6E29}" type="presParOf" srcId="{2BF4F155-E54C-4D45-9CD2-9545540E43FE}" destId="{032893B7-9A2F-44C4-A05C-F7222D3952C9}" srcOrd="1" destOrd="0" presId="urn:microsoft.com/office/officeart/2005/8/layout/hierarchy2"/>
    <dgm:cxn modelId="{CCF92C62-2705-45E4-8BB3-A5D3192D7F7D}" type="presParOf" srcId="{032893B7-9A2F-44C4-A05C-F7222D3952C9}" destId="{812D9D71-5CC3-4DAB-93A3-8BB5503D288F}" srcOrd="0" destOrd="0" presId="urn:microsoft.com/office/officeart/2005/8/layout/hierarchy2"/>
    <dgm:cxn modelId="{94A4EFE4-5B16-419F-8FDB-8130A90FDCDB}" type="presParOf" srcId="{812D9D71-5CC3-4DAB-93A3-8BB5503D288F}" destId="{23936009-F0B4-405B-B525-08B02BA8F0B9}" srcOrd="0" destOrd="0" presId="urn:microsoft.com/office/officeart/2005/8/layout/hierarchy2"/>
    <dgm:cxn modelId="{58AE05F6-7D00-4859-A395-E1D9F487C2C3}" type="presParOf" srcId="{032893B7-9A2F-44C4-A05C-F7222D3952C9}" destId="{F75AFB58-F288-4329-8ABC-5CCAF5EDACD0}" srcOrd="1" destOrd="0" presId="urn:microsoft.com/office/officeart/2005/8/layout/hierarchy2"/>
    <dgm:cxn modelId="{285FDEC0-CC42-41A1-B627-40841955B884}" type="presParOf" srcId="{F75AFB58-F288-4329-8ABC-5CCAF5EDACD0}" destId="{15DA18CF-9DFD-4784-89E0-130E3E585E12}" srcOrd="0" destOrd="0" presId="urn:microsoft.com/office/officeart/2005/8/layout/hierarchy2"/>
    <dgm:cxn modelId="{E573B1EF-E51F-4FC2-ABE5-B9138EE3F09E}" type="presParOf" srcId="{F75AFB58-F288-4329-8ABC-5CCAF5EDACD0}" destId="{DA333932-8D16-4052-85DC-9361C8717631}" srcOrd="1" destOrd="0" presId="urn:microsoft.com/office/officeart/2005/8/layout/hierarchy2"/>
    <dgm:cxn modelId="{E5C677F1-A66A-4F68-A9F7-7CD993F0DF61}" type="presParOf" srcId="{032893B7-9A2F-44C4-A05C-F7222D3952C9}" destId="{8C2FC4F9-61B7-405A-B1C1-33AB229D339F}" srcOrd="2" destOrd="0" presId="urn:microsoft.com/office/officeart/2005/8/layout/hierarchy2"/>
    <dgm:cxn modelId="{EB90E602-32DF-411C-88F5-64F5EE9E3204}" type="presParOf" srcId="{8C2FC4F9-61B7-405A-B1C1-33AB229D339F}" destId="{DF592003-44C3-4EB6-A44B-E08CB4D3E6AD}" srcOrd="0" destOrd="0" presId="urn:microsoft.com/office/officeart/2005/8/layout/hierarchy2"/>
    <dgm:cxn modelId="{3B91ACBD-4F52-4EDC-883F-6FC1849C3120}" type="presParOf" srcId="{032893B7-9A2F-44C4-A05C-F7222D3952C9}" destId="{C8F367B2-E054-489D-9A5D-E53C962DBB80}" srcOrd="3" destOrd="0" presId="urn:microsoft.com/office/officeart/2005/8/layout/hierarchy2"/>
    <dgm:cxn modelId="{AA5988F2-F2D1-4263-84AE-3554A2F551EE}" type="presParOf" srcId="{C8F367B2-E054-489D-9A5D-E53C962DBB80}" destId="{ADEC90EC-75A3-406C-A39B-3C923AF54709}" srcOrd="0" destOrd="0" presId="urn:microsoft.com/office/officeart/2005/8/layout/hierarchy2"/>
    <dgm:cxn modelId="{39792A2D-2E21-4AF7-B3B3-E86F2C1023AB}" type="presParOf" srcId="{C8F367B2-E054-489D-9A5D-E53C962DBB80}" destId="{9851C3F5-CA64-4F9A-95BB-C341A37462DF}" srcOrd="1" destOrd="0" presId="urn:microsoft.com/office/officeart/2005/8/layout/hierarchy2"/>
    <dgm:cxn modelId="{2FDC7A34-0CCB-42E9-9434-181ED42F36A8}" type="presParOf" srcId="{8F8E17A5-9A1D-43D0-97C4-0D1055A16456}" destId="{4FCC5C19-CC05-4BFA-8874-1D7D4D0908A2}" srcOrd="6" destOrd="0" presId="urn:microsoft.com/office/officeart/2005/8/layout/hierarchy2"/>
    <dgm:cxn modelId="{3A85668C-536F-491C-9911-3C4A737BC12B}" type="presParOf" srcId="{4FCC5C19-CC05-4BFA-8874-1D7D4D0908A2}" destId="{872E5F2B-73A7-4B17-ABA8-9BF26AFEE364}" srcOrd="0" destOrd="0" presId="urn:microsoft.com/office/officeart/2005/8/layout/hierarchy2"/>
    <dgm:cxn modelId="{690BA232-7194-42E7-BBE8-60C79B2F3B32}" type="presParOf" srcId="{8F8E17A5-9A1D-43D0-97C4-0D1055A16456}" destId="{AB2738FC-D2C4-4370-842E-32C08124C7FC}" srcOrd="7" destOrd="0" presId="urn:microsoft.com/office/officeart/2005/8/layout/hierarchy2"/>
    <dgm:cxn modelId="{67EB0955-B272-4098-935E-15C7AA7F2C58}" type="presParOf" srcId="{AB2738FC-D2C4-4370-842E-32C08124C7FC}" destId="{455F780C-0C14-446F-AF7E-0031F9481A9A}" srcOrd="0" destOrd="0" presId="urn:microsoft.com/office/officeart/2005/8/layout/hierarchy2"/>
    <dgm:cxn modelId="{CEF8AAD0-1A69-4AA3-9CE3-9E46214E4712}" type="presParOf" srcId="{AB2738FC-D2C4-4370-842E-32C08124C7FC}" destId="{D4F384F3-577F-456E-962A-A9C8743161D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65BDEA-5883-4A49-A56F-3CA8147A9F3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330906C2-4606-4989-B3D1-373793F1C41C}">
      <dgm:prSet custT="1"/>
      <dgm:spPr>
        <a:solidFill>
          <a:schemeClr val="accent5"/>
        </a:solidFill>
        <a:ln w="12700">
          <a:solidFill>
            <a:schemeClr val="bg2">
              <a:lumMod val="50000"/>
            </a:schemeClr>
          </a:solidFill>
        </a:ln>
      </dgm:spPr>
      <dgm:t>
        <a:bodyPr/>
        <a:lstStyle/>
        <a:p>
          <a:pPr rtl="0"/>
          <a:r>
            <a:rPr lang="en-US" sz="2400" dirty="0">
              <a:solidFill>
                <a:schemeClr val="tx1"/>
              </a:solidFill>
            </a:rPr>
            <a:t>RNA</a:t>
          </a:r>
        </a:p>
        <a:p>
          <a:pPr rtl="0"/>
          <a:r>
            <a:rPr lang="zh-CN" sz="2400" dirty="0">
              <a:solidFill>
                <a:schemeClr val="tx1"/>
              </a:solidFill>
            </a:rPr>
            <a:t>编辑</a:t>
          </a:r>
        </a:p>
      </dgm:t>
    </dgm:pt>
    <dgm:pt modelId="{2343CCFA-8D74-40AD-85D9-7B6E3C841939}" type="parTrans" cxnId="{667B5AAD-9CDB-484A-9113-BB2950DAC095}">
      <dgm:prSet/>
      <dgm:spPr/>
      <dgm:t>
        <a:bodyPr/>
        <a:lstStyle/>
        <a:p>
          <a:endParaRPr lang="zh-CN" altLang="en-US"/>
        </a:p>
      </dgm:t>
    </dgm:pt>
    <dgm:pt modelId="{3BC7F499-260A-4786-9A4B-AE3CBD7891F8}" type="sibTrans" cxnId="{667B5AAD-9CDB-484A-9113-BB2950DAC095}">
      <dgm:prSet/>
      <dgm:spPr/>
      <dgm:t>
        <a:bodyPr/>
        <a:lstStyle/>
        <a:p>
          <a:endParaRPr lang="zh-CN" altLang="en-US"/>
        </a:p>
      </dgm:t>
    </dgm:pt>
    <dgm:pt modelId="{0D7A09AA-CB0F-4FE7-9D6B-6FC1D9C73D7B}">
      <dgm:prSet custT="1"/>
      <dgm:spPr>
        <a:solidFill>
          <a:schemeClr val="accent2">
            <a:lumMod val="20000"/>
            <a:lumOff val="80000"/>
          </a:schemeClr>
        </a:solidFill>
        <a:ln w="12700">
          <a:solidFill>
            <a:schemeClr val="tx2">
              <a:lumMod val="75000"/>
            </a:schemeClr>
          </a:solidFill>
        </a:ln>
      </dgm:spPr>
      <dgm:t>
        <a:bodyPr/>
        <a:lstStyle/>
        <a:p>
          <a:pPr algn="ctr" rtl="0"/>
          <a:r>
            <a:rPr lang="zh-CN" altLang="en-US" sz="2000" dirty="0">
              <a:solidFill>
                <a:schemeClr val="tx1"/>
              </a:solidFill>
            </a:rPr>
            <a:t>形式</a:t>
          </a:r>
        </a:p>
      </dgm:t>
    </dgm:pt>
    <dgm:pt modelId="{30B88CE6-D34A-4D91-8F3B-A29D55C64DC4}" type="parTrans" cxnId="{27221177-0A42-4B92-9A29-B1A9264A3FF8}">
      <dgm:prSet/>
      <dgm:spPr/>
      <dgm:t>
        <a:bodyPr/>
        <a:lstStyle/>
        <a:p>
          <a:endParaRPr lang="zh-CN" altLang="en-US"/>
        </a:p>
      </dgm:t>
    </dgm:pt>
    <dgm:pt modelId="{A82BD892-2681-471F-A7DD-F13D3597785B}" type="sibTrans" cxnId="{27221177-0A42-4B92-9A29-B1A9264A3FF8}">
      <dgm:prSet/>
      <dgm:spPr/>
      <dgm:t>
        <a:bodyPr/>
        <a:lstStyle/>
        <a:p>
          <a:endParaRPr lang="zh-CN" altLang="en-US"/>
        </a:p>
      </dgm:t>
    </dgm:pt>
    <dgm:pt modelId="{27BEC468-E6DA-4EAA-8853-687AFBD485C6}">
      <dgm:prSet custT="1"/>
      <dgm:spPr>
        <a:solidFill>
          <a:schemeClr val="accent2">
            <a:lumMod val="20000"/>
            <a:lumOff val="80000"/>
          </a:schemeClr>
        </a:solidFill>
        <a:ln w="12700">
          <a:solidFill>
            <a:schemeClr val="accent2">
              <a:lumMod val="75000"/>
            </a:schemeClr>
          </a:solidFill>
        </a:ln>
      </dgm:spPr>
      <dgm:t>
        <a:bodyPr/>
        <a:lstStyle/>
        <a:p>
          <a:pPr algn="l" rtl="0"/>
          <a:r>
            <a:rPr lang="zh-CN" altLang="en-US" sz="2000" dirty="0">
              <a:solidFill>
                <a:schemeClr val="tx1"/>
              </a:solidFill>
            </a:rPr>
            <a:t>①核苷酸的插入或删除</a:t>
          </a:r>
        </a:p>
      </dgm:t>
    </dgm:pt>
    <dgm:pt modelId="{01C2BEB4-BFF9-4D7A-83EF-1F7CDD2397E1}" type="parTrans" cxnId="{18878BD8-FD7C-40DA-A998-36E74849ECA3}">
      <dgm:prSet/>
      <dgm:spPr/>
      <dgm:t>
        <a:bodyPr/>
        <a:lstStyle/>
        <a:p>
          <a:endParaRPr lang="zh-CN" altLang="en-US"/>
        </a:p>
      </dgm:t>
    </dgm:pt>
    <dgm:pt modelId="{15D25E15-8055-4201-B9D3-ADD0091CC168}" type="sibTrans" cxnId="{18878BD8-FD7C-40DA-A998-36E74849ECA3}">
      <dgm:prSet/>
      <dgm:spPr/>
      <dgm:t>
        <a:bodyPr/>
        <a:lstStyle/>
        <a:p>
          <a:endParaRPr lang="zh-CN" altLang="en-US"/>
        </a:p>
      </dgm:t>
    </dgm:pt>
    <dgm:pt modelId="{C6DC6C5A-5AAF-45BF-845F-EBCF4B820BBA}">
      <dgm:prSet custT="1"/>
      <dgm:spPr>
        <a:solidFill>
          <a:schemeClr val="accent2">
            <a:lumMod val="20000"/>
            <a:lumOff val="80000"/>
          </a:schemeClr>
        </a:solidFill>
        <a:ln w="12700">
          <a:solidFill>
            <a:schemeClr val="accent2">
              <a:lumMod val="75000"/>
            </a:schemeClr>
          </a:solidFill>
        </a:ln>
      </dgm:spPr>
      <dgm:t>
        <a:bodyPr/>
        <a:lstStyle/>
        <a:p>
          <a:pPr algn="l" rtl="0"/>
          <a:r>
            <a:rPr lang="zh-CN" altLang="en-US" sz="2000" dirty="0">
              <a:solidFill>
                <a:schemeClr val="tx1"/>
              </a:solidFill>
            </a:rPr>
            <a:t>②碱基的替换</a:t>
          </a:r>
        </a:p>
      </dgm:t>
    </dgm:pt>
    <dgm:pt modelId="{75D55D52-6990-461E-9FBC-0610BE349C5D}" type="parTrans" cxnId="{0DC15E18-1ABE-42DA-972F-7D2EE6850982}">
      <dgm:prSet/>
      <dgm:spPr/>
      <dgm:t>
        <a:bodyPr/>
        <a:lstStyle/>
        <a:p>
          <a:endParaRPr lang="zh-CN" altLang="en-US"/>
        </a:p>
      </dgm:t>
    </dgm:pt>
    <dgm:pt modelId="{5CB8136B-9D8F-43AB-81B7-29E90193BA46}" type="sibTrans" cxnId="{0DC15E18-1ABE-42DA-972F-7D2EE6850982}">
      <dgm:prSet/>
      <dgm:spPr/>
      <dgm:t>
        <a:bodyPr/>
        <a:lstStyle/>
        <a:p>
          <a:endParaRPr lang="zh-CN" altLang="en-US"/>
        </a:p>
      </dgm:t>
    </dgm:pt>
    <dgm:pt modelId="{F23E9762-89C2-4909-8F95-597CBF6965C5}">
      <dgm:prSet custT="1"/>
      <dgm:spPr>
        <a:solidFill>
          <a:schemeClr val="accent5">
            <a:lumMod val="20000"/>
            <a:lumOff val="80000"/>
          </a:schemeClr>
        </a:solidFill>
        <a:ln w="12700">
          <a:solidFill>
            <a:schemeClr val="tx2">
              <a:lumMod val="75000"/>
            </a:schemeClr>
          </a:solidFill>
        </a:ln>
      </dgm:spPr>
      <dgm:t>
        <a:bodyPr/>
        <a:lstStyle/>
        <a:p>
          <a:pPr algn="ctr" rtl="0"/>
          <a:r>
            <a:rPr lang="zh-CN" altLang="en-US" sz="2000" dirty="0">
              <a:solidFill>
                <a:schemeClr val="tx1"/>
              </a:solidFill>
            </a:rPr>
            <a:t>方式</a:t>
          </a:r>
        </a:p>
      </dgm:t>
    </dgm:pt>
    <dgm:pt modelId="{79A350ED-9C18-4407-87C8-0E7F6AEBA31E}" type="parTrans" cxnId="{68EA4FF6-076B-409D-8427-609DB7C98CD9}">
      <dgm:prSet/>
      <dgm:spPr/>
      <dgm:t>
        <a:bodyPr/>
        <a:lstStyle/>
        <a:p>
          <a:endParaRPr lang="zh-CN" altLang="en-US"/>
        </a:p>
      </dgm:t>
    </dgm:pt>
    <dgm:pt modelId="{92C29D24-5B90-48AD-8B69-1FDF8DC97F04}" type="sibTrans" cxnId="{68EA4FF6-076B-409D-8427-609DB7C98CD9}">
      <dgm:prSet/>
      <dgm:spPr/>
      <dgm:t>
        <a:bodyPr/>
        <a:lstStyle/>
        <a:p>
          <a:endParaRPr lang="zh-CN" altLang="en-US"/>
        </a:p>
      </dgm:t>
    </dgm:pt>
    <dgm:pt modelId="{848988FE-EF3F-4F80-83C8-88279BC1C40B}">
      <dgm:prSet custT="1"/>
      <dgm:spPr>
        <a:solidFill>
          <a:schemeClr val="accent5">
            <a:lumMod val="20000"/>
            <a:lumOff val="80000"/>
          </a:schemeClr>
        </a:solidFill>
        <a:ln w="12700">
          <a:solidFill>
            <a:schemeClr val="accent4">
              <a:lumMod val="40000"/>
              <a:lumOff val="60000"/>
            </a:schemeClr>
          </a:solidFill>
        </a:ln>
      </dgm:spPr>
      <dgm:t>
        <a:bodyPr/>
        <a:lstStyle/>
        <a:p>
          <a:pPr algn="l" rtl="0"/>
          <a:r>
            <a:rPr lang="zh-CN" altLang="en-US" sz="2000" dirty="0">
              <a:solidFill>
                <a:schemeClr val="tx1"/>
              </a:solidFill>
            </a:rPr>
            <a:t>①位点特异性脱氨基作用（脱氨酶催化）</a:t>
          </a:r>
        </a:p>
      </dgm:t>
    </dgm:pt>
    <dgm:pt modelId="{8B972B25-294F-487F-B6F6-69B922E3DD42}" type="parTrans" cxnId="{05D299BC-D915-4725-A8C3-FC8ABAAA4A00}">
      <dgm:prSet/>
      <dgm:spPr/>
      <dgm:t>
        <a:bodyPr/>
        <a:lstStyle/>
        <a:p>
          <a:endParaRPr lang="zh-CN" altLang="en-US"/>
        </a:p>
      </dgm:t>
    </dgm:pt>
    <dgm:pt modelId="{F13405BD-2685-4903-B1EE-A2DF7EE3D030}" type="sibTrans" cxnId="{05D299BC-D915-4725-A8C3-FC8ABAAA4A00}">
      <dgm:prSet/>
      <dgm:spPr/>
      <dgm:t>
        <a:bodyPr/>
        <a:lstStyle/>
        <a:p>
          <a:endParaRPr lang="zh-CN" altLang="en-US"/>
        </a:p>
      </dgm:t>
    </dgm:pt>
    <dgm:pt modelId="{6C9B99C8-9118-41DC-8584-DAA370287961}">
      <dgm:prSet custT="1"/>
      <dgm:spPr>
        <a:solidFill>
          <a:schemeClr val="accent5">
            <a:lumMod val="20000"/>
            <a:lumOff val="80000"/>
          </a:schemeClr>
        </a:solidFill>
        <a:ln w="12700">
          <a:solidFill>
            <a:schemeClr val="accent4">
              <a:lumMod val="40000"/>
              <a:lumOff val="60000"/>
            </a:schemeClr>
          </a:solidFill>
        </a:ln>
      </dgm:spPr>
      <dgm:t>
        <a:bodyPr/>
        <a:lstStyle/>
        <a:p>
          <a:pPr algn="l" rtl="0"/>
          <a:r>
            <a:rPr lang="zh-CN" sz="2000" dirty="0">
              <a:solidFill>
                <a:schemeClr val="tx1"/>
              </a:solidFill>
            </a:rPr>
            <a:t>②引导</a:t>
          </a:r>
          <a:r>
            <a:rPr lang="en-US" sz="2000" dirty="0">
              <a:solidFill>
                <a:schemeClr val="tx1"/>
              </a:solidFill>
            </a:rPr>
            <a:t>RNA</a:t>
          </a:r>
          <a:r>
            <a:rPr lang="zh-CN" sz="2000" dirty="0">
              <a:solidFill>
                <a:schemeClr val="tx1"/>
              </a:solidFill>
            </a:rPr>
            <a:t>介导（</a:t>
          </a:r>
          <a:r>
            <a:rPr lang="en-US" sz="2000" dirty="0">
              <a:solidFill>
                <a:schemeClr val="tx1"/>
              </a:solidFill>
            </a:rPr>
            <a:t>gRNA</a:t>
          </a:r>
          <a:r>
            <a:rPr lang="zh-CN" sz="2000" dirty="0">
              <a:solidFill>
                <a:schemeClr val="tx1"/>
              </a:solidFill>
            </a:rPr>
            <a:t>提供编辑信息）</a:t>
          </a:r>
        </a:p>
      </dgm:t>
    </dgm:pt>
    <dgm:pt modelId="{198E8896-9842-40A9-B848-1D2F3EDE957F}" type="parTrans" cxnId="{86C4A613-6C7B-4BC2-AF23-21B615B87860}">
      <dgm:prSet/>
      <dgm:spPr/>
      <dgm:t>
        <a:bodyPr/>
        <a:lstStyle/>
        <a:p>
          <a:endParaRPr lang="zh-CN" altLang="en-US"/>
        </a:p>
      </dgm:t>
    </dgm:pt>
    <dgm:pt modelId="{8DE61D0F-1270-4265-926D-B1EFEBAD3823}" type="sibTrans" cxnId="{86C4A613-6C7B-4BC2-AF23-21B615B87860}">
      <dgm:prSet/>
      <dgm:spPr/>
      <dgm:t>
        <a:bodyPr/>
        <a:lstStyle/>
        <a:p>
          <a:endParaRPr lang="zh-CN" altLang="en-US"/>
        </a:p>
      </dgm:t>
    </dgm:pt>
    <dgm:pt modelId="{E39E39C0-929F-4566-97B0-068478BF2E49}">
      <dgm:prSet custT="1"/>
      <dgm:spPr>
        <a:solidFill>
          <a:schemeClr val="bg2">
            <a:lumMod val="75000"/>
          </a:schemeClr>
        </a:solidFill>
        <a:ln w="12700">
          <a:solidFill>
            <a:schemeClr val="tx2">
              <a:lumMod val="75000"/>
            </a:schemeClr>
          </a:solidFill>
        </a:ln>
      </dgm:spPr>
      <dgm:t>
        <a:bodyPr/>
        <a:lstStyle/>
        <a:p>
          <a:pPr algn="ctr" rtl="0"/>
          <a:r>
            <a:rPr lang="zh-CN" sz="2000" dirty="0">
              <a:solidFill>
                <a:schemeClr val="tx1"/>
              </a:solidFill>
            </a:rPr>
            <a:t>功能</a:t>
          </a:r>
        </a:p>
      </dgm:t>
    </dgm:pt>
    <dgm:pt modelId="{533073C0-A076-4477-9541-AF8B6FEB3EAE}" type="parTrans" cxnId="{FB4E9852-A271-4184-865F-44CC97D9B1DA}">
      <dgm:prSet/>
      <dgm:spPr/>
      <dgm:t>
        <a:bodyPr/>
        <a:lstStyle/>
        <a:p>
          <a:endParaRPr lang="zh-CN" altLang="en-US"/>
        </a:p>
      </dgm:t>
    </dgm:pt>
    <dgm:pt modelId="{5DC90E19-BBAA-4664-A4C2-C3E3A515402D}" type="sibTrans" cxnId="{FB4E9852-A271-4184-865F-44CC97D9B1DA}">
      <dgm:prSet/>
      <dgm:spPr/>
      <dgm:t>
        <a:bodyPr/>
        <a:lstStyle/>
        <a:p>
          <a:endParaRPr lang="zh-CN" altLang="en-US"/>
        </a:p>
      </dgm:t>
    </dgm:pt>
    <dgm:pt modelId="{FDF8A8DB-18AE-4693-BBA9-2E0DE07C1F53}">
      <dgm:prSet custT="1"/>
      <dgm:spPr>
        <a:solidFill>
          <a:schemeClr val="accent6">
            <a:lumMod val="20000"/>
            <a:lumOff val="80000"/>
          </a:schemeClr>
        </a:solidFill>
        <a:ln w="12700">
          <a:solidFill>
            <a:schemeClr val="tx2">
              <a:lumMod val="75000"/>
            </a:schemeClr>
          </a:solidFill>
        </a:ln>
      </dgm:spPr>
      <dgm:t>
        <a:bodyPr/>
        <a:lstStyle/>
        <a:p>
          <a:pPr algn="ctr" rtl="0"/>
          <a:r>
            <a:rPr lang="zh-CN" altLang="en-US" sz="2000" dirty="0">
              <a:solidFill>
                <a:schemeClr val="tx1"/>
              </a:solidFill>
            </a:rPr>
            <a:t>特点</a:t>
          </a:r>
        </a:p>
      </dgm:t>
    </dgm:pt>
    <dgm:pt modelId="{D335B1F1-057F-4A54-B0D2-F047FA1B5DB3}" type="parTrans" cxnId="{E11080BA-32D6-4D99-8564-862A96335A11}">
      <dgm:prSet/>
      <dgm:spPr/>
      <dgm:t>
        <a:bodyPr/>
        <a:lstStyle/>
        <a:p>
          <a:endParaRPr lang="zh-CN" altLang="en-US"/>
        </a:p>
      </dgm:t>
    </dgm:pt>
    <dgm:pt modelId="{EE7A2465-94A8-48E6-8F55-8F2A6D79E4D0}" type="sibTrans" cxnId="{E11080BA-32D6-4D99-8564-862A96335A11}">
      <dgm:prSet/>
      <dgm:spPr/>
      <dgm:t>
        <a:bodyPr/>
        <a:lstStyle/>
        <a:p>
          <a:endParaRPr lang="zh-CN" altLang="en-US"/>
        </a:p>
      </dgm:t>
    </dgm:pt>
    <dgm:pt modelId="{BFCD4523-FE0E-4DB1-8098-81F9E8E2115C}">
      <dgm:prSet custT="1"/>
      <dgm:spPr>
        <a:solidFill>
          <a:schemeClr val="accent6">
            <a:lumMod val="20000"/>
            <a:lumOff val="80000"/>
          </a:schemeClr>
        </a:solidFill>
        <a:ln w="12700">
          <a:solidFill>
            <a:schemeClr val="accent4">
              <a:lumMod val="40000"/>
              <a:lumOff val="60000"/>
            </a:schemeClr>
          </a:solidFill>
        </a:ln>
      </dgm:spPr>
      <dgm:t>
        <a:bodyPr/>
        <a:lstStyle/>
        <a:p>
          <a:pPr algn="l" rtl="0"/>
          <a:r>
            <a:rPr lang="zh-CN" altLang="en-US" sz="2000" dirty="0">
              <a:solidFill>
                <a:schemeClr val="tx1"/>
              </a:solidFill>
            </a:rPr>
            <a:t>①同一基因在不同组织以不同方式编辑或不编辑</a:t>
          </a:r>
        </a:p>
      </dgm:t>
    </dgm:pt>
    <dgm:pt modelId="{A5EE66F7-64AD-41FC-93B2-7EC7D3523471}" type="parTrans" cxnId="{C6750740-69F6-4A2F-A5CA-987EC700E519}">
      <dgm:prSet/>
      <dgm:spPr/>
      <dgm:t>
        <a:bodyPr/>
        <a:lstStyle/>
        <a:p>
          <a:endParaRPr lang="zh-CN" altLang="en-US"/>
        </a:p>
      </dgm:t>
    </dgm:pt>
    <dgm:pt modelId="{4B5B4A6E-F848-41E0-9E45-D1A6A77476FD}" type="sibTrans" cxnId="{C6750740-69F6-4A2F-A5CA-987EC700E519}">
      <dgm:prSet/>
      <dgm:spPr/>
      <dgm:t>
        <a:bodyPr/>
        <a:lstStyle/>
        <a:p>
          <a:endParaRPr lang="zh-CN" altLang="en-US"/>
        </a:p>
      </dgm:t>
    </dgm:pt>
    <dgm:pt modelId="{CF20F470-5885-4874-B7B9-CF4ACBFC01C6}">
      <dgm:prSet custT="1"/>
      <dgm:spPr>
        <a:solidFill>
          <a:schemeClr val="accent6">
            <a:lumMod val="20000"/>
            <a:lumOff val="80000"/>
          </a:schemeClr>
        </a:solidFill>
        <a:ln w="12700">
          <a:solidFill>
            <a:schemeClr val="accent4">
              <a:lumMod val="40000"/>
              <a:lumOff val="60000"/>
            </a:schemeClr>
          </a:solidFill>
        </a:ln>
      </dgm:spPr>
      <dgm:t>
        <a:bodyPr/>
        <a:lstStyle/>
        <a:p>
          <a:pPr algn="l" rtl="0"/>
          <a:r>
            <a:rPr lang="zh-CN" sz="2000" dirty="0">
              <a:solidFill>
                <a:schemeClr val="tx1"/>
              </a:solidFill>
            </a:rPr>
            <a:t>②</a:t>
          </a:r>
          <a:r>
            <a:rPr lang="zh-CN" altLang="en-US" sz="2000" dirty="0">
              <a:solidFill>
                <a:schemeClr val="tx1"/>
              </a:solidFill>
            </a:rPr>
            <a:t>不偏离中心法则</a:t>
          </a:r>
        </a:p>
      </dgm:t>
    </dgm:pt>
    <dgm:pt modelId="{BDE65CF2-0C81-491F-9BD7-E85BC1E7291E}" type="parTrans" cxnId="{46D5899D-9D2D-48E3-8ED8-D5C8F46D255F}">
      <dgm:prSet/>
      <dgm:spPr/>
      <dgm:t>
        <a:bodyPr/>
        <a:lstStyle/>
        <a:p>
          <a:endParaRPr lang="zh-CN" altLang="en-US"/>
        </a:p>
      </dgm:t>
    </dgm:pt>
    <dgm:pt modelId="{A3695FD6-C16C-46F7-92B8-BE008217D383}" type="sibTrans" cxnId="{46D5899D-9D2D-48E3-8ED8-D5C8F46D255F}">
      <dgm:prSet/>
      <dgm:spPr/>
      <dgm:t>
        <a:bodyPr/>
        <a:lstStyle/>
        <a:p>
          <a:endParaRPr lang="zh-CN" altLang="en-US"/>
        </a:p>
      </dgm:t>
    </dgm:pt>
    <dgm:pt modelId="{C2B9F1C1-5557-4832-9C7D-01BFCDCE1D4F}">
      <dgm:prSet custT="1"/>
      <dgm:spPr>
        <a:solidFill>
          <a:schemeClr val="accent4">
            <a:lumMod val="20000"/>
            <a:lumOff val="80000"/>
          </a:schemeClr>
        </a:solidFill>
        <a:ln w="12700">
          <a:solidFill>
            <a:schemeClr val="tx2">
              <a:lumMod val="75000"/>
            </a:schemeClr>
          </a:solidFill>
        </a:ln>
      </dgm:spPr>
      <dgm:t>
        <a:bodyPr/>
        <a:lstStyle/>
        <a:p>
          <a:pPr algn="ctr" rtl="0"/>
          <a:r>
            <a:rPr lang="zh-CN" altLang="en-US" sz="2000" dirty="0">
              <a:solidFill>
                <a:schemeClr val="tx1"/>
              </a:solidFill>
            </a:rPr>
            <a:t>其他生物学功能</a:t>
          </a:r>
        </a:p>
      </dgm:t>
    </dgm:pt>
    <dgm:pt modelId="{585AFD47-6A30-4ADE-9E23-0F048FEA8E7B}" type="parTrans" cxnId="{319CF5CB-04B0-4EB2-B51E-C1EE95CE8906}">
      <dgm:prSet/>
      <dgm:spPr/>
      <dgm:t>
        <a:bodyPr/>
        <a:lstStyle/>
        <a:p>
          <a:endParaRPr lang="zh-CN" altLang="en-US"/>
        </a:p>
      </dgm:t>
    </dgm:pt>
    <dgm:pt modelId="{441D8569-0C73-4944-9422-4ECA0D9D64CD}" type="sibTrans" cxnId="{319CF5CB-04B0-4EB2-B51E-C1EE95CE8906}">
      <dgm:prSet/>
      <dgm:spPr/>
      <dgm:t>
        <a:bodyPr/>
        <a:lstStyle/>
        <a:p>
          <a:endParaRPr lang="zh-CN" altLang="en-US"/>
        </a:p>
      </dgm:t>
    </dgm:pt>
    <dgm:pt modelId="{CC450492-0813-4C38-9631-CC5475219963}">
      <dgm:prSet custT="1"/>
      <dgm:spPr>
        <a:solidFill>
          <a:schemeClr val="accent4">
            <a:lumMod val="20000"/>
            <a:lumOff val="80000"/>
          </a:schemeClr>
        </a:solidFill>
        <a:ln w="12700">
          <a:solidFill>
            <a:srgbClr val="0070C0"/>
          </a:solidFill>
        </a:ln>
      </dgm:spPr>
      <dgm:t>
        <a:bodyPr/>
        <a:lstStyle/>
        <a:p>
          <a:pPr algn="l" rtl="0"/>
          <a:r>
            <a:rPr lang="zh-CN" altLang="en-US" sz="2000" dirty="0">
              <a:solidFill>
                <a:schemeClr val="tx1"/>
              </a:solidFill>
            </a:rPr>
            <a:t>①修复基因突变</a:t>
          </a:r>
        </a:p>
      </dgm:t>
    </dgm:pt>
    <dgm:pt modelId="{80F9A02F-4FCC-458F-9C92-235442966EB1}" type="parTrans" cxnId="{D77B9948-8D6C-4B09-B3A3-85548AA1F567}">
      <dgm:prSet/>
      <dgm:spPr/>
      <dgm:t>
        <a:bodyPr/>
        <a:lstStyle/>
        <a:p>
          <a:endParaRPr lang="zh-CN" altLang="en-US"/>
        </a:p>
      </dgm:t>
    </dgm:pt>
    <dgm:pt modelId="{03DE8440-8A84-4BBC-A548-11C594386042}" type="sibTrans" cxnId="{D77B9948-8D6C-4B09-B3A3-85548AA1F567}">
      <dgm:prSet/>
      <dgm:spPr/>
      <dgm:t>
        <a:bodyPr/>
        <a:lstStyle/>
        <a:p>
          <a:endParaRPr lang="zh-CN" altLang="en-US"/>
        </a:p>
      </dgm:t>
    </dgm:pt>
    <dgm:pt modelId="{FBEEC053-967B-4EDE-9F22-5A801EF1598B}">
      <dgm:prSet custT="1"/>
      <dgm:spPr>
        <a:solidFill>
          <a:schemeClr val="accent4">
            <a:lumMod val="20000"/>
            <a:lumOff val="80000"/>
          </a:schemeClr>
        </a:solidFill>
        <a:ln w="12700">
          <a:solidFill>
            <a:srgbClr val="0070C0"/>
          </a:solidFill>
        </a:ln>
      </dgm:spPr>
      <dgm:t>
        <a:bodyPr/>
        <a:lstStyle/>
        <a:p>
          <a:pPr algn="l" rtl="0"/>
          <a:r>
            <a:rPr lang="zh-CN" sz="2000" dirty="0">
              <a:solidFill>
                <a:schemeClr val="tx1"/>
              </a:solidFill>
            </a:rPr>
            <a:t>②使</a:t>
          </a:r>
          <a:r>
            <a:rPr lang="en-US" sz="2000" dirty="0">
              <a:solidFill>
                <a:schemeClr val="tx1"/>
              </a:solidFill>
            </a:rPr>
            <a:t>mRNA</a:t>
          </a:r>
          <a:r>
            <a:rPr lang="zh-CN" sz="2000" dirty="0">
              <a:solidFill>
                <a:schemeClr val="tx1"/>
              </a:solidFill>
            </a:rPr>
            <a:t>能被通读</a:t>
          </a:r>
        </a:p>
      </dgm:t>
    </dgm:pt>
    <dgm:pt modelId="{D97C9CCC-8215-4235-93E9-3EC8D1740214}" type="parTrans" cxnId="{704EED8A-A10C-4636-AD55-3C1F6B650798}">
      <dgm:prSet/>
      <dgm:spPr/>
      <dgm:t>
        <a:bodyPr/>
        <a:lstStyle/>
        <a:p>
          <a:endParaRPr lang="zh-CN" altLang="en-US"/>
        </a:p>
      </dgm:t>
    </dgm:pt>
    <dgm:pt modelId="{5F8D7096-26A9-42FB-927D-2762916FB0CE}" type="sibTrans" cxnId="{704EED8A-A10C-4636-AD55-3C1F6B650798}">
      <dgm:prSet/>
      <dgm:spPr/>
      <dgm:t>
        <a:bodyPr/>
        <a:lstStyle/>
        <a:p>
          <a:endParaRPr lang="zh-CN" altLang="en-US"/>
        </a:p>
      </dgm:t>
    </dgm:pt>
    <dgm:pt modelId="{7E2A38D5-62CE-40B4-9850-891615F51B0C}">
      <dgm:prSet custT="1"/>
      <dgm:spPr>
        <a:solidFill>
          <a:schemeClr val="accent4">
            <a:lumMod val="20000"/>
            <a:lumOff val="80000"/>
          </a:schemeClr>
        </a:solidFill>
        <a:ln w="12700">
          <a:solidFill>
            <a:srgbClr val="0070C0"/>
          </a:solidFill>
        </a:ln>
      </dgm:spPr>
      <dgm:t>
        <a:bodyPr/>
        <a:lstStyle/>
        <a:p>
          <a:pPr algn="l" rtl="0"/>
          <a:r>
            <a:rPr lang="zh-CN" altLang="en-US" sz="2000" dirty="0">
              <a:solidFill>
                <a:schemeClr val="tx1"/>
              </a:solidFill>
              <a:latin typeface="仿宋"/>
              <a:ea typeface="仿宋"/>
            </a:rPr>
            <a:t>③</a:t>
          </a:r>
          <a:r>
            <a:rPr lang="zh-CN" sz="2000" dirty="0">
              <a:solidFill>
                <a:schemeClr val="tx1"/>
              </a:solidFill>
            </a:rPr>
            <a:t>造成</a:t>
          </a:r>
          <a:r>
            <a:rPr lang="en-US" sz="2000" dirty="0">
              <a:solidFill>
                <a:schemeClr val="tx1"/>
              </a:solidFill>
            </a:rPr>
            <a:t>RNA</a:t>
          </a:r>
          <a:r>
            <a:rPr lang="zh-CN" sz="2000" dirty="0">
              <a:solidFill>
                <a:schemeClr val="tx1"/>
              </a:solidFill>
            </a:rPr>
            <a:t>的降解等</a:t>
          </a:r>
        </a:p>
      </dgm:t>
    </dgm:pt>
    <dgm:pt modelId="{6A81C145-D7A7-4B44-A417-E25987B5E2C7}" type="parTrans" cxnId="{37D4400D-F216-4726-88FD-2B0CF218E282}">
      <dgm:prSet/>
      <dgm:spPr/>
      <dgm:t>
        <a:bodyPr/>
        <a:lstStyle/>
        <a:p>
          <a:endParaRPr lang="zh-CN" altLang="en-US"/>
        </a:p>
      </dgm:t>
    </dgm:pt>
    <dgm:pt modelId="{C2145235-E349-4FCE-AF2F-112EBC0DD07D}" type="sibTrans" cxnId="{37D4400D-F216-4726-88FD-2B0CF218E282}">
      <dgm:prSet/>
      <dgm:spPr/>
      <dgm:t>
        <a:bodyPr/>
        <a:lstStyle/>
        <a:p>
          <a:endParaRPr lang="zh-CN" altLang="en-US"/>
        </a:p>
      </dgm:t>
    </dgm:pt>
    <dgm:pt modelId="{02330D4F-2940-4BC4-836A-EB5DAFF1A5EA}">
      <dgm:prSet custT="1"/>
      <dgm:spPr>
        <a:solidFill>
          <a:schemeClr val="bg2">
            <a:lumMod val="75000"/>
          </a:schemeClr>
        </a:solidFill>
        <a:ln w="12700">
          <a:solidFill>
            <a:schemeClr val="accent1">
              <a:lumMod val="75000"/>
            </a:schemeClr>
          </a:solidFill>
        </a:ln>
      </dgm:spPr>
      <dgm:t>
        <a:bodyPr/>
        <a:lstStyle/>
        <a:p>
          <a:r>
            <a:rPr lang="zh-CN" sz="2000" dirty="0">
              <a:solidFill>
                <a:schemeClr val="tx1"/>
              </a:solidFill>
            </a:rPr>
            <a:t>改变</a:t>
          </a:r>
          <a:r>
            <a:rPr lang="en-US" sz="2000" dirty="0">
              <a:solidFill>
                <a:schemeClr val="tx1"/>
              </a:solidFill>
            </a:rPr>
            <a:t>RNA</a:t>
          </a:r>
          <a:r>
            <a:rPr lang="zh-CN" sz="2000" dirty="0">
              <a:solidFill>
                <a:schemeClr val="tx1"/>
              </a:solidFill>
            </a:rPr>
            <a:t>转录物使一个基因序列产生不同的蛋白质</a:t>
          </a:r>
          <a:endParaRPr lang="zh-CN" altLang="en-US" sz="2000" dirty="0"/>
        </a:p>
      </dgm:t>
    </dgm:pt>
    <dgm:pt modelId="{A2B78824-3108-4B97-8715-59F31340FEC4}" type="parTrans" cxnId="{700E08AA-1E9D-41C6-8E8C-5A60877CD29B}">
      <dgm:prSet/>
      <dgm:spPr/>
      <dgm:t>
        <a:bodyPr/>
        <a:lstStyle/>
        <a:p>
          <a:endParaRPr lang="zh-CN" altLang="en-US"/>
        </a:p>
      </dgm:t>
    </dgm:pt>
    <dgm:pt modelId="{375FF32D-B938-4C1A-BC83-BC9B7E1F77BA}" type="sibTrans" cxnId="{700E08AA-1E9D-41C6-8E8C-5A60877CD29B}">
      <dgm:prSet/>
      <dgm:spPr/>
      <dgm:t>
        <a:bodyPr/>
        <a:lstStyle/>
        <a:p>
          <a:endParaRPr lang="zh-CN" altLang="en-US"/>
        </a:p>
      </dgm:t>
    </dgm:pt>
    <dgm:pt modelId="{851BF63F-093C-45F5-B1DF-379FF45708F8}" type="pres">
      <dgm:prSet presAssocID="{4065BDEA-5883-4A49-A56F-3CA8147A9F3B}" presName="diagram" presStyleCnt="0">
        <dgm:presLayoutVars>
          <dgm:chPref val="1"/>
          <dgm:dir/>
          <dgm:animOne val="branch"/>
          <dgm:animLvl val="lvl"/>
          <dgm:resizeHandles val="exact"/>
        </dgm:presLayoutVars>
      </dgm:prSet>
      <dgm:spPr/>
      <dgm:t>
        <a:bodyPr/>
        <a:lstStyle/>
        <a:p>
          <a:endParaRPr lang="zh-CN" altLang="en-US"/>
        </a:p>
      </dgm:t>
    </dgm:pt>
    <dgm:pt modelId="{43E8B566-0B83-468A-98A3-D72D6040FD3F}" type="pres">
      <dgm:prSet presAssocID="{330906C2-4606-4989-B3D1-373793F1C41C}" presName="root1" presStyleCnt="0"/>
      <dgm:spPr/>
    </dgm:pt>
    <dgm:pt modelId="{F4E39CF2-BFF3-476C-A0F2-E0C18DA06D9C}" type="pres">
      <dgm:prSet presAssocID="{330906C2-4606-4989-B3D1-373793F1C41C}" presName="LevelOneTextNode" presStyleLbl="node0" presStyleIdx="0" presStyleCnt="1" custScaleX="61979" custScaleY="149834" custLinFactNeighborX="-47086">
        <dgm:presLayoutVars>
          <dgm:chPref val="3"/>
        </dgm:presLayoutVars>
      </dgm:prSet>
      <dgm:spPr/>
      <dgm:t>
        <a:bodyPr/>
        <a:lstStyle/>
        <a:p>
          <a:endParaRPr lang="zh-CN" altLang="en-US"/>
        </a:p>
      </dgm:t>
    </dgm:pt>
    <dgm:pt modelId="{8BE04915-0D2A-40EC-A768-65C27A4B7AB5}" type="pres">
      <dgm:prSet presAssocID="{330906C2-4606-4989-B3D1-373793F1C41C}" presName="level2hierChild" presStyleCnt="0"/>
      <dgm:spPr/>
    </dgm:pt>
    <dgm:pt modelId="{74039D68-EBE7-40DB-A42B-EB52FB28446C}" type="pres">
      <dgm:prSet presAssocID="{30B88CE6-D34A-4D91-8F3B-A29D55C64DC4}" presName="conn2-1" presStyleLbl="parChTrans1D2" presStyleIdx="0" presStyleCnt="5"/>
      <dgm:spPr/>
      <dgm:t>
        <a:bodyPr/>
        <a:lstStyle/>
        <a:p>
          <a:endParaRPr lang="zh-CN" altLang="en-US"/>
        </a:p>
      </dgm:t>
    </dgm:pt>
    <dgm:pt modelId="{B4C603A0-02B7-4841-9E68-ABB220452FBE}" type="pres">
      <dgm:prSet presAssocID="{30B88CE6-D34A-4D91-8F3B-A29D55C64DC4}" presName="connTx" presStyleLbl="parChTrans1D2" presStyleIdx="0" presStyleCnt="5"/>
      <dgm:spPr/>
      <dgm:t>
        <a:bodyPr/>
        <a:lstStyle/>
        <a:p>
          <a:endParaRPr lang="zh-CN" altLang="en-US"/>
        </a:p>
      </dgm:t>
    </dgm:pt>
    <dgm:pt modelId="{C71CDE98-14BD-4EF7-97CE-DFE7D4C2A24C}" type="pres">
      <dgm:prSet presAssocID="{0D7A09AA-CB0F-4FE7-9D6B-6FC1D9C73D7B}" presName="root2" presStyleCnt="0"/>
      <dgm:spPr/>
    </dgm:pt>
    <dgm:pt modelId="{85FB3B12-FA2D-4F37-9809-F188C93E5E84}" type="pres">
      <dgm:prSet presAssocID="{0D7A09AA-CB0F-4FE7-9D6B-6FC1D9C73D7B}" presName="LevelTwoTextNode" presStyleLbl="node2" presStyleIdx="0" presStyleCnt="5" custScaleX="64965" custScaleY="87003" custLinFactNeighborX="-2342">
        <dgm:presLayoutVars>
          <dgm:chPref val="3"/>
        </dgm:presLayoutVars>
      </dgm:prSet>
      <dgm:spPr/>
      <dgm:t>
        <a:bodyPr/>
        <a:lstStyle/>
        <a:p>
          <a:endParaRPr lang="zh-CN" altLang="en-US"/>
        </a:p>
      </dgm:t>
    </dgm:pt>
    <dgm:pt modelId="{30D446EB-2AB2-4EB5-B596-96CF0275AB74}" type="pres">
      <dgm:prSet presAssocID="{0D7A09AA-CB0F-4FE7-9D6B-6FC1D9C73D7B}" presName="level3hierChild" presStyleCnt="0"/>
      <dgm:spPr/>
    </dgm:pt>
    <dgm:pt modelId="{9D64F48F-AEAA-4B92-9A0F-FD87DE5CA5B4}" type="pres">
      <dgm:prSet presAssocID="{01C2BEB4-BFF9-4D7A-83EF-1F7CDD2397E1}" presName="conn2-1" presStyleLbl="parChTrans1D3" presStyleIdx="0" presStyleCnt="10"/>
      <dgm:spPr/>
      <dgm:t>
        <a:bodyPr/>
        <a:lstStyle/>
        <a:p>
          <a:endParaRPr lang="zh-CN" altLang="en-US"/>
        </a:p>
      </dgm:t>
    </dgm:pt>
    <dgm:pt modelId="{3F9DED3E-E4ED-488A-A6CC-3323C09015E1}" type="pres">
      <dgm:prSet presAssocID="{01C2BEB4-BFF9-4D7A-83EF-1F7CDD2397E1}" presName="connTx" presStyleLbl="parChTrans1D3" presStyleIdx="0" presStyleCnt="10"/>
      <dgm:spPr/>
      <dgm:t>
        <a:bodyPr/>
        <a:lstStyle/>
        <a:p>
          <a:endParaRPr lang="zh-CN" altLang="en-US"/>
        </a:p>
      </dgm:t>
    </dgm:pt>
    <dgm:pt modelId="{A1C2523F-E861-4C39-895D-B646129A7C90}" type="pres">
      <dgm:prSet presAssocID="{27BEC468-E6DA-4EAA-8853-687AFBD485C6}" presName="root2" presStyleCnt="0"/>
      <dgm:spPr/>
    </dgm:pt>
    <dgm:pt modelId="{FD295DED-863A-405D-AAC3-B0DDE0DBB911}" type="pres">
      <dgm:prSet presAssocID="{27BEC468-E6DA-4EAA-8853-687AFBD485C6}" presName="LevelTwoTextNode" presStyleLbl="node3" presStyleIdx="0" presStyleCnt="10" custScaleX="217161" custScaleY="67032" custLinFactNeighborX="-2342">
        <dgm:presLayoutVars>
          <dgm:chPref val="3"/>
        </dgm:presLayoutVars>
      </dgm:prSet>
      <dgm:spPr/>
      <dgm:t>
        <a:bodyPr/>
        <a:lstStyle/>
        <a:p>
          <a:endParaRPr lang="zh-CN" altLang="en-US"/>
        </a:p>
      </dgm:t>
    </dgm:pt>
    <dgm:pt modelId="{306AF696-0B3B-4554-A985-2B6439609636}" type="pres">
      <dgm:prSet presAssocID="{27BEC468-E6DA-4EAA-8853-687AFBD485C6}" presName="level3hierChild" presStyleCnt="0"/>
      <dgm:spPr/>
    </dgm:pt>
    <dgm:pt modelId="{F8B7426E-FD09-4760-AEC5-10704469C1E2}" type="pres">
      <dgm:prSet presAssocID="{75D55D52-6990-461E-9FBC-0610BE349C5D}" presName="conn2-1" presStyleLbl="parChTrans1D3" presStyleIdx="1" presStyleCnt="10"/>
      <dgm:spPr/>
      <dgm:t>
        <a:bodyPr/>
        <a:lstStyle/>
        <a:p>
          <a:endParaRPr lang="zh-CN" altLang="en-US"/>
        </a:p>
      </dgm:t>
    </dgm:pt>
    <dgm:pt modelId="{2AD4A3B8-44C8-4A39-8ACD-6E7EC0DDC50F}" type="pres">
      <dgm:prSet presAssocID="{75D55D52-6990-461E-9FBC-0610BE349C5D}" presName="connTx" presStyleLbl="parChTrans1D3" presStyleIdx="1" presStyleCnt="10"/>
      <dgm:spPr/>
      <dgm:t>
        <a:bodyPr/>
        <a:lstStyle/>
        <a:p>
          <a:endParaRPr lang="zh-CN" altLang="en-US"/>
        </a:p>
      </dgm:t>
    </dgm:pt>
    <dgm:pt modelId="{819DB890-84B7-4DA3-BDBD-DE91C9A71D12}" type="pres">
      <dgm:prSet presAssocID="{C6DC6C5A-5AAF-45BF-845F-EBCF4B820BBA}" presName="root2" presStyleCnt="0"/>
      <dgm:spPr/>
    </dgm:pt>
    <dgm:pt modelId="{BD407BF8-F13F-420F-B176-F585636D2645}" type="pres">
      <dgm:prSet presAssocID="{C6DC6C5A-5AAF-45BF-845F-EBCF4B820BBA}" presName="LevelTwoTextNode" presStyleLbl="node3" presStyleIdx="1" presStyleCnt="10" custScaleX="165188" custScaleY="67032" custLinFactNeighborX="-2342">
        <dgm:presLayoutVars>
          <dgm:chPref val="3"/>
        </dgm:presLayoutVars>
      </dgm:prSet>
      <dgm:spPr/>
      <dgm:t>
        <a:bodyPr/>
        <a:lstStyle/>
        <a:p>
          <a:endParaRPr lang="zh-CN" altLang="en-US"/>
        </a:p>
      </dgm:t>
    </dgm:pt>
    <dgm:pt modelId="{8E6222EB-FDEF-4B67-9264-EC902F32014A}" type="pres">
      <dgm:prSet presAssocID="{C6DC6C5A-5AAF-45BF-845F-EBCF4B820BBA}" presName="level3hierChild" presStyleCnt="0"/>
      <dgm:spPr/>
    </dgm:pt>
    <dgm:pt modelId="{E726816D-AD14-4D36-982B-E40EE1EE9BCD}" type="pres">
      <dgm:prSet presAssocID="{79A350ED-9C18-4407-87C8-0E7F6AEBA31E}" presName="conn2-1" presStyleLbl="parChTrans1D2" presStyleIdx="1" presStyleCnt="5"/>
      <dgm:spPr/>
      <dgm:t>
        <a:bodyPr/>
        <a:lstStyle/>
        <a:p>
          <a:endParaRPr lang="zh-CN" altLang="en-US"/>
        </a:p>
      </dgm:t>
    </dgm:pt>
    <dgm:pt modelId="{3DEAE2D0-C084-480C-821A-80F6726EA212}" type="pres">
      <dgm:prSet presAssocID="{79A350ED-9C18-4407-87C8-0E7F6AEBA31E}" presName="connTx" presStyleLbl="parChTrans1D2" presStyleIdx="1" presStyleCnt="5"/>
      <dgm:spPr/>
      <dgm:t>
        <a:bodyPr/>
        <a:lstStyle/>
        <a:p>
          <a:endParaRPr lang="zh-CN" altLang="en-US"/>
        </a:p>
      </dgm:t>
    </dgm:pt>
    <dgm:pt modelId="{0AEB8916-0EDB-4816-8167-4B2342B43D48}" type="pres">
      <dgm:prSet presAssocID="{F23E9762-89C2-4909-8F95-597CBF6965C5}" presName="root2" presStyleCnt="0"/>
      <dgm:spPr/>
    </dgm:pt>
    <dgm:pt modelId="{B04B1A99-DD0D-49D1-9640-2CCBCC61D708}" type="pres">
      <dgm:prSet presAssocID="{F23E9762-89C2-4909-8F95-597CBF6965C5}" presName="LevelTwoTextNode" presStyleLbl="node2" presStyleIdx="1" presStyleCnt="5" custScaleX="66033" custScaleY="86643" custLinFactNeighborX="-2342">
        <dgm:presLayoutVars>
          <dgm:chPref val="3"/>
        </dgm:presLayoutVars>
      </dgm:prSet>
      <dgm:spPr/>
      <dgm:t>
        <a:bodyPr/>
        <a:lstStyle/>
        <a:p>
          <a:endParaRPr lang="zh-CN" altLang="en-US"/>
        </a:p>
      </dgm:t>
    </dgm:pt>
    <dgm:pt modelId="{36CD18C1-F1E8-4E0B-AEF6-E121A2041E63}" type="pres">
      <dgm:prSet presAssocID="{F23E9762-89C2-4909-8F95-597CBF6965C5}" presName="level3hierChild" presStyleCnt="0"/>
      <dgm:spPr/>
    </dgm:pt>
    <dgm:pt modelId="{E934D176-4CF5-440A-BE3C-058E017E732A}" type="pres">
      <dgm:prSet presAssocID="{8B972B25-294F-487F-B6F6-69B922E3DD42}" presName="conn2-1" presStyleLbl="parChTrans1D3" presStyleIdx="2" presStyleCnt="10"/>
      <dgm:spPr/>
      <dgm:t>
        <a:bodyPr/>
        <a:lstStyle/>
        <a:p>
          <a:endParaRPr lang="zh-CN" altLang="en-US"/>
        </a:p>
      </dgm:t>
    </dgm:pt>
    <dgm:pt modelId="{FAE9E128-9BEB-48AB-866A-8B7D35F68CB7}" type="pres">
      <dgm:prSet presAssocID="{8B972B25-294F-487F-B6F6-69B922E3DD42}" presName="connTx" presStyleLbl="parChTrans1D3" presStyleIdx="2" presStyleCnt="10"/>
      <dgm:spPr/>
      <dgm:t>
        <a:bodyPr/>
        <a:lstStyle/>
        <a:p>
          <a:endParaRPr lang="zh-CN" altLang="en-US"/>
        </a:p>
      </dgm:t>
    </dgm:pt>
    <dgm:pt modelId="{872314D5-DD66-4292-A10E-75C403DF1516}" type="pres">
      <dgm:prSet presAssocID="{848988FE-EF3F-4F80-83C8-88279BC1C40B}" presName="root2" presStyleCnt="0"/>
      <dgm:spPr/>
    </dgm:pt>
    <dgm:pt modelId="{1827DBF9-1F01-4F0F-AA1A-465324447746}" type="pres">
      <dgm:prSet presAssocID="{848988FE-EF3F-4F80-83C8-88279BC1C40B}" presName="LevelTwoTextNode" presStyleLbl="node3" presStyleIdx="2" presStyleCnt="10" custScaleX="343003" custScaleY="59844" custLinFactNeighborX="-16655">
        <dgm:presLayoutVars>
          <dgm:chPref val="3"/>
        </dgm:presLayoutVars>
      </dgm:prSet>
      <dgm:spPr/>
      <dgm:t>
        <a:bodyPr/>
        <a:lstStyle/>
        <a:p>
          <a:endParaRPr lang="zh-CN" altLang="en-US"/>
        </a:p>
      </dgm:t>
    </dgm:pt>
    <dgm:pt modelId="{A9F087EC-0842-4D6C-A81C-8C15BC82BF3E}" type="pres">
      <dgm:prSet presAssocID="{848988FE-EF3F-4F80-83C8-88279BC1C40B}" presName="level3hierChild" presStyleCnt="0"/>
      <dgm:spPr/>
    </dgm:pt>
    <dgm:pt modelId="{D565F8B1-C20A-4181-9C6F-17F5B6D37609}" type="pres">
      <dgm:prSet presAssocID="{198E8896-9842-40A9-B848-1D2F3EDE957F}" presName="conn2-1" presStyleLbl="parChTrans1D3" presStyleIdx="3" presStyleCnt="10"/>
      <dgm:spPr/>
      <dgm:t>
        <a:bodyPr/>
        <a:lstStyle/>
        <a:p>
          <a:endParaRPr lang="zh-CN" altLang="en-US"/>
        </a:p>
      </dgm:t>
    </dgm:pt>
    <dgm:pt modelId="{1279B013-3465-4C3C-B51A-DD5C04AE568F}" type="pres">
      <dgm:prSet presAssocID="{198E8896-9842-40A9-B848-1D2F3EDE957F}" presName="connTx" presStyleLbl="parChTrans1D3" presStyleIdx="3" presStyleCnt="10"/>
      <dgm:spPr/>
      <dgm:t>
        <a:bodyPr/>
        <a:lstStyle/>
        <a:p>
          <a:endParaRPr lang="zh-CN" altLang="en-US"/>
        </a:p>
      </dgm:t>
    </dgm:pt>
    <dgm:pt modelId="{C5B70C15-FFCB-4B85-B266-7F3E50F9C5D5}" type="pres">
      <dgm:prSet presAssocID="{6C9B99C8-9118-41DC-8584-DAA370287961}" presName="root2" presStyleCnt="0"/>
      <dgm:spPr/>
    </dgm:pt>
    <dgm:pt modelId="{71E23EA7-2FC0-41F1-8DD1-ECBC405B03F6}" type="pres">
      <dgm:prSet presAssocID="{6C9B99C8-9118-41DC-8584-DAA370287961}" presName="LevelTwoTextNode" presStyleLbl="node3" presStyleIdx="3" presStyleCnt="10" custScaleX="351238" custScaleY="59844" custLinFactNeighborX="-16655">
        <dgm:presLayoutVars>
          <dgm:chPref val="3"/>
        </dgm:presLayoutVars>
      </dgm:prSet>
      <dgm:spPr/>
      <dgm:t>
        <a:bodyPr/>
        <a:lstStyle/>
        <a:p>
          <a:endParaRPr lang="zh-CN" altLang="en-US"/>
        </a:p>
      </dgm:t>
    </dgm:pt>
    <dgm:pt modelId="{A91F7D5A-BCB8-483B-A60F-F8B3B113AF8E}" type="pres">
      <dgm:prSet presAssocID="{6C9B99C8-9118-41DC-8584-DAA370287961}" presName="level3hierChild" presStyleCnt="0"/>
      <dgm:spPr/>
    </dgm:pt>
    <dgm:pt modelId="{0BCE6A55-9A8B-4AD5-A426-1E6F13B8A000}" type="pres">
      <dgm:prSet presAssocID="{533073C0-A076-4477-9541-AF8B6FEB3EAE}" presName="conn2-1" presStyleLbl="parChTrans1D2" presStyleIdx="2" presStyleCnt="5"/>
      <dgm:spPr/>
      <dgm:t>
        <a:bodyPr/>
        <a:lstStyle/>
        <a:p>
          <a:endParaRPr lang="zh-CN" altLang="en-US"/>
        </a:p>
      </dgm:t>
    </dgm:pt>
    <dgm:pt modelId="{E90D66CF-D8A6-4404-8071-73C95808DAB8}" type="pres">
      <dgm:prSet presAssocID="{533073C0-A076-4477-9541-AF8B6FEB3EAE}" presName="connTx" presStyleLbl="parChTrans1D2" presStyleIdx="2" presStyleCnt="5"/>
      <dgm:spPr/>
      <dgm:t>
        <a:bodyPr/>
        <a:lstStyle/>
        <a:p>
          <a:endParaRPr lang="zh-CN" altLang="en-US"/>
        </a:p>
      </dgm:t>
    </dgm:pt>
    <dgm:pt modelId="{D698B628-426D-4091-B8AF-13E7712DD9B4}" type="pres">
      <dgm:prSet presAssocID="{E39E39C0-929F-4566-97B0-068478BF2E49}" presName="root2" presStyleCnt="0"/>
      <dgm:spPr/>
    </dgm:pt>
    <dgm:pt modelId="{64A865A5-1CCA-41B9-8F97-FC7A5196BDF0}" type="pres">
      <dgm:prSet presAssocID="{E39E39C0-929F-4566-97B0-068478BF2E49}" presName="LevelTwoTextNode" presStyleLbl="node2" presStyleIdx="2" presStyleCnt="5" custScaleX="63177" custScaleY="98852" custLinFactNeighborX="-2342">
        <dgm:presLayoutVars>
          <dgm:chPref val="3"/>
        </dgm:presLayoutVars>
      </dgm:prSet>
      <dgm:spPr/>
      <dgm:t>
        <a:bodyPr/>
        <a:lstStyle/>
        <a:p>
          <a:endParaRPr lang="zh-CN" altLang="en-US"/>
        </a:p>
      </dgm:t>
    </dgm:pt>
    <dgm:pt modelId="{AF9BC13B-EF3B-4CEB-9ED2-4E8F8F8BC973}" type="pres">
      <dgm:prSet presAssocID="{E39E39C0-929F-4566-97B0-068478BF2E49}" presName="level3hierChild" presStyleCnt="0"/>
      <dgm:spPr/>
    </dgm:pt>
    <dgm:pt modelId="{B5358061-0922-4D02-ABA0-F4D6D4F14F99}" type="pres">
      <dgm:prSet presAssocID="{A2B78824-3108-4B97-8715-59F31340FEC4}" presName="conn2-1" presStyleLbl="parChTrans1D3" presStyleIdx="4" presStyleCnt="10"/>
      <dgm:spPr/>
      <dgm:t>
        <a:bodyPr/>
        <a:lstStyle/>
        <a:p>
          <a:endParaRPr lang="zh-CN" altLang="en-US"/>
        </a:p>
      </dgm:t>
    </dgm:pt>
    <dgm:pt modelId="{A71ED690-8222-40AC-AD2D-FCF00E845211}" type="pres">
      <dgm:prSet presAssocID="{A2B78824-3108-4B97-8715-59F31340FEC4}" presName="connTx" presStyleLbl="parChTrans1D3" presStyleIdx="4" presStyleCnt="10"/>
      <dgm:spPr/>
      <dgm:t>
        <a:bodyPr/>
        <a:lstStyle/>
        <a:p>
          <a:endParaRPr lang="zh-CN" altLang="en-US"/>
        </a:p>
      </dgm:t>
    </dgm:pt>
    <dgm:pt modelId="{D34DFF3B-451A-4B0D-B71B-4850C92A2EA1}" type="pres">
      <dgm:prSet presAssocID="{02330D4F-2940-4BC4-836A-EB5DAFF1A5EA}" presName="root2" presStyleCnt="0"/>
      <dgm:spPr/>
    </dgm:pt>
    <dgm:pt modelId="{822CA6D0-5526-48E2-8763-44F90DB578E5}" type="pres">
      <dgm:prSet presAssocID="{02330D4F-2940-4BC4-836A-EB5DAFF1A5EA}" presName="LevelTwoTextNode" presStyleLbl="node3" presStyleIdx="4" presStyleCnt="10" custScaleX="389610" custScaleY="61435" custLinFactNeighborX="-11075">
        <dgm:presLayoutVars>
          <dgm:chPref val="3"/>
        </dgm:presLayoutVars>
      </dgm:prSet>
      <dgm:spPr/>
      <dgm:t>
        <a:bodyPr/>
        <a:lstStyle/>
        <a:p>
          <a:endParaRPr lang="zh-CN" altLang="en-US"/>
        </a:p>
      </dgm:t>
    </dgm:pt>
    <dgm:pt modelId="{19A35344-469A-4A28-BBA1-75BE00E4C36F}" type="pres">
      <dgm:prSet presAssocID="{02330D4F-2940-4BC4-836A-EB5DAFF1A5EA}" presName="level3hierChild" presStyleCnt="0"/>
      <dgm:spPr/>
    </dgm:pt>
    <dgm:pt modelId="{4CE8910B-8681-4902-824B-999FBA8DB01F}" type="pres">
      <dgm:prSet presAssocID="{D335B1F1-057F-4A54-B0D2-F047FA1B5DB3}" presName="conn2-1" presStyleLbl="parChTrans1D2" presStyleIdx="3" presStyleCnt="5"/>
      <dgm:spPr/>
      <dgm:t>
        <a:bodyPr/>
        <a:lstStyle/>
        <a:p>
          <a:endParaRPr lang="zh-CN" altLang="en-US"/>
        </a:p>
      </dgm:t>
    </dgm:pt>
    <dgm:pt modelId="{82597A5E-8254-4901-9726-957CF7F4477E}" type="pres">
      <dgm:prSet presAssocID="{D335B1F1-057F-4A54-B0D2-F047FA1B5DB3}" presName="connTx" presStyleLbl="parChTrans1D2" presStyleIdx="3" presStyleCnt="5"/>
      <dgm:spPr/>
      <dgm:t>
        <a:bodyPr/>
        <a:lstStyle/>
        <a:p>
          <a:endParaRPr lang="zh-CN" altLang="en-US"/>
        </a:p>
      </dgm:t>
    </dgm:pt>
    <dgm:pt modelId="{D593D57C-1591-4E68-B1AE-E506C85E21E0}" type="pres">
      <dgm:prSet presAssocID="{FDF8A8DB-18AE-4693-BBA9-2E0DE07C1F53}" presName="root2" presStyleCnt="0"/>
      <dgm:spPr/>
    </dgm:pt>
    <dgm:pt modelId="{B5B4B742-783A-423E-9D8C-746C52E4B9AA}" type="pres">
      <dgm:prSet presAssocID="{FDF8A8DB-18AE-4693-BBA9-2E0DE07C1F53}" presName="LevelTwoTextNode" presStyleLbl="node2" presStyleIdx="3" presStyleCnt="5" custScaleX="62905" custScaleY="91674" custLinFactNeighborX="-3083" custLinFactNeighborY="5937">
        <dgm:presLayoutVars>
          <dgm:chPref val="3"/>
        </dgm:presLayoutVars>
      </dgm:prSet>
      <dgm:spPr/>
      <dgm:t>
        <a:bodyPr/>
        <a:lstStyle/>
        <a:p>
          <a:endParaRPr lang="zh-CN" altLang="en-US"/>
        </a:p>
      </dgm:t>
    </dgm:pt>
    <dgm:pt modelId="{DCD4A6EC-9B9A-458D-9747-3E37EA962563}" type="pres">
      <dgm:prSet presAssocID="{FDF8A8DB-18AE-4693-BBA9-2E0DE07C1F53}" presName="level3hierChild" presStyleCnt="0"/>
      <dgm:spPr/>
    </dgm:pt>
    <dgm:pt modelId="{EA4C93AF-4AD8-42FB-A82C-8FB857914435}" type="pres">
      <dgm:prSet presAssocID="{A5EE66F7-64AD-41FC-93B2-7EC7D3523471}" presName="conn2-1" presStyleLbl="parChTrans1D3" presStyleIdx="5" presStyleCnt="10"/>
      <dgm:spPr/>
      <dgm:t>
        <a:bodyPr/>
        <a:lstStyle/>
        <a:p>
          <a:endParaRPr lang="zh-CN" altLang="en-US"/>
        </a:p>
      </dgm:t>
    </dgm:pt>
    <dgm:pt modelId="{34BC57B4-7828-43BF-90A0-F65A2C3169D4}" type="pres">
      <dgm:prSet presAssocID="{A5EE66F7-64AD-41FC-93B2-7EC7D3523471}" presName="connTx" presStyleLbl="parChTrans1D3" presStyleIdx="5" presStyleCnt="10"/>
      <dgm:spPr/>
      <dgm:t>
        <a:bodyPr/>
        <a:lstStyle/>
        <a:p>
          <a:endParaRPr lang="zh-CN" altLang="en-US"/>
        </a:p>
      </dgm:t>
    </dgm:pt>
    <dgm:pt modelId="{A06D9123-3D66-4C18-9473-A078A1C513CE}" type="pres">
      <dgm:prSet presAssocID="{BFCD4523-FE0E-4DB1-8098-81F9E8E2115C}" presName="root2" presStyleCnt="0"/>
      <dgm:spPr/>
    </dgm:pt>
    <dgm:pt modelId="{1571434F-0D76-4F90-9913-9BC0F44FE212}" type="pres">
      <dgm:prSet presAssocID="{BFCD4523-FE0E-4DB1-8098-81F9E8E2115C}" presName="LevelTwoTextNode" presStyleLbl="node3" presStyleIdx="5" presStyleCnt="10" custScaleX="395730" custScaleY="71791" custLinFactNeighborX="-12836" custLinFactNeighborY="9013">
        <dgm:presLayoutVars>
          <dgm:chPref val="3"/>
        </dgm:presLayoutVars>
      </dgm:prSet>
      <dgm:spPr/>
      <dgm:t>
        <a:bodyPr/>
        <a:lstStyle/>
        <a:p>
          <a:endParaRPr lang="zh-CN" altLang="en-US"/>
        </a:p>
      </dgm:t>
    </dgm:pt>
    <dgm:pt modelId="{DE57A2B6-063C-41BC-9C82-BA53FD9E6E24}" type="pres">
      <dgm:prSet presAssocID="{BFCD4523-FE0E-4DB1-8098-81F9E8E2115C}" presName="level3hierChild" presStyleCnt="0"/>
      <dgm:spPr/>
    </dgm:pt>
    <dgm:pt modelId="{01327465-E9B4-450C-A47F-99C298734E5D}" type="pres">
      <dgm:prSet presAssocID="{BDE65CF2-0C81-491F-9BD7-E85BC1E7291E}" presName="conn2-1" presStyleLbl="parChTrans1D3" presStyleIdx="6" presStyleCnt="10"/>
      <dgm:spPr/>
      <dgm:t>
        <a:bodyPr/>
        <a:lstStyle/>
        <a:p>
          <a:endParaRPr lang="zh-CN" altLang="en-US"/>
        </a:p>
      </dgm:t>
    </dgm:pt>
    <dgm:pt modelId="{17D8C389-2BFE-45CE-915E-49DC07F4424C}" type="pres">
      <dgm:prSet presAssocID="{BDE65CF2-0C81-491F-9BD7-E85BC1E7291E}" presName="connTx" presStyleLbl="parChTrans1D3" presStyleIdx="6" presStyleCnt="10"/>
      <dgm:spPr/>
      <dgm:t>
        <a:bodyPr/>
        <a:lstStyle/>
        <a:p>
          <a:endParaRPr lang="zh-CN" altLang="en-US"/>
        </a:p>
      </dgm:t>
    </dgm:pt>
    <dgm:pt modelId="{B12B1691-8E53-4E8B-956B-37D58F190A36}" type="pres">
      <dgm:prSet presAssocID="{CF20F470-5885-4874-B7B9-CF4ACBFC01C6}" presName="root2" presStyleCnt="0"/>
      <dgm:spPr/>
    </dgm:pt>
    <dgm:pt modelId="{70A74386-9714-49D0-9F0F-DD2404B51F98}" type="pres">
      <dgm:prSet presAssocID="{CF20F470-5885-4874-B7B9-CF4ACBFC01C6}" presName="LevelTwoTextNode" presStyleLbl="node3" presStyleIdx="6" presStyleCnt="10" custScaleX="187682" custScaleY="71791" custLinFactNeighborX="-12836">
        <dgm:presLayoutVars>
          <dgm:chPref val="3"/>
        </dgm:presLayoutVars>
      </dgm:prSet>
      <dgm:spPr/>
      <dgm:t>
        <a:bodyPr/>
        <a:lstStyle/>
        <a:p>
          <a:endParaRPr lang="zh-CN" altLang="en-US"/>
        </a:p>
      </dgm:t>
    </dgm:pt>
    <dgm:pt modelId="{FEF39FB2-F14A-464C-9051-06DA450C4C83}" type="pres">
      <dgm:prSet presAssocID="{CF20F470-5885-4874-B7B9-CF4ACBFC01C6}" presName="level3hierChild" presStyleCnt="0"/>
      <dgm:spPr/>
    </dgm:pt>
    <dgm:pt modelId="{2D8ECFB9-4E2C-4360-AF7B-4069657E30BF}" type="pres">
      <dgm:prSet presAssocID="{585AFD47-6A30-4ADE-9E23-0F048FEA8E7B}" presName="conn2-1" presStyleLbl="parChTrans1D2" presStyleIdx="4" presStyleCnt="5"/>
      <dgm:spPr/>
      <dgm:t>
        <a:bodyPr/>
        <a:lstStyle/>
        <a:p>
          <a:endParaRPr lang="zh-CN" altLang="en-US"/>
        </a:p>
      </dgm:t>
    </dgm:pt>
    <dgm:pt modelId="{BA0B66FF-C73F-4792-96A6-138BC1BF46BE}" type="pres">
      <dgm:prSet presAssocID="{585AFD47-6A30-4ADE-9E23-0F048FEA8E7B}" presName="connTx" presStyleLbl="parChTrans1D2" presStyleIdx="4" presStyleCnt="5"/>
      <dgm:spPr/>
      <dgm:t>
        <a:bodyPr/>
        <a:lstStyle/>
        <a:p>
          <a:endParaRPr lang="zh-CN" altLang="en-US"/>
        </a:p>
      </dgm:t>
    </dgm:pt>
    <dgm:pt modelId="{CEFBF3AB-19F9-4A7E-A0B0-66298369FFA9}" type="pres">
      <dgm:prSet presAssocID="{C2B9F1C1-5557-4832-9C7D-01BFCDCE1D4F}" presName="root2" presStyleCnt="0"/>
      <dgm:spPr/>
    </dgm:pt>
    <dgm:pt modelId="{E62999CE-E9C2-4E2C-B00D-B2E7F4E6F756}" type="pres">
      <dgm:prSet presAssocID="{C2B9F1C1-5557-4832-9C7D-01BFCDCE1D4F}" presName="LevelTwoTextNode" presStyleLbl="node2" presStyleIdx="4" presStyleCnt="5" custScaleX="102550" custScaleY="131366" custLinFactNeighborX="-2342">
        <dgm:presLayoutVars>
          <dgm:chPref val="3"/>
        </dgm:presLayoutVars>
      </dgm:prSet>
      <dgm:spPr/>
      <dgm:t>
        <a:bodyPr/>
        <a:lstStyle/>
        <a:p>
          <a:endParaRPr lang="zh-CN" altLang="en-US"/>
        </a:p>
      </dgm:t>
    </dgm:pt>
    <dgm:pt modelId="{B33E2C5B-BE6A-4114-AE47-211D0CBF8F64}" type="pres">
      <dgm:prSet presAssocID="{C2B9F1C1-5557-4832-9C7D-01BFCDCE1D4F}" presName="level3hierChild" presStyleCnt="0"/>
      <dgm:spPr/>
    </dgm:pt>
    <dgm:pt modelId="{FD700845-9984-4E8B-85B4-A68BC0FE1835}" type="pres">
      <dgm:prSet presAssocID="{80F9A02F-4FCC-458F-9C92-235442966EB1}" presName="conn2-1" presStyleLbl="parChTrans1D3" presStyleIdx="7" presStyleCnt="10"/>
      <dgm:spPr/>
      <dgm:t>
        <a:bodyPr/>
        <a:lstStyle/>
        <a:p>
          <a:endParaRPr lang="zh-CN" altLang="en-US"/>
        </a:p>
      </dgm:t>
    </dgm:pt>
    <dgm:pt modelId="{35494311-144E-4E30-8E39-FAE39744F860}" type="pres">
      <dgm:prSet presAssocID="{80F9A02F-4FCC-458F-9C92-235442966EB1}" presName="connTx" presStyleLbl="parChTrans1D3" presStyleIdx="7" presStyleCnt="10"/>
      <dgm:spPr/>
      <dgm:t>
        <a:bodyPr/>
        <a:lstStyle/>
        <a:p>
          <a:endParaRPr lang="zh-CN" altLang="en-US"/>
        </a:p>
      </dgm:t>
    </dgm:pt>
    <dgm:pt modelId="{D4D05800-4C05-459A-9FD6-4E48B9C750F8}" type="pres">
      <dgm:prSet presAssocID="{CC450492-0813-4C38-9631-CC5475219963}" presName="root2" presStyleCnt="0"/>
      <dgm:spPr/>
    </dgm:pt>
    <dgm:pt modelId="{CFED6B74-070B-4DCB-AB9D-D17FC0F19141}" type="pres">
      <dgm:prSet presAssocID="{CC450492-0813-4C38-9631-CC5475219963}" presName="LevelTwoTextNode" presStyleLbl="node3" presStyleIdx="7" presStyleCnt="10" custScaleX="151518" custScaleY="64674" custLinFactNeighborX="-19556">
        <dgm:presLayoutVars>
          <dgm:chPref val="3"/>
        </dgm:presLayoutVars>
      </dgm:prSet>
      <dgm:spPr/>
      <dgm:t>
        <a:bodyPr/>
        <a:lstStyle/>
        <a:p>
          <a:endParaRPr lang="zh-CN" altLang="en-US"/>
        </a:p>
      </dgm:t>
    </dgm:pt>
    <dgm:pt modelId="{53DB5365-F82C-4D65-8419-F1A5A6C88423}" type="pres">
      <dgm:prSet presAssocID="{CC450492-0813-4C38-9631-CC5475219963}" presName="level3hierChild" presStyleCnt="0"/>
      <dgm:spPr/>
    </dgm:pt>
    <dgm:pt modelId="{8FF61D73-82DE-45F8-AB14-3C3F269AC886}" type="pres">
      <dgm:prSet presAssocID="{D97C9CCC-8215-4235-93E9-3EC8D1740214}" presName="conn2-1" presStyleLbl="parChTrans1D3" presStyleIdx="8" presStyleCnt="10"/>
      <dgm:spPr/>
      <dgm:t>
        <a:bodyPr/>
        <a:lstStyle/>
        <a:p>
          <a:endParaRPr lang="zh-CN" altLang="en-US"/>
        </a:p>
      </dgm:t>
    </dgm:pt>
    <dgm:pt modelId="{BEF2CF64-3409-40E7-B2BF-CA5CC119A31E}" type="pres">
      <dgm:prSet presAssocID="{D97C9CCC-8215-4235-93E9-3EC8D1740214}" presName="connTx" presStyleLbl="parChTrans1D3" presStyleIdx="8" presStyleCnt="10"/>
      <dgm:spPr/>
      <dgm:t>
        <a:bodyPr/>
        <a:lstStyle/>
        <a:p>
          <a:endParaRPr lang="zh-CN" altLang="en-US"/>
        </a:p>
      </dgm:t>
    </dgm:pt>
    <dgm:pt modelId="{51EA60BF-36FA-4B1A-BB27-62BD917FF876}" type="pres">
      <dgm:prSet presAssocID="{FBEEC053-967B-4EDE-9F22-5A801EF1598B}" presName="root2" presStyleCnt="0"/>
      <dgm:spPr/>
    </dgm:pt>
    <dgm:pt modelId="{4BDD8EE6-F363-42CB-B174-8CCD18B11314}" type="pres">
      <dgm:prSet presAssocID="{FBEEC053-967B-4EDE-9F22-5A801EF1598B}" presName="LevelTwoTextNode" presStyleLbl="node3" presStyleIdx="8" presStyleCnt="10" custScaleX="201895" custScaleY="64674" custLinFactNeighborX="-19556">
        <dgm:presLayoutVars>
          <dgm:chPref val="3"/>
        </dgm:presLayoutVars>
      </dgm:prSet>
      <dgm:spPr/>
      <dgm:t>
        <a:bodyPr/>
        <a:lstStyle/>
        <a:p>
          <a:endParaRPr lang="zh-CN" altLang="en-US"/>
        </a:p>
      </dgm:t>
    </dgm:pt>
    <dgm:pt modelId="{3855EFC5-7617-4E15-9BC7-76F1235F4C93}" type="pres">
      <dgm:prSet presAssocID="{FBEEC053-967B-4EDE-9F22-5A801EF1598B}" presName="level3hierChild" presStyleCnt="0"/>
      <dgm:spPr/>
    </dgm:pt>
    <dgm:pt modelId="{F009ED13-4236-4232-8BD6-101D56C88B50}" type="pres">
      <dgm:prSet presAssocID="{6A81C145-D7A7-4B44-A417-E25987B5E2C7}" presName="conn2-1" presStyleLbl="parChTrans1D3" presStyleIdx="9" presStyleCnt="10"/>
      <dgm:spPr/>
      <dgm:t>
        <a:bodyPr/>
        <a:lstStyle/>
        <a:p>
          <a:endParaRPr lang="zh-CN" altLang="en-US"/>
        </a:p>
      </dgm:t>
    </dgm:pt>
    <dgm:pt modelId="{3660EB06-153E-4B72-8521-612C2ED4C275}" type="pres">
      <dgm:prSet presAssocID="{6A81C145-D7A7-4B44-A417-E25987B5E2C7}" presName="connTx" presStyleLbl="parChTrans1D3" presStyleIdx="9" presStyleCnt="10"/>
      <dgm:spPr/>
      <dgm:t>
        <a:bodyPr/>
        <a:lstStyle/>
        <a:p>
          <a:endParaRPr lang="zh-CN" altLang="en-US"/>
        </a:p>
      </dgm:t>
    </dgm:pt>
    <dgm:pt modelId="{3CFB44A5-54AB-488D-9074-650AB4D569D9}" type="pres">
      <dgm:prSet presAssocID="{7E2A38D5-62CE-40B4-9850-891615F51B0C}" presName="root2" presStyleCnt="0"/>
      <dgm:spPr/>
    </dgm:pt>
    <dgm:pt modelId="{B79A7B56-4675-4D3E-A65F-132F27E28E28}" type="pres">
      <dgm:prSet presAssocID="{7E2A38D5-62CE-40B4-9850-891615F51B0C}" presName="LevelTwoTextNode" presStyleLbl="node3" presStyleIdx="9" presStyleCnt="10" custScaleX="203491" custScaleY="64674" custLinFactNeighborX="-19556" custLinFactNeighborY="-4965">
        <dgm:presLayoutVars>
          <dgm:chPref val="3"/>
        </dgm:presLayoutVars>
      </dgm:prSet>
      <dgm:spPr/>
      <dgm:t>
        <a:bodyPr/>
        <a:lstStyle/>
        <a:p>
          <a:endParaRPr lang="zh-CN" altLang="en-US"/>
        </a:p>
      </dgm:t>
    </dgm:pt>
    <dgm:pt modelId="{CC9CDA17-A911-41F2-8E2C-AA22F0A86B71}" type="pres">
      <dgm:prSet presAssocID="{7E2A38D5-62CE-40B4-9850-891615F51B0C}" presName="level3hierChild" presStyleCnt="0"/>
      <dgm:spPr/>
    </dgm:pt>
  </dgm:ptLst>
  <dgm:cxnLst>
    <dgm:cxn modelId="{819BAAC9-115E-482E-BF19-9805EB04EE97}" type="presOf" srcId="{848988FE-EF3F-4F80-83C8-88279BC1C40B}" destId="{1827DBF9-1F01-4F0F-AA1A-465324447746}" srcOrd="0" destOrd="0" presId="urn:microsoft.com/office/officeart/2005/8/layout/hierarchy2"/>
    <dgm:cxn modelId="{F484F13E-8938-4B7D-934D-C52AC3A8462C}" type="presOf" srcId="{F23E9762-89C2-4909-8F95-597CBF6965C5}" destId="{B04B1A99-DD0D-49D1-9640-2CCBCC61D708}" srcOrd="0" destOrd="0" presId="urn:microsoft.com/office/officeart/2005/8/layout/hierarchy2"/>
    <dgm:cxn modelId="{5A84EC0A-1507-484E-A0B7-6A61E322ADEC}" type="presOf" srcId="{585AFD47-6A30-4ADE-9E23-0F048FEA8E7B}" destId="{BA0B66FF-C73F-4792-96A6-138BC1BF46BE}" srcOrd="1" destOrd="0" presId="urn:microsoft.com/office/officeart/2005/8/layout/hierarchy2"/>
    <dgm:cxn modelId="{69173750-0AAB-49CE-BA81-970908CF6DA2}" type="presOf" srcId="{79A350ED-9C18-4407-87C8-0E7F6AEBA31E}" destId="{E726816D-AD14-4D36-982B-E40EE1EE9BCD}" srcOrd="0" destOrd="0" presId="urn:microsoft.com/office/officeart/2005/8/layout/hierarchy2"/>
    <dgm:cxn modelId="{716A3C7E-217F-462D-AECE-B3D20FBD7F9C}" type="presOf" srcId="{BFCD4523-FE0E-4DB1-8098-81F9E8E2115C}" destId="{1571434F-0D76-4F90-9913-9BC0F44FE212}" srcOrd="0" destOrd="0" presId="urn:microsoft.com/office/officeart/2005/8/layout/hierarchy2"/>
    <dgm:cxn modelId="{5BE35C5B-037B-4AE9-859E-26E1EED5E426}" type="presOf" srcId="{02330D4F-2940-4BC4-836A-EB5DAFF1A5EA}" destId="{822CA6D0-5526-48E2-8763-44F90DB578E5}" srcOrd="0" destOrd="0" presId="urn:microsoft.com/office/officeart/2005/8/layout/hierarchy2"/>
    <dgm:cxn modelId="{0DC15E18-1ABE-42DA-972F-7D2EE6850982}" srcId="{0D7A09AA-CB0F-4FE7-9D6B-6FC1D9C73D7B}" destId="{C6DC6C5A-5AAF-45BF-845F-EBCF4B820BBA}" srcOrd="1" destOrd="0" parTransId="{75D55D52-6990-461E-9FBC-0610BE349C5D}" sibTransId="{5CB8136B-9D8F-43AB-81B7-29E90193BA46}"/>
    <dgm:cxn modelId="{C2DB1C9A-56DD-4546-8AED-955175563D67}" type="presOf" srcId="{75D55D52-6990-461E-9FBC-0610BE349C5D}" destId="{F8B7426E-FD09-4760-AEC5-10704469C1E2}" srcOrd="0" destOrd="0" presId="urn:microsoft.com/office/officeart/2005/8/layout/hierarchy2"/>
    <dgm:cxn modelId="{C6750740-69F6-4A2F-A5CA-987EC700E519}" srcId="{FDF8A8DB-18AE-4693-BBA9-2E0DE07C1F53}" destId="{BFCD4523-FE0E-4DB1-8098-81F9E8E2115C}" srcOrd="0" destOrd="0" parTransId="{A5EE66F7-64AD-41FC-93B2-7EC7D3523471}" sibTransId="{4B5B4A6E-F848-41E0-9E45-D1A6A77476FD}"/>
    <dgm:cxn modelId="{667B5AAD-9CDB-484A-9113-BB2950DAC095}" srcId="{4065BDEA-5883-4A49-A56F-3CA8147A9F3B}" destId="{330906C2-4606-4989-B3D1-373793F1C41C}" srcOrd="0" destOrd="0" parTransId="{2343CCFA-8D74-40AD-85D9-7B6E3C841939}" sibTransId="{3BC7F499-260A-4786-9A4B-AE3CBD7891F8}"/>
    <dgm:cxn modelId="{A983D9ED-D6F2-4D08-862D-BF3459AB8028}" type="presOf" srcId="{30B88CE6-D34A-4D91-8F3B-A29D55C64DC4}" destId="{74039D68-EBE7-40DB-A42B-EB52FB28446C}" srcOrd="0" destOrd="0" presId="urn:microsoft.com/office/officeart/2005/8/layout/hierarchy2"/>
    <dgm:cxn modelId="{2F08B4F2-28C1-4F40-87F9-1CF1F81D4AA8}" type="presOf" srcId="{4065BDEA-5883-4A49-A56F-3CA8147A9F3B}" destId="{851BF63F-093C-45F5-B1DF-379FF45708F8}" srcOrd="0" destOrd="0" presId="urn:microsoft.com/office/officeart/2005/8/layout/hierarchy2"/>
    <dgm:cxn modelId="{18878BD8-FD7C-40DA-A998-36E74849ECA3}" srcId="{0D7A09AA-CB0F-4FE7-9D6B-6FC1D9C73D7B}" destId="{27BEC468-E6DA-4EAA-8853-687AFBD485C6}" srcOrd="0" destOrd="0" parTransId="{01C2BEB4-BFF9-4D7A-83EF-1F7CDD2397E1}" sibTransId="{15D25E15-8055-4201-B9D3-ADD0091CC168}"/>
    <dgm:cxn modelId="{718E5B93-BAE8-4C69-B653-3B7148302B82}" type="presOf" srcId="{6C9B99C8-9118-41DC-8584-DAA370287961}" destId="{71E23EA7-2FC0-41F1-8DD1-ECBC405B03F6}" srcOrd="0" destOrd="0" presId="urn:microsoft.com/office/officeart/2005/8/layout/hierarchy2"/>
    <dgm:cxn modelId="{27221177-0A42-4B92-9A29-B1A9264A3FF8}" srcId="{330906C2-4606-4989-B3D1-373793F1C41C}" destId="{0D7A09AA-CB0F-4FE7-9D6B-6FC1D9C73D7B}" srcOrd="0" destOrd="0" parTransId="{30B88CE6-D34A-4D91-8F3B-A29D55C64DC4}" sibTransId="{A82BD892-2681-471F-A7DD-F13D3597785B}"/>
    <dgm:cxn modelId="{68EA4FF6-076B-409D-8427-609DB7C98CD9}" srcId="{330906C2-4606-4989-B3D1-373793F1C41C}" destId="{F23E9762-89C2-4909-8F95-597CBF6965C5}" srcOrd="1" destOrd="0" parTransId="{79A350ED-9C18-4407-87C8-0E7F6AEBA31E}" sibTransId="{92C29D24-5B90-48AD-8B69-1FDF8DC97F04}"/>
    <dgm:cxn modelId="{B58F7D75-801D-4E4E-B383-E90000C88E09}" type="presOf" srcId="{CF20F470-5885-4874-B7B9-CF4ACBFC01C6}" destId="{70A74386-9714-49D0-9F0F-DD2404B51F98}" srcOrd="0" destOrd="0" presId="urn:microsoft.com/office/officeart/2005/8/layout/hierarchy2"/>
    <dgm:cxn modelId="{5E51EC3F-B475-42A9-846B-F05D3CB9460B}" type="presOf" srcId="{FBEEC053-967B-4EDE-9F22-5A801EF1598B}" destId="{4BDD8EE6-F363-42CB-B174-8CCD18B11314}" srcOrd="0" destOrd="0" presId="urn:microsoft.com/office/officeart/2005/8/layout/hierarchy2"/>
    <dgm:cxn modelId="{9F407DDA-59D0-4095-BCFA-93EDAE233165}" type="presOf" srcId="{D335B1F1-057F-4A54-B0D2-F047FA1B5DB3}" destId="{82597A5E-8254-4901-9726-957CF7F4477E}" srcOrd="1" destOrd="0" presId="urn:microsoft.com/office/officeart/2005/8/layout/hierarchy2"/>
    <dgm:cxn modelId="{FB4E9852-A271-4184-865F-44CC97D9B1DA}" srcId="{330906C2-4606-4989-B3D1-373793F1C41C}" destId="{E39E39C0-929F-4566-97B0-068478BF2E49}" srcOrd="2" destOrd="0" parTransId="{533073C0-A076-4477-9541-AF8B6FEB3EAE}" sibTransId="{5DC90E19-BBAA-4664-A4C2-C3E3A515402D}"/>
    <dgm:cxn modelId="{4688014D-CCD7-4D94-9E69-8BDA92169D60}" type="presOf" srcId="{585AFD47-6A30-4ADE-9E23-0F048FEA8E7B}" destId="{2D8ECFB9-4E2C-4360-AF7B-4069657E30BF}" srcOrd="0" destOrd="0" presId="urn:microsoft.com/office/officeart/2005/8/layout/hierarchy2"/>
    <dgm:cxn modelId="{E11080BA-32D6-4D99-8564-862A96335A11}" srcId="{330906C2-4606-4989-B3D1-373793F1C41C}" destId="{FDF8A8DB-18AE-4693-BBA9-2E0DE07C1F53}" srcOrd="3" destOrd="0" parTransId="{D335B1F1-057F-4A54-B0D2-F047FA1B5DB3}" sibTransId="{EE7A2465-94A8-48E6-8F55-8F2A6D79E4D0}"/>
    <dgm:cxn modelId="{2275D411-CAC9-4DFA-9B47-BD9C5D13B1CC}" type="presOf" srcId="{A5EE66F7-64AD-41FC-93B2-7EC7D3523471}" destId="{EA4C93AF-4AD8-42FB-A82C-8FB857914435}" srcOrd="0" destOrd="0" presId="urn:microsoft.com/office/officeart/2005/8/layout/hierarchy2"/>
    <dgm:cxn modelId="{05D299BC-D915-4725-A8C3-FC8ABAAA4A00}" srcId="{F23E9762-89C2-4909-8F95-597CBF6965C5}" destId="{848988FE-EF3F-4F80-83C8-88279BC1C40B}" srcOrd="0" destOrd="0" parTransId="{8B972B25-294F-487F-B6F6-69B922E3DD42}" sibTransId="{F13405BD-2685-4903-B1EE-A2DF7EE3D030}"/>
    <dgm:cxn modelId="{BFD6D86D-0891-4A20-AFCF-C2CFFF6B4D29}" type="presOf" srcId="{E39E39C0-929F-4566-97B0-068478BF2E49}" destId="{64A865A5-1CCA-41B9-8F97-FC7A5196BDF0}" srcOrd="0" destOrd="0" presId="urn:microsoft.com/office/officeart/2005/8/layout/hierarchy2"/>
    <dgm:cxn modelId="{2BFE0ABF-42DA-4334-8892-487A20E0BFA4}" type="presOf" srcId="{01C2BEB4-BFF9-4D7A-83EF-1F7CDD2397E1}" destId="{3F9DED3E-E4ED-488A-A6CC-3323C09015E1}" srcOrd="1" destOrd="0" presId="urn:microsoft.com/office/officeart/2005/8/layout/hierarchy2"/>
    <dgm:cxn modelId="{65DE1A92-51F8-41D6-8BA1-C16AAA1EFBF9}" type="presOf" srcId="{75D55D52-6990-461E-9FBC-0610BE349C5D}" destId="{2AD4A3B8-44C8-4A39-8ACD-6E7EC0DDC50F}" srcOrd="1" destOrd="0" presId="urn:microsoft.com/office/officeart/2005/8/layout/hierarchy2"/>
    <dgm:cxn modelId="{94630C93-21E9-4864-9144-5E4EB4BCFD12}" type="presOf" srcId="{0D7A09AA-CB0F-4FE7-9D6B-6FC1D9C73D7B}" destId="{85FB3B12-FA2D-4F37-9809-F188C93E5E84}" srcOrd="0" destOrd="0" presId="urn:microsoft.com/office/officeart/2005/8/layout/hierarchy2"/>
    <dgm:cxn modelId="{578D5259-6DD3-446E-ACDC-D9A135387003}" type="presOf" srcId="{6A81C145-D7A7-4B44-A417-E25987B5E2C7}" destId="{F009ED13-4236-4232-8BD6-101D56C88B50}" srcOrd="0" destOrd="0" presId="urn:microsoft.com/office/officeart/2005/8/layout/hierarchy2"/>
    <dgm:cxn modelId="{46D5899D-9D2D-48E3-8ED8-D5C8F46D255F}" srcId="{FDF8A8DB-18AE-4693-BBA9-2E0DE07C1F53}" destId="{CF20F470-5885-4874-B7B9-CF4ACBFC01C6}" srcOrd="1" destOrd="0" parTransId="{BDE65CF2-0C81-491F-9BD7-E85BC1E7291E}" sibTransId="{A3695FD6-C16C-46F7-92B8-BE008217D383}"/>
    <dgm:cxn modelId="{6D29F9B7-DA0A-4A3B-B8A6-6820AAD3CB00}" type="presOf" srcId="{533073C0-A076-4477-9541-AF8B6FEB3EAE}" destId="{E90D66CF-D8A6-4404-8071-73C95808DAB8}" srcOrd="1" destOrd="0" presId="urn:microsoft.com/office/officeart/2005/8/layout/hierarchy2"/>
    <dgm:cxn modelId="{D77B9948-8D6C-4B09-B3A3-85548AA1F567}" srcId="{C2B9F1C1-5557-4832-9C7D-01BFCDCE1D4F}" destId="{CC450492-0813-4C38-9631-CC5475219963}" srcOrd="0" destOrd="0" parTransId="{80F9A02F-4FCC-458F-9C92-235442966EB1}" sibTransId="{03DE8440-8A84-4BBC-A548-11C594386042}"/>
    <dgm:cxn modelId="{18DDEC0F-CBD0-4D20-BD6E-17D0B60C4200}" type="presOf" srcId="{8B972B25-294F-487F-B6F6-69B922E3DD42}" destId="{E934D176-4CF5-440A-BE3C-058E017E732A}" srcOrd="0" destOrd="0" presId="urn:microsoft.com/office/officeart/2005/8/layout/hierarchy2"/>
    <dgm:cxn modelId="{86C4A613-6C7B-4BC2-AF23-21B615B87860}" srcId="{F23E9762-89C2-4909-8F95-597CBF6965C5}" destId="{6C9B99C8-9118-41DC-8584-DAA370287961}" srcOrd="1" destOrd="0" parTransId="{198E8896-9842-40A9-B848-1D2F3EDE957F}" sibTransId="{8DE61D0F-1270-4265-926D-B1EFEBAD3823}"/>
    <dgm:cxn modelId="{704EED8A-A10C-4636-AD55-3C1F6B650798}" srcId="{C2B9F1C1-5557-4832-9C7D-01BFCDCE1D4F}" destId="{FBEEC053-967B-4EDE-9F22-5A801EF1598B}" srcOrd="1" destOrd="0" parTransId="{D97C9CCC-8215-4235-93E9-3EC8D1740214}" sibTransId="{5F8D7096-26A9-42FB-927D-2762916FB0CE}"/>
    <dgm:cxn modelId="{A54359BF-E931-4923-BD52-B66A2C0E0089}" type="presOf" srcId="{D97C9CCC-8215-4235-93E9-3EC8D1740214}" destId="{8FF61D73-82DE-45F8-AB14-3C3F269AC886}" srcOrd="0" destOrd="0" presId="urn:microsoft.com/office/officeart/2005/8/layout/hierarchy2"/>
    <dgm:cxn modelId="{1C2CFE3B-3B19-4CBE-B47B-F9E837046E95}" type="presOf" srcId="{8B972B25-294F-487F-B6F6-69B922E3DD42}" destId="{FAE9E128-9BEB-48AB-866A-8B7D35F68CB7}" srcOrd="1" destOrd="0" presId="urn:microsoft.com/office/officeart/2005/8/layout/hierarchy2"/>
    <dgm:cxn modelId="{1AAA15ED-2BD8-4FFD-A588-E6D08DFCB5BF}" type="presOf" srcId="{A2B78824-3108-4B97-8715-59F31340FEC4}" destId="{A71ED690-8222-40AC-AD2D-FCF00E845211}" srcOrd="1" destOrd="0" presId="urn:microsoft.com/office/officeart/2005/8/layout/hierarchy2"/>
    <dgm:cxn modelId="{7ABA9A3D-8197-48A3-B3D8-9C6088F4AE84}" type="presOf" srcId="{C6DC6C5A-5AAF-45BF-845F-EBCF4B820BBA}" destId="{BD407BF8-F13F-420F-B176-F585636D2645}" srcOrd="0" destOrd="0" presId="urn:microsoft.com/office/officeart/2005/8/layout/hierarchy2"/>
    <dgm:cxn modelId="{903CF489-953B-4B5B-A799-2002AC8485D6}" type="presOf" srcId="{6A81C145-D7A7-4B44-A417-E25987B5E2C7}" destId="{3660EB06-153E-4B72-8521-612C2ED4C275}" srcOrd="1" destOrd="0" presId="urn:microsoft.com/office/officeart/2005/8/layout/hierarchy2"/>
    <dgm:cxn modelId="{700E08AA-1E9D-41C6-8E8C-5A60877CD29B}" srcId="{E39E39C0-929F-4566-97B0-068478BF2E49}" destId="{02330D4F-2940-4BC4-836A-EB5DAFF1A5EA}" srcOrd="0" destOrd="0" parTransId="{A2B78824-3108-4B97-8715-59F31340FEC4}" sibTransId="{375FF32D-B938-4C1A-BC83-BC9B7E1F77BA}"/>
    <dgm:cxn modelId="{D55E2BC0-A911-4629-A1EF-C234FA42613C}" type="presOf" srcId="{7E2A38D5-62CE-40B4-9850-891615F51B0C}" destId="{B79A7B56-4675-4D3E-A65F-132F27E28E28}" srcOrd="0" destOrd="0" presId="urn:microsoft.com/office/officeart/2005/8/layout/hierarchy2"/>
    <dgm:cxn modelId="{79ECF3C4-5984-4D6A-940F-C5F5712C78A5}" type="presOf" srcId="{533073C0-A076-4477-9541-AF8B6FEB3EAE}" destId="{0BCE6A55-9A8B-4AD5-A426-1E6F13B8A000}" srcOrd="0" destOrd="0" presId="urn:microsoft.com/office/officeart/2005/8/layout/hierarchy2"/>
    <dgm:cxn modelId="{E95B928F-A3BF-4615-81FA-9EDD08974805}" type="presOf" srcId="{30B88CE6-D34A-4D91-8F3B-A29D55C64DC4}" destId="{B4C603A0-02B7-4841-9E68-ABB220452FBE}" srcOrd="1" destOrd="0" presId="urn:microsoft.com/office/officeart/2005/8/layout/hierarchy2"/>
    <dgm:cxn modelId="{2B305E8C-134B-4AB1-AA43-2941B9172463}" type="presOf" srcId="{27BEC468-E6DA-4EAA-8853-687AFBD485C6}" destId="{FD295DED-863A-405D-AAC3-B0DDE0DBB911}" srcOrd="0" destOrd="0" presId="urn:microsoft.com/office/officeart/2005/8/layout/hierarchy2"/>
    <dgm:cxn modelId="{613B278F-70CF-4600-B96D-5B8116CAEF46}" type="presOf" srcId="{D97C9CCC-8215-4235-93E9-3EC8D1740214}" destId="{BEF2CF64-3409-40E7-B2BF-CA5CC119A31E}" srcOrd="1" destOrd="0" presId="urn:microsoft.com/office/officeart/2005/8/layout/hierarchy2"/>
    <dgm:cxn modelId="{D2F63FF9-9E76-45FE-A0F3-74CA3F342D20}" type="presOf" srcId="{198E8896-9842-40A9-B848-1D2F3EDE957F}" destId="{D565F8B1-C20A-4181-9C6F-17F5B6D37609}" srcOrd="0" destOrd="0" presId="urn:microsoft.com/office/officeart/2005/8/layout/hierarchy2"/>
    <dgm:cxn modelId="{75E89D7B-A42B-47C8-8E86-E68EB0FA7731}" type="presOf" srcId="{FDF8A8DB-18AE-4693-BBA9-2E0DE07C1F53}" destId="{B5B4B742-783A-423E-9D8C-746C52E4B9AA}" srcOrd="0" destOrd="0" presId="urn:microsoft.com/office/officeart/2005/8/layout/hierarchy2"/>
    <dgm:cxn modelId="{95DBC7C2-8A98-4FEE-A2EF-52259AC982B8}" type="presOf" srcId="{198E8896-9842-40A9-B848-1D2F3EDE957F}" destId="{1279B013-3465-4C3C-B51A-DD5C04AE568F}" srcOrd="1" destOrd="0" presId="urn:microsoft.com/office/officeart/2005/8/layout/hierarchy2"/>
    <dgm:cxn modelId="{980BAF5C-48DB-4CF9-BD1F-AD42167BBBF8}" type="presOf" srcId="{A2B78824-3108-4B97-8715-59F31340FEC4}" destId="{B5358061-0922-4D02-ABA0-F4D6D4F14F99}" srcOrd="0" destOrd="0" presId="urn:microsoft.com/office/officeart/2005/8/layout/hierarchy2"/>
    <dgm:cxn modelId="{73B62738-2B3F-4A2D-8A7B-CE031FAF0CA9}" type="presOf" srcId="{D335B1F1-057F-4A54-B0D2-F047FA1B5DB3}" destId="{4CE8910B-8681-4902-824B-999FBA8DB01F}" srcOrd="0" destOrd="0" presId="urn:microsoft.com/office/officeart/2005/8/layout/hierarchy2"/>
    <dgm:cxn modelId="{A049BBC7-03AC-4902-AA90-6AB23799B22D}" type="presOf" srcId="{C2B9F1C1-5557-4832-9C7D-01BFCDCE1D4F}" destId="{E62999CE-E9C2-4E2C-B00D-B2E7F4E6F756}" srcOrd="0" destOrd="0" presId="urn:microsoft.com/office/officeart/2005/8/layout/hierarchy2"/>
    <dgm:cxn modelId="{C7984CBB-C885-49C1-8044-36D0FB00E357}" type="presOf" srcId="{A5EE66F7-64AD-41FC-93B2-7EC7D3523471}" destId="{34BC57B4-7828-43BF-90A0-F65A2C3169D4}" srcOrd="1" destOrd="0" presId="urn:microsoft.com/office/officeart/2005/8/layout/hierarchy2"/>
    <dgm:cxn modelId="{56B360AE-960C-4084-8646-EA925032045D}" type="presOf" srcId="{CC450492-0813-4C38-9631-CC5475219963}" destId="{CFED6B74-070B-4DCB-AB9D-D17FC0F19141}" srcOrd="0" destOrd="0" presId="urn:microsoft.com/office/officeart/2005/8/layout/hierarchy2"/>
    <dgm:cxn modelId="{C7AE01AB-EABE-472A-AFD0-69829FE3C611}" type="presOf" srcId="{330906C2-4606-4989-B3D1-373793F1C41C}" destId="{F4E39CF2-BFF3-476C-A0F2-E0C18DA06D9C}" srcOrd="0" destOrd="0" presId="urn:microsoft.com/office/officeart/2005/8/layout/hierarchy2"/>
    <dgm:cxn modelId="{CBCB9C3D-C8B4-45E2-93F4-DF0FBAEB9C47}" type="presOf" srcId="{79A350ED-9C18-4407-87C8-0E7F6AEBA31E}" destId="{3DEAE2D0-C084-480C-821A-80F6726EA212}" srcOrd="1" destOrd="0" presId="urn:microsoft.com/office/officeart/2005/8/layout/hierarchy2"/>
    <dgm:cxn modelId="{37D4400D-F216-4726-88FD-2B0CF218E282}" srcId="{C2B9F1C1-5557-4832-9C7D-01BFCDCE1D4F}" destId="{7E2A38D5-62CE-40B4-9850-891615F51B0C}" srcOrd="2" destOrd="0" parTransId="{6A81C145-D7A7-4B44-A417-E25987B5E2C7}" sibTransId="{C2145235-E349-4FCE-AF2F-112EBC0DD07D}"/>
    <dgm:cxn modelId="{C456FEEC-E1A8-4A9A-8FE7-FF8D756C041A}" type="presOf" srcId="{BDE65CF2-0C81-491F-9BD7-E85BC1E7291E}" destId="{17D8C389-2BFE-45CE-915E-49DC07F4424C}" srcOrd="1" destOrd="0" presId="urn:microsoft.com/office/officeart/2005/8/layout/hierarchy2"/>
    <dgm:cxn modelId="{101F81EA-4EA0-42AE-88C1-38867DD0BAA3}" type="presOf" srcId="{80F9A02F-4FCC-458F-9C92-235442966EB1}" destId="{35494311-144E-4E30-8E39-FAE39744F860}" srcOrd="1" destOrd="0" presId="urn:microsoft.com/office/officeart/2005/8/layout/hierarchy2"/>
    <dgm:cxn modelId="{319CF5CB-04B0-4EB2-B51E-C1EE95CE8906}" srcId="{330906C2-4606-4989-B3D1-373793F1C41C}" destId="{C2B9F1C1-5557-4832-9C7D-01BFCDCE1D4F}" srcOrd="4" destOrd="0" parTransId="{585AFD47-6A30-4ADE-9E23-0F048FEA8E7B}" sibTransId="{441D8569-0C73-4944-9422-4ECA0D9D64CD}"/>
    <dgm:cxn modelId="{00E28EB6-4843-404C-B13F-5BAEB2ECBC84}" type="presOf" srcId="{BDE65CF2-0C81-491F-9BD7-E85BC1E7291E}" destId="{01327465-E9B4-450C-A47F-99C298734E5D}" srcOrd="0" destOrd="0" presId="urn:microsoft.com/office/officeart/2005/8/layout/hierarchy2"/>
    <dgm:cxn modelId="{D8D0FEB3-7642-4707-8225-9A2D5524AA42}" type="presOf" srcId="{80F9A02F-4FCC-458F-9C92-235442966EB1}" destId="{FD700845-9984-4E8B-85B4-A68BC0FE1835}" srcOrd="0" destOrd="0" presId="urn:microsoft.com/office/officeart/2005/8/layout/hierarchy2"/>
    <dgm:cxn modelId="{65EA3975-AA67-474A-9CC1-71C9EFDE91BE}" type="presOf" srcId="{01C2BEB4-BFF9-4D7A-83EF-1F7CDD2397E1}" destId="{9D64F48F-AEAA-4B92-9A0F-FD87DE5CA5B4}" srcOrd="0" destOrd="0" presId="urn:microsoft.com/office/officeart/2005/8/layout/hierarchy2"/>
    <dgm:cxn modelId="{2C841EFD-1362-4DF1-AB18-0956A0D07668}" type="presParOf" srcId="{851BF63F-093C-45F5-B1DF-379FF45708F8}" destId="{43E8B566-0B83-468A-98A3-D72D6040FD3F}" srcOrd="0" destOrd="0" presId="urn:microsoft.com/office/officeart/2005/8/layout/hierarchy2"/>
    <dgm:cxn modelId="{8C392663-BE9E-4F1C-B1B9-281F6C752C7F}" type="presParOf" srcId="{43E8B566-0B83-468A-98A3-D72D6040FD3F}" destId="{F4E39CF2-BFF3-476C-A0F2-E0C18DA06D9C}" srcOrd="0" destOrd="0" presId="urn:microsoft.com/office/officeart/2005/8/layout/hierarchy2"/>
    <dgm:cxn modelId="{74872ABC-5D97-4FDB-A581-73DEEC7DFEE2}" type="presParOf" srcId="{43E8B566-0B83-468A-98A3-D72D6040FD3F}" destId="{8BE04915-0D2A-40EC-A768-65C27A4B7AB5}" srcOrd="1" destOrd="0" presId="urn:microsoft.com/office/officeart/2005/8/layout/hierarchy2"/>
    <dgm:cxn modelId="{C7B45599-0CCE-4720-8F99-CA066CC57C34}" type="presParOf" srcId="{8BE04915-0D2A-40EC-A768-65C27A4B7AB5}" destId="{74039D68-EBE7-40DB-A42B-EB52FB28446C}" srcOrd="0" destOrd="0" presId="urn:microsoft.com/office/officeart/2005/8/layout/hierarchy2"/>
    <dgm:cxn modelId="{08B60722-780E-4328-B7FD-A829FB5BEAA4}" type="presParOf" srcId="{74039D68-EBE7-40DB-A42B-EB52FB28446C}" destId="{B4C603A0-02B7-4841-9E68-ABB220452FBE}" srcOrd="0" destOrd="0" presId="urn:microsoft.com/office/officeart/2005/8/layout/hierarchy2"/>
    <dgm:cxn modelId="{2CFDC8BD-7741-4827-9080-93AC9449B62F}" type="presParOf" srcId="{8BE04915-0D2A-40EC-A768-65C27A4B7AB5}" destId="{C71CDE98-14BD-4EF7-97CE-DFE7D4C2A24C}" srcOrd="1" destOrd="0" presId="urn:microsoft.com/office/officeart/2005/8/layout/hierarchy2"/>
    <dgm:cxn modelId="{8285716A-A4B0-4121-AF81-6366CF36944F}" type="presParOf" srcId="{C71CDE98-14BD-4EF7-97CE-DFE7D4C2A24C}" destId="{85FB3B12-FA2D-4F37-9809-F188C93E5E84}" srcOrd="0" destOrd="0" presId="urn:microsoft.com/office/officeart/2005/8/layout/hierarchy2"/>
    <dgm:cxn modelId="{6E90CD98-3C68-4E45-A7B6-38E67D51F520}" type="presParOf" srcId="{C71CDE98-14BD-4EF7-97CE-DFE7D4C2A24C}" destId="{30D446EB-2AB2-4EB5-B596-96CF0275AB74}" srcOrd="1" destOrd="0" presId="urn:microsoft.com/office/officeart/2005/8/layout/hierarchy2"/>
    <dgm:cxn modelId="{74792628-FE8E-46FF-A3C4-5AC3CF048910}" type="presParOf" srcId="{30D446EB-2AB2-4EB5-B596-96CF0275AB74}" destId="{9D64F48F-AEAA-4B92-9A0F-FD87DE5CA5B4}" srcOrd="0" destOrd="0" presId="urn:microsoft.com/office/officeart/2005/8/layout/hierarchy2"/>
    <dgm:cxn modelId="{59A78D59-3984-4D92-A983-4D1B863697A5}" type="presParOf" srcId="{9D64F48F-AEAA-4B92-9A0F-FD87DE5CA5B4}" destId="{3F9DED3E-E4ED-488A-A6CC-3323C09015E1}" srcOrd="0" destOrd="0" presId="urn:microsoft.com/office/officeart/2005/8/layout/hierarchy2"/>
    <dgm:cxn modelId="{5B166865-DEB2-4C8C-A5BA-C3B38371240D}" type="presParOf" srcId="{30D446EB-2AB2-4EB5-B596-96CF0275AB74}" destId="{A1C2523F-E861-4C39-895D-B646129A7C90}" srcOrd="1" destOrd="0" presId="urn:microsoft.com/office/officeart/2005/8/layout/hierarchy2"/>
    <dgm:cxn modelId="{A30ACB25-7517-4CF1-8C89-213BF1C9C0BE}" type="presParOf" srcId="{A1C2523F-E861-4C39-895D-B646129A7C90}" destId="{FD295DED-863A-405D-AAC3-B0DDE0DBB911}" srcOrd="0" destOrd="0" presId="urn:microsoft.com/office/officeart/2005/8/layout/hierarchy2"/>
    <dgm:cxn modelId="{0BD6ADD5-776B-4865-8319-6F75F1A60CBE}" type="presParOf" srcId="{A1C2523F-E861-4C39-895D-B646129A7C90}" destId="{306AF696-0B3B-4554-A985-2B6439609636}" srcOrd="1" destOrd="0" presId="urn:microsoft.com/office/officeart/2005/8/layout/hierarchy2"/>
    <dgm:cxn modelId="{0BAAD4B1-4AA8-4D41-B113-D245FFB8A7EE}" type="presParOf" srcId="{30D446EB-2AB2-4EB5-B596-96CF0275AB74}" destId="{F8B7426E-FD09-4760-AEC5-10704469C1E2}" srcOrd="2" destOrd="0" presId="urn:microsoft.com/office/officeart/2005/8/layout/hierarchy2"/>
    <dgm:cxn modelId="{F32B7806-ECA3-45A6-9249-985E59E61ADA}" type="presParOf" srcId="{F8B7426E-FD09-4760-AEC5-10704469C1E2}" destId="{2AD4A3B8-44C8-4A39-8ACD-6E7EC0DDC50F}" srcOrd="0" destOrd="0" presId="urn:microsoft.com/office/officeart/2005/8/layout/hierarchy2"/>
    <dgm:cxn modelId="{9FF202AC-92A1-4669-951E-0BE06535DE26}" type="presParOf" srcId="{30D446EB-2AB2-4EB5-B596-96CF0275AB74}" destId="{819DB890-84B7-4DA3-BDBD-DE91C9A71D12}" srcOrd="3" destOrd="0" presId="urn:microsoft.com/office/officeart/2005/8/layout/hierarchy2"/>
    <dgm:cxn modelId="{D3C6DBC4-EBBD-4D78-918F-0669C695F38C}" type="presParOf" srcId="{819DB890-84B7-4DA3-BDBD-DE91C9A71D12}" destId="{BD407BF8-F13F-420F-B176-F585636D2645}" srcOrd="0" destOrd="0" presId="urn:microsoft.com/office/officeart/2005/8/layout/hierarchy2"/>
    <dgm:cxn modelId="{8F86DC6D-3179-419B-9883-EA2C84EAAAC6}" type="presParOf" srcId="{819DB890-84B7-4DA3-BDBD-DE91C9A71D12}" destId="{8E6222EB-FDEF-4B67-9264-EC902F32014A}" srcOrd="1" destOrd="0" presId="urn:microsoft.com/office/officeart/2005/8/layout/hierarchy2"/>
    <dgm:cxn modelId="{3CB82952-F38C-4FD4-B7CA-FD7DEBFEE258}" type="presParOf" srcId="{8BE04915-0D2A-40EC-A768-65C27A4B7AB5}" destId="{E726816D-AD14-4D36-982B-E40EE1EE9BCD}" srcOrd="2" destOrd="0" presId="urn:microsoft.com/office/officeart/2005/8/layout/hierarchy2"/>
    <dgm:cxn modelId="{2FD47DC0-9399-4966-A4A9-3DD2A4D4BD53}" type="presParOf" srcId="{E726816D-AD14-4D36-982B-E40EE1EE9BCD}" destId="{3DEAE2D0-C084-480C-821A-80F6726EA212}" srcOrd="0" destOrd="0" presId="urn:microsoft.com/office/officeart/2005/8/layout/hierarchy2"/>
    <dgm:cxn modelId="{A8825265-E4D8-4DCA-9563-4C06B953ED3C}" type="presParOf" srcId="{8BE04915-0D2A-40EC-A768-65C27A4B7AB5}" destId="{0AEB8916-0EDB-4816-8167-4B2342B43D48}" srcOrd="3" destOrd="0" presId="urn:microsoft.com/office/officeart/2005/8/layout/hierarchy2"/>
    <dgm:cxn modelId="{8CB46729-E333-43CA-8C79-FF69BFA9D4EF}" type="presParOf" srcId="{0AEB8916-0EDB-4816-8167-4B2342B43D48}" destId="{B04B1A99-DD0D-49D1-9640-2CCBCC61D708}" srcOrd="0" destOrd="0" presId="urn:microsoft.com/office/officeart/2005/8/layout/hierarchy2"/>
    <dgm:cxn modelId="{FA059B25-E21A-4793-8887-0F244C0E0776}" type="presParOf" srcId="{0AEB8916-0EDB-4816-8167-4B2342B43D48}" destId="{36CD18C1-F1E8-4E0B-AEF6-E121A2041E63}" srcOrd="1" destOrd="0" presId="urn:microsoft.com/office/officeart/2005/8/layout/hierarchy2"/>
    <dgm:cxn modelId="{DE2F8924-0DC2-4973-8150-672AFBD8CFD9}" type="presParOf" srcId="{36CD18C1-F1E8-4E0B-AEF6-E121A2041E63}" destId="{E934D176-4CF5-440A-BE3C-058E017E732A}" srcOrd="0" destOrd="0" presId="urn:microsoft.com/office/officeart/2005/8/layout/hierarchy2"/>
    <dgm:cxn modelId="{BB8C9804-55A9-4E55-92DB-E35D28681119}" type="presParOf" srcId="{E934D176-4CF5-440A-BE3C-058E017E732A}" destId="{FAE9E128-9BEB-48AB-866A-8B7D35F68CB7}" srcOrd="0" destOrd="0" presId="urn:microsoft.com/office/officeart/2005/8/layout/hierarchy2"/>
    <dgm:cxn modelId="{BFBAB6EA-1FCD-4178-959D-67A6308EB3E5}" type="presParOf" srcId="{36CD18C1-F1E8-4E0B-AEF6-E121A2041E63}" destId="{872314D5-DD66-4292-A10E-75C403DF1516}" srcOrd="1" destOrd="0" presId="urn:microsoft.com/office/officeart/2005/8/layout/hierarchy2"/>
    <dgm:cxn modelId="{0DFCF6D8-5256-4197-892F-581D3C7ABED6}" type="presParOf" srcId="{872314D5-DD66-4292-A10E-75C403DF1516}" destId="{1827DBF9-1F01-4F0F-AA1A-465324447746}" srcOrd="0" destOrd="0" presId="urn:microsoft.com/office/officeart/2005/8/layout/hierarchy2"/>
    <dgm:cxn modelId="{299C414D-7132-46A8-B1E8-5EFED9443097}" type="presParOf" srcId="{872314D5-DD66-4292-A10E-75C403DF1516}" destId="{A9F087EC-0842-4D6C-A81C-8C15BC82BF3E}" srcOrd="1" destOrd="0" presId="urn:microsoft.com/office/officeart/2005/8/layout/hierarchy2"/>
    <dgm:cxn modelId="{2C6CACDB-F8B5-479C-9B04-7CAC74F3621B}" type="presParOf" srcId="{36CD18C1-F1E8-4E0B-AEF6-E121A2041E63}" destId="{D565F8B1-C20A-4181-9C6F-17F5B6D37609}" srcOrd="2" destOrd="0" presId="urn:microsoft.com/office/officeart/2005/8/layout/hierarchy2"/>
    <dgm:cxn modelId="{1E6A912A-76F2-4867-A362-836B87E4C06B}" type="presParOf" srcId="{D565F8B1-C20A-4181-9C6F-17F5B6D37609}" destId="{1279B013-3465-4C3C-B51A-DD5C04AE568F}" srcOrd="0" destOrd="0" presId="urn:microsoft.com/office/officeart/2005/8/layout/hierarchy2"/>
    <dgm:cxn modelId="{46E05654-B157-4715-A4C9-D8367EA32A44}" type="presParOf" srcId="{36CD18C1-F1E8-4E0B-AEF6-E121A2041E63}" destId="{C5B70C15-FFCB-4B85-B266-7F3E50F9C5D5}" srcOrd="3" destOrd="0" presId="urn:microsoft.com/office/officeart/2005/8/layout/hierarchy2"/>
    <dgm:cxn modelId="{8E274EB5-CF49-47B7-B677-77F1021FE009}" type="presParOf" srcId="{C5B70C15-FFCB-4B85-B266-7F3E50F9C5D5}" destId="{71E23EA7-2FC0-41F1-8DD1-ECBC405B03F6}" srcOrd="0" destOrd="0" presId="urn:microsoft.com/office/officeart/2005/8/layout/hierarchy2"/>
    <dgm:cxn modelId="{5DE81D9B-B23C-4DEB-B6E6-3543CDE1F1F0}" type="presParOf" srcId="{C5B70C15-FFCB-4B85-B266-7F3E50F9C5D5}" destId="{A91F7D5A-BCB8-483B-A60F-F8B3B113AF8E}" srcOrd="1" destOrd="0" presId="urn:microsoft.com/office/officeart/2005/8/layout/hierarchy2"/>
    <dgm:cxn modelId="{17536BB3-5E7F-47C2-9AD4-404B05E585D6}" type="presParOf" srcId="{8BE04915-0D2A-40EC-A768-65C27A4B7AB5}" destId="{0BCE6A55-9A8B-4AD5-A426-1E6F13B8A000}" srcOrd="4" destOrd="0" presId="urn:microsoft.com/office/officeart/2005/8/layout/hierarchy2"/>
    <dgm:cxn modelId="{D5E1D8D7-8148-4541-AEAF-B3799E6D4550}" type="presParOf" srcId="{0BCE6A55-9A8B-4AD5-A426-1E6F13B8A000}" destId="{E90D66CF-D8A6-4404-8071-73C95808DAB8}" srcOrd="0" destOrd="0" presId="urn:microsoft.com/office/officeart/2005/8/layout/hierarchy2"/>
    <dgm:cxn modelId="{04A5446F-3024-46BA-82BC-88D46718AEFB}" type="presParOf" srcId="{8BE04915-0D2A-40EC-A768-65C27A4B7AB5}" destId="{D698B628-426D-4091-B8AF-13E7712DD9B4}" srcOrd="5" destOrd="0" presId="urn:microsoft.com/office/officeart/2005/8/layout/hierarchy2"/>
    <dgm:cxn modelId="{D3F839FB-5FB2-4307-845B-A0E0FA8A5CF2}" type="presParOf" srcId="{D698B628-426D-4091-B8AF-13E7712DD9B4}" destId="{64A865A5-1CCA-41B9-8F97-FC7A5196BDF0}" srcOrd="0" destOrd="0" presId="urn:microsoft.com/office/officeart/2005/8/layout/hierarchy2"/>
    <dgm:cxn modelId="{DC739CF5-7CC1-470A-B73C-C420475EB671}" type="presParOf" srcId="{D698B628-426D-4091-B8AF-13E7712DD9B4}" destId="{AF9BC13B-EF3B-4CEB-9ED2-4E8F8F8BC973}" srcOrd="1" destOrd="0" presId="urn:microsoft.com/office/officeart/2005/8/layout/hierarchy2"/>
    <dgm:cxn modelId="{C50C292B-4A03-40AF-B3A6-C533849377AF}" type="presParOf" srcId="{AF9BC13B-EF3B-4CEB-9ED2-4E8F8F8BC973}" destId="{B5358061-0922-4D02-ABA0-F4D6D4F14F99}" srcOrd="0" destOrd="0" presId="urn:microsoft.com/office/officeart/2005/8/layout/hierarchy2"/>
    <dgm:cxn modelId="{94C33AA8-2999-46E7-980D-DD217FB11CDD}" type="presParOf" srcId="{B5358061-0922-4D02-ABA0-F4D6D4F14F99}" destId="{A71ED690-8222-40AC-AD2D-FCF00E845211}" srcOrd="0" destOrd="0" presId="urn:microsoft.com/office/officeart/2005/8/layout/hierarchy2"/>
    <dgm:cxn modelId="{FCE5340A-3D78-4D8C-85FF-3E067656EE7D}" type="presParOf" srcId="{AF9BC13B-EF3B-4CEB-9ED2-4E8F8F8BC973}" destId="{D34DFF3B-451A-4B0D-B71B-4850C92A2EA1}" srcOrd="1" destOrd="0" presId="urn:microsoft.com/office/officeart/2005/8/layout/hierarchy2"/>
    <dgm:cxn modelId="{7DEF7B69-E762-4DB1-9853-27D1A8EB94F1}" type="presParOf" srcId="{D34DFF3B-451A-4B0D-B71B-4850C92A2EA1}" destId="{822CA6D0-5526-48E2-8763-44F90DB578E5}" srcOrd="0" destOrd="0" presId="urn:microsoft.com/office/officeart/2005/8/layout/hierarchy2"/>
    <dgm:cxn modelId="{B048BDD6-D18C-4816-A869-DA27411C4815}" type="presParOf" srcId="{D34DFF3B-451A-4B0D-B71B-4850C92A2EA1}" destId="{19A35344-469A-4A28-BBA1-75BE00E4C36F}" srcOrd="1" destOrd="0" presId="urn:microsoft.com/office/officeart/2005/8/layout/hierarchy2"/>
    <dgm:cxn modelId="{A9591272-8101-4446-87B1-4D19E37F1025}" type="presParOf" srcId="{8BE04915-0D2A-40EC-A768-65C27A4B7AB5}" destId="{4CE8910B-8681-4902-824B-999FBA8DB01F}" srcOrd="6" destOrd="0" presId="urn:microsoft.com/office/officeart/2005/8/layout/hierarchy2"/>
    <dgm:cxn modelId="{4D37D058-1CF4-4BAA-AB8B-9F2D0F2DF372}" type="presParOf" srcId="{4CE8910B-8681-4902-824B-999FBA8DB01F}" destId="{82597A5E-8254-4901-9726-957CF7F4477E}" srcOrd="0" destOrd="0" presId="urn:microsoft.com/office/officeart/2005/8/layout/hierarchy2"/>
    <dgm:cxn modelId="{55091EDC-F456-403F-9166-F20EFBE4B5D4}" type="presParOf" srcId="{8BE04915-0D2A-40EC-A768-65C27A4B7AB5}" destId="{D593D57C-1591-4E68-B1AE-E506C85E21E0}" srcOrd="7" destOrd="0" presId="urn:microsoft.com/office/officeart/2005/8/layout/hierarchy2"/>
    <dgm:cxn modelId="{0041DE33-E903-46CA-8D27-3D78DAF3311A}" type="presParOf" srcId="{D593D57C-1591-4E68-B1AE-E506C85E21E0}" destId="{B5B4B742-783A-423E-9D8C-746C52E4B9AA}" srcOrd="0" destOrd="0" presId="urn:microsoft.com/office/officeart/2005/8/layout/hierarchy2"/>
    <dgm:cxn modelId="{C6DA8443-5C9E-472E-B626-8EC38359FD44}" type="presParOf" srcId="{D593D57C-1591-4E68-B1AE-E506C85E21E0}" destId="{DCD4A6EC-9B9A-458D-9747-3E37EA962563}" srcOrd="1" destOrd="0" presId="urn:microsoft.com/office/officeart/2005/8/layout/hierarchy2"/>
    <dgm:cxn modelId="{5BF6B3E7-0392-45E7-904D-FE10C1CA8FD7}" type="presParOf" srcId="{DCD4A6EC-9B9A-458D-9747-3E37EA962563}" destId="{EA4C93AF-4AD8-42FB-A82C-8FB857914435}" srcOrd="0" destOrd="0" presId="urn:microsoft.com/office/officeart/2005/8/layout/hierarchy2"/>
    <dgm:cxn modelId="{5B7999F4-D4C7-4A20-BBF2-2FC41782B694}" type="presParOf" srcId="{EA4C93AF-4AD8-42FB-A82C-8FB857914435}" destId="{34BC57B4-7828-43BF-90A0-F65A2C3169D4}" srcOrd="0" destOrd="0" presId="urn:microsoft.com/office/officeart/2005/8/layout/hierarchy2"/>
    <dgm:cxn modelId="{94809A10-76CC-4AE2-909B-35C6A74322F2}" type="presParOf" srcId="{DCD4A6EC-9B9A-458D-9747-3E37EA962563}" destId="{A06D9123-3D66-4C18-9473-A078A1C513CE}" srcOrd="1" destOrd="0" presId="urn:microsoft.com/office/officeart/2005/8/layout/hierarchy2"/>
    <dgm:cxn modelId="{BB855112-84E7-4E91-AD89-CFC77D2B37C3}" type="presParOf" srcId="{A06D9123-3D66-4C18-9473-A078A1C513CE}" destId="{1571434F-0D76-4F90-9913-9BC0F44FE212}" srcOrd="0" destOrd="0" presId="urn:microsoft.com/office/officeart/2005/8/layout/hierarchy2"/>
    <dgm:cxn modelId="{19762E45-6017-4680-BFE8-33DB541A4982}" type="presParOf" srcId="{A06D9123-3D66-4C18-9473-A078A1C513CE}" destId="{DE57A2B6-063C-41BC-9C82-BA53FD9E6E24}" srcOrd="1" destOrd="0" presId="urn:microsoft.com/office/officeart/2005/8/layout/hierarchy2"/>
    <dgm:cxn modelId="{5D74330D-16E9-4880-86C5-F687CD139B7F}" type="presParOf" srcId="{DCD4A6EC-9B9A-458D-9747-3E37EA962563}" destId="{01327465-E9B4-450C-A47F-99C298734E5D}" srcOrd="2" destOrd="0" presId="urn:microsoft.com/office/officeart/2005/8/layout/hierarchy2"/>
    <dgm:cxn modelId="{041CB2E8-37A2-4D45-886C-CECC4024938B}" type="presParOf" srcId="{01327465-E9B4-450C-A47F-99C298734E5D}" destId="{17D8C389-2BFE-45CE-915E-49DC07F4424C}" srcOrd="0" destOrd="0" presId="urn:microsoft.com/office/officeart/2005/8/layout/hierarchy2"/>
    <dgm:cxn modelId="{0F787182-7789-4A91-A950-CDC30FAAD6D0}" type="presParOf" srcId="{DCD4A6EC-9B9A-458D-9747-3E37EA962563}" destId="{B12B1691-8E53-4E8B-956B-37D58F190A36}" srcOrd="3" destOrd="0" presId="urn:microsoft.com/office/officeart/2005/8/layout/hierarchy2"/>
    <dgm:cxn modelId="{B5BDC320-8AAB-4168-8363-AA1054DF22B4}" type="presParOf" srcId="{B12B1691-8E53-4E8B-956B-37D58F190A36}" destId="{70A74386-9714-49D0-9F0F-DD2404B51F98}" srcOrd="0" destOrd="0" presId="urn:microsoft.com/office/officeart/2005/8/layout/hierarchy2"/>
    <dgm:cxn modelId="{06E0DB23-D484-40FF-8694-C0E8472ABDEB}" type="presParOf" srcId="{B12B1691-8E53-4E8B-956B-37D58F190A36}" destId="{FEF39FB2-F14A-464C-9051-06DA450C4C83}" srcOrd="1" destOrd="0" presId="urn:microsoft.com/office/officeart/2005/8/layout/hierarchy2"/>
    <dgm:cxn modelId="{AFD9B17A-99BA-45B7-8A7D-EDAEA50A28BC}" type="presParOf" srcId="{8BE04915-0D2A-40EC-A768-65C27A4B7AB5}" destId="{2D8ECFB9-4E2C-4360-AF7B-4069657E30BF}" srcOrd="8" destOrd="0" presId="urn:microsoft.com/office/officeart/2005/8/layout/hierarchy2"/>
    <dgm:cxn modelId="{0674ACD5-CC2E-4EF0-B2B5-7D96FCB690CE}" type="presParOf" srcId="{2D8ECFB9-4E2C-4360-AF7B-4069657E30BF}" destId="{BA0B66FF-C73F-4792-96A6-138BC1BF46BE}" srcOrd="0" destOrd="0" presId="urn:microsoft.com/office/officeart/2005/8/layout/hierarchy2"/>
    <dgm:cxn modelId="{11631E46-FB22-499D-A87C-08B1936DEBDF}" type="presParOf" srcId="{8BE04915-0D2A-40EC-A768-65C27A4B7AB5}" destId="{CEFBF3AB-19F9-4A7E-A0B0-66298369FFA9}" srcOrd="9" destOrd="0" presId="urn:microsoft.com/office/officeart/2005/8/layout/hierarchy2"/>
    <dgm:cxn modelId="{3874FDF5-01FF-4B66-92C7-A3F815567BE3}" type="presParOf" srcId="{CEFBF3AB-19F9-4A7E-A0B0-66298369FFA9}" destId="{E62999CE-E9C2-4E2C-B00D-B2E7F4E6F756}" srcOrd="0" destOrd="0" presId="urn:microsoft.com/office/officeart/2005/8/layout/hierarchy2"/>
    <dgm:cxn modelId="{915AED77-4AD7-4166-8B09-E2E90145F26B}" type="presParOf" srcId="{CEFBF3AB-19F9-4A7E-A0B0-66298369FFA9}" destId="{B33E2C5B-BE6A-4114-AE47-211D0CBF8F64}" srcOrd="1" destOrd="0" presId="urn:microsoft.com/office/officeart/2005/8/layout/hierarchy2"/>
    <dgm:cxn modelId="{3C63C4AB-583D-41C7-9AEB-C31541539CCA}" type="presParOf" srcId="{B33E2C5B-BE6A-4114-AE47-211D0CBF8F64}" destId="{FD700845-9984-4E8B-85B4-A68BC0FE1835}" srcOrd="0" destOrd="0" presId="urn:microsoft.com/office/officeart/2005/8/layout/hierarchy2"/>
    <dgm:cxn modelId="{C1711B9E-5A89-4D13-B282-D579D8BE128B}" type="presParOf" srcId="{FD700845-9984-4E8B-85B4-A68BC0FE1835}" destId="{35494311-144E-4E30-8E39-FAE39744F860}" srcOrd="0" destOrd="0" presId="urn:microsoft.com/office/officeart/2005/8/layout/hierarchy2"/>
    <dgm:cxn modelId="{A4C2A6B4-6F2C-40F9-B0B1-4CDEB5ADCECE}" type="presParOf" srcId="{B33E2C5B-BE6A-4114-AE47-211D0CBF8F64}" destId="{D4D05800-4C05-459A-9FD6-4E48B9C750F8}" srcOrd="1" destOrd="0" presId="urn:microsoft.com/office/officeart/2005/8/layout/hierarchy2"/>
    <dgm:cxn modelId="{A8D46D4E-2C6A-4E12-8E3F-5531C0C562A5}" type="presParOf" srcId="{D4D05800-4C05-459A-9FD6-4E48B9C750F8}" destId="{CFED6B74-070B-4DCB-AB9D-D17FC0F19141}" srcOrd="0" destOrd="0" presId="urn:microsoft.com/office/officeart/2005/8/layout/hierarchy2"/>
    <dgm:cxn modelId="{DC51E451-4906-4955-AD12-2528E4D2BAA5}" type="presParOf" srcId="{D4D05800-4C05-459A-9FD6-4E48B9C750F8}" destId="{53DB5365-F82C-4D65-8419-F1A5A6C88423}" srcOrd="1" destOrd="0" presId="urn:microsoft.com/office/officeart/2005/8/layout/hierarchy2"/>
    <dgm:cxn modelId="{B160BAF5-42E2-4447-B7AB-31A953FCB705}" type="presParOf" srcId="{B33E2C5B-BE6A-4114-AE47-211D0CBF8F64}" destId="{8FF61D73-82DE-45F8-AB14-3C3F269AC886}" srcOrd="2" destOrd="0" presId="urn:microsoft.com/office/officeart/2005/8/layout/hierarchy2"/>
    <dgm:cxn modelId="{E688F6D2-DDFC-489C-814C-FB604F159992}" type="presParOf" srcId="{8FF61D73-82DE-45F8-AB14-3C3F269AC886}" destId="{BEF2CF64-3409-40E7-B2BF-CA5CC119A31E}" srcOrd="0" destOrd="0" presId="urn:microsoft.com/office/officeart/2005/8/layout/hierarchy2"/>
    <dgm:cxn modelId="{C085E85E-44D2-48AB-B351-13E24817B9B2}" type="presParOf" srcId="{B33E2C5B-BE6A-4114-AE47-211D0CBF8F64}" destId="{51EA60BF-36FA-4B1A-BB27-62BD917FF876}" srcOrd="3" destOrd="0" presId="urn:microsoft.com/office/officeart/2005/8/layout/hierarchy2"/>
    <dgm:cxn modelId="{81A7D167-2441-4AF5-B17B-9F52A00A632C}" type="presParOf" srcId="{51EA60BF-36FA-4B1A-BB27-62BD917FF876}" destId="{4BDD8EE6-F363-42CB-B174-8CCD18B11314}" srcOrd="0" destOrd="0" presId="urn:microsoft.com/office/officeart/2005/8/layout/hierarchy2"/>
    <dgm:cxn modelId="{53F853F0-E392-47B5-B3F8-6BE63B949EB4}" type="presParOf" srcId="{51EA60BF-36FA-4B1A-BB27-62BD917FF876}" destId="{3855EFC5-7617-4E15-9BC7-76F1235F4C93}" srcOrd="1" destOrd="0" presId="urn:microsoft.com/office/officeart/2005/8/layout/hierarchy2"/>
    <dgm:cxn modelId="{3A1642EE-43CA-4430-BBEA-6F36718591D7}" type="presParOf" srcId="{B33E2C5B-BE6A-4114-AE47-211D0CBF8F64}" destId="{F009ED13-4236-4232-8BD6-101D56C88B50}" srcOrd="4" destOrd="0" presId="urn:microsoft.com/office/officeart/2005/8/layout/hierarchy2"/>
    <dgm:cxn modelId="{84306BFD-C1B0-43F4-9D7F-001148288A93}" type="presParOf" srcId="{F009ED13-4236-4232-8BD6-101D56C88B50}" destId="{3660EB06-153E-4B72-8521-612C2ED4C275}" srcOrd="0" destOrd="0" presId="urn:microsoft.com/office/officeart/2005/8/layout/hierarchy2"/>
    <dgm:cxn modelId="{7C8829AC-3E52-4A51-9C33-84B777E8160E}" type="presParOf" srcId="{B33E2C5B-BE6A-4114-AE47-211D0CBF8F64}" destId="{3CFB44A5-54AB-488D-9074-650AB4D569D9}" srcOrd="5" destOrd="0" presId="urn:microsoft.com/office/officeart/2005/8/layout/hierarchy2"/>
    <dgm:cxn modelId="{52615AF6-56C8-4C52-B2A9-42738BE0D079}" type="presParOf" srcId="{3CFB44A5-54AB-488D-9074-650AB4D569D9}" destId="{B79A7B56-4675-4D3E-A65F-132F27E28E28}" srcOrd="0" destOrd="0" presId="urn:microsoft.com/office/officeart/2005/8/layout/hierarchy2"/>
    <dgm:cxn modelId="{5C1F75F4-3CD5-4A83-BADC-1EF113D4D60F}" type="presParOf" srcId="{3CFB44A5-54AB-488D-9074-650AB4D569D9}" destId="{CC9CDA17-A911-41F2-8E2C-AA22F0A86B7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A3EE212-6812-45E4-A6DA-2B91E5BFD6B7}" type="doc">
      <dgm:prSet loTypeId="urn:microsoft.com/office/officeart/2005/8/layout/radial2#1" loCatId="relationship" qsTypeId="urn:microsoft.com/office/officeart/2005/8/quickstyle/simple3#1" qsCatId="simple" csTypeId="urn:microsoft.com/office/officeart/2005/8/colors/accent0_2#1" csCatId="mainScheme" phldr="1"/>
      <dgm:spPr/>
      <dgm:t>
        <a:bodyPr/>
        <a:lstStyle/>
        <a:p>
          <a:endParaRPr lang="zh-CN" altLang="en-US"/>
        </a:p>
      </dgm:t>
    </dgm:pt>
    <dgm:pt modelId="{9932C082-9ECC-43F0-A868-3C76E08FBCF2}">
      <dgm:prSet phldrT="[文本]" custT="1"/>
      <dgm:spPr/>
      <dgm:t>
        <a:bodyPr/>
        <a:lstStyle/>
        <a:p>
          <a:r>
            <a:rPr lang="en-US" altLang="zh-CN" sz="2400" dirty="0"/>
            <a:t>mRNA</a:t>
          </a:r>
          <a:r>
            <a:rPr lang="zh-CN" altLang="en-US" sz="2400" dirty="0"/>
            <a:t>酶降解</a:t>
          </a:r>
          <a:r>
            <a:rPr lang="en-US" altLang="zh-CN" sz="2400" dirty="0"/>
            <a:t>mRNA</a:t>
          </a:r>
          <a:endParaRPr lang="zh-CN" altLang="en-US" sz="2400" dirty="0"/>
        </a:p>
      </dgm:t>
    </dgm:pt>
    <dgm:pt modelId="{896EBBE9-A56B-43D9-B7DA-EC41DF8A91C5}" type="parTrans" cxnId="{ECB87369-E210-4CCD-971C-C4093EA26921}">
      <dgm:prSet/>
      <dgm:spPr/>
      <dgm:t>
        <a:bodyPr/>
        <a:lstStyle/>
        <a:p>
          <a:endParaRPr lang="zh-CN" altLang="en-US"/>
        </a:p>
      </dgm:t>
    </dgm:pt>
    <dgm:pt modelId="{28CCC46C-1655-42F3-9F64-C78808D6E18B}" type="sibTrans" cxnId="{ECB87369-E210-4CCD-971C-C4093EA26921}">
      <dgm:prSet/>
      <dgm:spPr/>
      <dgm:t>
        <a:bodyPr/>
        <a:lstStyle/>
        <a:p>
          <a:endParaRPr lang="zh-CN" altLang="en-US"/>
        </a:p>
      </dgm:t>
    </dgm:pt>
    <dgm:pt modelId="{861E2223-7FAE-40A7-91C3-379B6FE40138}">
      <dgm:prSet phldrT="[文本]" custT="1"/>
      <dgm:spPr/>
      <dgm:t>
        <a:bodyPr/>
        <a:lstStyle/>
        <a:p>
          <a:r>
            <a:rPr lang="zh-CN" altLang="en-US" sz="2000" dirty="0"/>
            <a:t>降解始于</a:t>
          </a:r>
          <a:r>
            <a:rPr lang="en-US" altLang="zh-CN" sz="2000" dirty="0"/>
            <a:t>3’</a:t>
          </a:r>
          <a:r>
            <a:rPr lang="zh-CN" altLang="en-US" sz="2000" dirty="0"/>
            <a:t>端，一般在细胞质中降解。</a:t>
          </a:r>
        </a:p>
      </dgm:t>
    </dgm:pt>
    <dgm:pt modelId="{F600C66C-640A-410A-AE84-08F4B637ABA2}" type="parTrans" cxnId="{571BE6D3-31EE-492D-94A5-2D5DCC8736A9}">
      <dgm:prSet/>
      <dgm:spPr/>
      <dgm:t>
        <a:bodyPr/>
        <a:lstStyle/>
        <a:p>
          <a:endParaRPr lang="zh-CN" altLang="en-US"/>
        </a:p>
      </dgm:t>
    </dgm:pt>
    <dgm:pt modelId="{F2495525-0A85-4EF9-948E-CF09AF448B2C}" type="sibTrans" cxnId="{571BE6D3-31EE-492D-94A5-2D5DCC8736A9}">
      <dgm:prSet/>
      <dgm:spPr/>
      <dgm:t>
        <a:bodyPr/>
        <a:lstStyle/>
        <a:p>
          <a:endParaRPr lang="zh-CN" altLang="en-US"/>
        </a:p>
      </dgm:t>
    </dgm:pt>
    <dgm:pt modelId="{7B71765F-15E7-4910-A92F-E1F67E035D2A}">
      <dgm:prSet phldrT="[文本]" custT="1"/>
      <dgm:spPr/>
      <dgm:t>
        <a:bodyPr/>
        <a:lstStyle/>
        <a:p>
          <a:r>
            <a:rPr lang="zh-CN" altLang="en-US" sz="2000" dirty="0"/>
            <a:t>无义突变</a:t>
          </a:r>
          <a:r>
            <a:rPr lang="en-US" altLang="zh-CN" sz="2000" dirty="0"/>
            <a:t>RNA</a:t>
          </a:r>
          <a:r>
            <a:rPr lang="zh-CN" altLang="en-US" sz="2000" dirty="0"/>
            <a:t>却在加工输出过程中在核内降解。</a:t>
          </a:r>
        </a:p>
      </dgm:t>
    </dgm:pt>
    <dgm:pt modelId="{DC13DA26-E414-4CAD-8B64-101FA080FBB1}" type="parTrans" cxnId="{13BDCE21-CF5B-497C-BB66-5254F10A9A7B}">
      <dgm:prSet/>
      <dgm:spPr/>
      <dgm:t>
        <a:bodyPr/>
        <a:lstStyle/>
        <a:p>
          <a:endParaRPr lang="zh-CN" altLang="en-US"/>
        </a:p>
      </dgm:t>
    </dgm:pt>
    <dgm:pt modelId="{7D393D39-0690-4F6C-A2AC-04DB33BC338F}" type="sibTrans" cxnId="{13BDCE21-CF5B-497C-BB66-5254F10A9A7B}">
      <dgm:prSet/>
      <dgm:spPr/>
      <dgm:t>
        <a:bodyPr/>
        <a:lstStyle/>
        <a:p>
          <a:endParaRPr lang="zh-CN" altLang="en-US"/>
        </a:p>
      </dgm:t>
    </dgm:pt>
    <dgm:pt modelId="{374621B0-D4CD-41C0-BF3A-AA85709D5DA9}">
      <dgm:prSet phldrT="[文本]" custT="1"/>
      <dgm:spPr/>
      <dgm:t>
        <a:bodyPr/>
        <a:lstStyle/>
        <a:p>
          <a:r>
            <a:rPr lang="en-US" altLang="zh-CN" sz="2400" dirty="0" err="1"/>
            <a:t>ncRNA</a:t>
          </a:r>
          <a:r>
            <a:rPr lang="zh-CN" altLang="en-US" sz="2400" dirty="0"/>
            <a:t>参与</a:t>
          </a:r>
          <a:r>
            <a:rPr lang="en-US" altLang="zh-CN" sz="2400" dirty="0"/>
            <a:t>RNA</a:t>
          </a:r>
          <a:r>
            <a:rPr lang="zh-CN" altLang="en-US" sz="2400" dirty="0"/>
            <a:t>稳定性调控</a:t>
          </a:r>
        </a:p>
      </dgm:t>
    </dgm:pt>
    <dgm:pt modelId="{0D8CD524-3111-43FC-BFB1-75CD05EBD3E5}" type="parTrans" cxnId="{CDFBA714-E38F-4652-BC54-344293DC8B17}">
      <dgm:prSet/>
      <dgm:spPr/>
      <dgm:t>
        <a:bodyPr/>
        <a:lstStyle/>
        <a:p>
          <a:endParaRPr lang="zh-CN" altLang="en-US"/>
        </a:p>
      </dgm:t>
    </dgm:pt>
    <dgm:pt modelId="{B9187C39-C6CB-4E65-83AD-93AF47743CCE}" type="sibTrans" cxnId="{CDFBA714-E38F-4652-BC54-344293DC8B17}">
      <dgm:prSet/>
      <dgm:spPr/>
      <dgm:t>
        <a:bodyPr/>
        <a:lstStyle/>
        <a:p>
          <a:endParaRPr lang="zh-CN" altLang="en-US"/>
        </a:p>
      </dgm:t>
    </dgm:pt>
    <dgm:pt modelId="{60A38200-4A35-434B-AC04-F0A82B9F8BF0}">
      <dgm:prSet phldrT="[文本]" custT="1"/>
      <dgm:spPr/>
      <dgm:t>
        <a:bodyPr/>
        <a:lstStyle/>
        <a:p>
          <a:r>
            <a:rPr lang="en-US" altLang="zh-CN" sz="2000" dirty="0"/>
            <a:t>miRNA</a:t>
          </a:r>
          <a:r>
            <a:rPr lang="zh-CN" altLang="en-US" sz="2000" dirty="0"/>
            <a:t>可以类似</a:t>
          </a:r>
          <a:r>
            <a:rPr lang="en-US" altLang="zh-CN" sz="2000" dirty="0"/>
            <a:t>RNAi</a:t>
          </a:r>
          <a:r>
            <a:rPr lang="zh-CN" altLang="en-US" sz="2000" dirty="0"/>
            <a:t>的机制剪切靶</a:t>
          </a:r>
          <a:r>
            <a:rPr lang="en-US" altLang="zh-CN" sz="2000" dirty="0"/>
            <a:t>RNA</a:t>
          </a:r>
          <a:endParaRPr lang="zh-CN" altLang="en-US" sz="2000" dirty="0"/>
        </a:p>
      </dgm:t>
    </dgm:pt>
    <dgm:pt modelId="{3A3487E7-4FDB-41E0-8FEE-346DC22C6ACF}" type="parTrans" cxnId="{9AE5EA88-CC59-4E90-A812-BEE01906D00F}">
      <dgm:prSet/>
      <dgm:spPr/>
      <dgm:t>
        <a:bodyPr/>
        <a:lstStyle/>
        <a:p>
          <a:endParaRPr lang="zh-CN" altLang="en-US"/>
        </a:p>
      </dgm:t>
    </dgm:pt>
    <dgm:pt modelId="{9C4CCE6B-2E97-4301-898C-33AB2B8ED460}" type="sibTrans" cxnId="{9AE5EA88-CC59-4E90-A812-BEE01906D00F}">
      <dgm:prSet/>
      <dgm:spPr/>
      <dgm:t>
        <a:bodyPr/>
        <a:lstStyle/>
        <a:p>
          <a:endParaRPr lang="zh-CN" altLang="en-US"/>
        </a:p>
      </dgm:t>
    </dgm:pt>
    <dgm:pt modelId="{8546991E-FDBF-43AB-9E52-6CD56DC26048}">
      <dgm:prSet phldrT="[文本]" custT="1"/>
      <dgm:spPr/>
      <dgm:t>
        <a:bodyPr/>
        <a:lstStyle/>
        <a:p>
          <a:r>
            <a:rPr lang="en-US" altLang="zh-CN" sz="2400" dirty="0"/>
            <a:t>m6A</a:t>
          </a:r>
        </a:p>
        <a:p>
          <a:r>
            <a:rPr lang="zh-CN" altLang="en-US" sz="2400" dirty="0"/>
            <a:t>甲基化</a:t>
          </a:r>
        </a:p>
      </dgm:t>
    </dgm:pt>
    <dgm:pt modelId="{E45F6371-ED62-4703-93D3-01E808443020}" type="parTrans" cxnId="{5BEE5968-9A5E-40B1-9631-ED31AD696EC6}">
      <dgm:prSet/>
      <dgm:spPr/>
      <dgm:t>
        <a:bodyPr/>
        <a:lstStyle/>
        <a:p>
          <a:endParaRPr lang="zh-CN" altLang="en-US"/>
        </a:p>
      </dgm:t>
    </dgm:pt>
    <dgm:pt modelId="{5FDE3771-9B13-4DEF-8571-88DB44E31190}" type="sibTrans" cxnId="{5BEE5968-9A5E-40B1-9631-ED31AD696EC6}">
      <dgm:prSet/>
      <dgm:spPr/>
      <dgm:t>
        <a:bodyPr/>
        <a:lstStyle/>
        <a:p>
          <a:endParaRPr lang="zh-CN" altLang="en-US"/>
        </a:p>
      </dgm:t>
    </dgm:pt>
    <dgm:pt modelId="{4AFD0C57-711D-411A-9EFE-8F3806738E6B}">
      <dgm:prSet phldrT="[文本]" custT="1"/>
      <dgm:spPr/>
      <dgm:t>
        <a:bodyPr/>
        <a:lstStyle/>
        <a:p>
          <a:r>
            <a:rPr lang="zh-CN" altLang="en-US" sz="2000" dirty="0"/>
            <a:t>真核生物</a:t>
          </a:r>
          <a:r>
            <a:rPr lang="en-US" altLang="zh-CN" sz="2000" dirty="0"/>
            <a:t>mRNA</a:t>
          </a:r>
          <a:r>
            <a:rPr lang="zh-CN" altLang="en-US" sz="2000" dirty="0"/>
            <a:t>中普遍的</a:t>
          </a:r>
          <a:r>
            <a:rPr lang="en-US" altLang="zh-CN" sz="2000" dirty="0"/>
            <a:t>RNA</a:t>
          </a:r>
          <a:r>
            <a:rPr lang="zh-CN" altLang="en-US" sz="2000" dirty="0"/>
            <a:t>甲基化形式。</a:t>
          </a:r>
        </a:p>
      </dgm:t>
    </dgm:pt>
    <dgm:pt modelId="{AFB2A406-9481-4450-8B1A-9031CC2AB54F}" type="parTrans" cxnId="{6F38D4B1-803C-4998-AAC7-EDA8A035954E}">
      <dgm:prSet/>
      <dgm:spPr/>
      <dgm:t>
        <a:bodyPr/>
        <a:lstStyle/>
        <a:p>
          <a:endParaRPr lang="zh-CN" altLang="en-US"/>
        </a:p>
      </dgm:t>
    </dgm:pt>
    <dgm:pt modelId="{1984EFA4-DD54-4922-81D7-082BB9D299DD}" type="sibTrans" cxnId="{6F38D4B1-803C-4998-AAC7-EDA8A035954E}">
      <dgm:prSet/>
      <dgm:spPr/>
      <dgm:t>
        <a:bodyPr/>
        <a:lstStyle/>
        <a:p>
          <a:endParaRPr lang="zh-CN" altLang="en-US"/>
        </a:p>
      </dgm:t>
    </dgm:pt>
    <dgm:pt modelId="{EEEED1B1-CCFE-4FAD-B5BC-3426EFC8C78A}">
      <dgm:prSet phldrT="[文本]" custT="1"/>
      <dgm:spPr/>
      <dgm:t>
        <a:bodyPr/>
        <a:lstStyle/>
        <a:p>
          <a:r>
            <a:rPr lang="zh-CN" altLang="en-US" sz="2000" dirty="0"/>
            <a:t>可逆的，可通过甲基转移酶和脱甲基酶来调控。</a:t>
          </a:r>
        </a:p>
      </dgm:t>
    </dgm:pt>
    <dgm:pt modelId="{A5053B15-90C6-4D7D-B204-C1F9BDF28890}" type="parTrans" cxnId="{C96DC482-E200-46E3-A8BF-ADD5B3EBEB60}">
      <dgm:prSet/>
      <dgm:spPr/>
      <dgm:t>
        <a:bodyPr/>
        <a:lstStyle/>
        <a:p>
          <a:endParaRPr lang="zh-CN" altLang="en-US"/>
        </a:p>
      </dgm:t>
    </dgm:pt>
    <dgm:pt modelId="{CC86E8F1-CA16-4504-B065-810004608E37}" type="sibTrans" cxnId="{C96DC482-E200-46E3-A8BF-ADD5B3EBEB60}">
      <dgm:prSet/>
      <dgm:spPr/>
      <dgm:t>
        <a:bodyPr/>
        <a:lstStyle/>
        <a:p>
          <a:endParaRPr lang="zh-CN" altLang="en-US"/>
        </a:p>
      </dgm:t>
    </dgm:pt>
    <dgm:pt modelId="{5B597186-81A6-4D30-A24E-19028D2B4793}">
      <dgm:prSet phldrT="[文本]" custT="1"/>
      <dgm:spPr/>
      <dgm:t>
        <a:bodyPr/>
        <a:lstStyle/>
        <a:p>
          <a:r>
            <a:rPr lang="en-US" altLang="zh-CN" sz="2000" dirty="0"/>
            <a:t>siRNA</a:t>
          </a:r>
          <a:r>
            <a:rPr lang="zh-CN" altLang="en-US" sz="2000" dirty="0"/>
            <a:t>可降解同源</a:t>
          </a:r>
          <a:r>
            <a:rPr lang="en-US" altLang="zh-CN" sz="2000" dirty="0"/>
            <a:t>mRNA</a:t>
          </a:r>
          <a:endParaRPr lang="zh-CN" altLang="en-US" sz="2000" dirty="0"/>
        </a:p>
      </dgm:t>
    </dgm:pt>
    <dgm:pt modelId="{56D03445-7985-4679-9B9C-583EC52A5EF8}" type="parTrans" cxnId="{38C52FDC-4A76-4517-9575-E449AD436D92}">
      <dgm:prSet/>
      <dgm:spPr/>
      <dgm:t>
        <a:bodyPr/>
        <a:lstStyle/>
        <a:p>
          <a:endParaRPr lang="zh-CN" altLang="en-US"/>
        </a:p>
      </dgm:t>
    </dgm:pt>
    <dgm:pt modelId="{A04BEEBC-05BB-4CB8-93E3-0074EA0706F1}" type="sibTrans" cxnId="{38C52FDC-4A76-4517-9575-E449AD436D92}">
      <dgm:prSet/>
      <dgm:spPr/>
      <dgm:t>
        <a:bodyPr/>
        <a:lstStyle/>
        <a:p>
          <a:endParaRPr lang="zh-CN" altLang="en-US"/>
        </a:p>
      </dgm:t>
    </dgm:pt>
    <dgm:pt modelId="{08F31252-2BC1-423F-B06D-37F6CDC404D4}">
      <dgm:prSet phldrT="[文本]" custT="1"/>
      <dgm:spPr/>
      <dgm:t>
        <a:bodyPr/>
        <a:lstStyle/>
        <a:p>
          <a:r>
            <a:rPr lang="en-US" altLang="zh-CN" sz="2000" dirty="0" err="1"/>
            <a:t>ncRNA</a:t>
          </a:r>
          <a:r>
            <a:rPr lang="zh-CN" altLang="en-US" sz="2000" dirty="0"/>
            <a:t>参与</a:t>
          </a:r>
          <a:r>
            <a:rPr lang="en-US" altLang="zh-CN" sz="2000" dirty="0"/>
            <a:t>RNA</a:t>
          </a:r>
          <a:r>
            <a:rPr lang="zh-CN" altLang="en-US" sz="2000" dirty="0"/>
            <a:t>稳定性调控</a:t>
          </a:r>
        </a:p>
      </dgm:t>
    </dgm:pt>
    <dgm:pt modelId="{91D0DD13-0F21-407D-A7C8-124E0BBE5BD7}" type="parTrans" cxnId="{D3FAB8B4-871D-447C-B762-77F21C8C300B}">
      <dgm:prSet/>
      <dgm:spPr/>
      <dgm:t>
        <a:bodyPr/>
        <a:lstStyle/>
        <a:p>
          <a:endParaRPr lang="zh-CN" altLang="en-US"/>
        </a:p>
      </dgm:t>
    </dgm:pt>
    <dgm:pt modelId="{4FA7E63B-C9A2-4286-9C59-C5B44E7BC9EB}" type="sibTrans" cxnId="{D3FAB8B4-871D-447C-B762-77F21C8C300B}">
      <dgm:prSet/>
      <dgm:spPr/>
      <dgm:t>
        <a:bodyPr/>
        <a:lstStyle/>
        <a:p>
          <a:endParaRPr lang="zh-CN" altLang="en-US"/>
        </a:p>
      </dgm:t>
    </dgm:pt>
    <dgm:pt modelId="{3E4B6902-1257-4FFB-8F55-CD0BB0EE1697}" type="pres">
      <dgm:prSet presAssocID="{CA3EE212-6812-45E4-A6DA-2B91E5BFD6B7}" presName="composite" presStyleCnt="0">
        <dgm:presLayoutVars>
          <dgm:chMax val="5"/>
          <dgm:dir/>
          <dgm:animLvl val="ctr"/>
          <dgm:resizeHandles val="exact"/>
        </dgm:presLayoutVars>
      </dgm:prSet>
      <dgm:spPr/>
      <dgm:t>
        <a:bodyPr/>
        <a:lstStyle/>
        <a:p>
          <a:endParaRPr lang="zh-CN" altLang="en-US"/>
        </a:p>
      </dgm:t>
    </dgm:pt>
    <dgm:pt modelId="{3F5EF6FB-5E69-40DD-851E-A78875979DB8}" type="pres">
      <dgm:prSet presAssocID="{CA3EE212-6812-45E4-A6DA-2B91E5BFD6B7}" presName="cycle" presStyleCnt="0"/>
      <dgm:spPr/>
    </dgm:pt>
    <dgm:pt modelId="{D1A64A74-2EEB-46BA-8D24-02594EDA733E}" type="pres">
      <dgm:prSet presAssocID="{CA3EE212-6812-45E4-A6DA-2B91E5BFD6B7}" presName="centerShape" presStyleCnt="0"/>
      <dgm:spPr/>
    </dgm:pt>
    <dgm:pt modelId="{C6DA5AD0-C0CA-473F-B8C0-06217CA02A9B}" type="pres">
      <dgm:prSet presAssocID="{CA3EE212-6812-45E4-A6DA-2B91E5BFD6B7}" presName="connSite" presStyleLbl="node1" presStyleIdx="0" presStyleCnt="4"/>
      <dgm:spPr/>
    </dgm:pt>
    <dgm:pt modelId="{F30B536F-2AF4-46FF-8846-CEBD50122E70}" type="pres">
      <dgm:prSet presAssocID="{CA3EE212-6812-45E4-A6DA-2B91E5BFD6B7}" presName="visible" presStyleLbl="node1" presStyleIdx="0" presStyleCnt="4" custScaleX="88193" custScaleY="70449"/>
      <dgm:spPr/>
    </dgm:pt>
    <dgm:pt modelId="{9FBADFD2-0D56-4A6D-856B-7D6C531410B9}" type="pres">
      <dgm:prSet presAssocID="{896EBBE9-A56B-43D9-B7DA-EC41DF8A91C5}" presName="Name25" presStyleLbl="parChTrans1D1" presStyleIdx="0" presStyleCnt="3"/>
      <dgm:spPr/>
      <dgm:t>
        <a:bodyPr/>
        <a:lstStyle/>
        <a:p>
          <a:endParaRPr lang="zh-CN" altLang="en-US"/>
        </a:p>
      </dgm:t>
    </dgm:pt>
    <dgm:pt modelId="{29E77526-9F88-4829-B72A-6ACADE4FB764}" type="pres">
      <dgm:prSet presAssocID="{9932C082-9ECC-43F0-A868-3C76E08FBCF2}" presName="node" presStyleCnt="0"/>
      <dgm:spPr/>
    </dgm:pt>
    <dgm:pt modelId="{0C7457D8-EF2C-453D-B338-A07FC0BCBEB2}" type="pres">
      <dgm:prSet presAssocID="{9932C082-9ECC-43F0-A868-3C76E08FBCF2}" presName="parentNode" presStyleLbl="node1" presStyleIdx="1" presStyleCnt="4" custScaleX="112089" custScaleY="69529" custLinFactNeighborX="2931" custLinFactNeighborY="11911">
        <dgm:presLayoutVars>
          <dgm:chMax val="1"/>
          <dgm:bulletEnabled val="1"/>
        </dgm:presLayoutVars>
      </dgm:prSet>
      <dgm:spPr/>
      <dgm:t>
        <a:bodyPr/>
        <a:lstStyle/>
        <a:p>
          <a:endParaRPr lang="zh-CN" altLang="en-US"/>
        </a:p>
      </dgm:t>
    </dgm:pt>
    <dgm:pt modelId="{822A584B-AA6E-44C2-B740-7A5D81ECE1CB}" type="pres">
      <dgm:prSet presAssocID="{9932C082-9ECC-43F0-A868-3C76E08FBCF2}" presName="childNode" presStyleLbl="revTx" presStyleIdx="0" presStyleCnt="3">
        <dgm:presLayoutVars>
          <dgm:bulletEnabled val="1"/>
        </dgm:presLayoutVars>
      </dgm:prSet>
      <dgm:spPr/>
      <dgm:t>
        <a:bodyPr/>
        <a:lstStyle/>
        <a:p>
          <a:endParaRPr lang="zh-CN" altLang="en-US"/>
        </a:p>
      </dgm:t>
    </dgm:pt>
    <dgm:pt modelId="{3F3BE098-C160-48BD-B40D-640EC459BEE6}" type="pres">
      <dgm:prSet presAssocID="{0D8CD524-3111-43FC-BFB1-75CD05EBD3E5}" presName="Name25" presStyleLbl="parChTrans1D1" presStyleIdx="1" presStyleCnt="3"/>
      <dgm:spPr/>
      <dgm:t>
        <a:bodyPr/>
        <a:lstStyle/>
        <a:p>
          <a:endParaRPr lang="zh-CN" altLang="en-US"/>
        </a:p>
      </dgm:t>
    </dgm:pt>
    <dgm:pt modelId="{1D319F75-5BB7-4581-AA5D-D7BB3D3DDADC}" type="pres">
      <dgm:prSet presAssocID="{374621B0-D4CD-41C0-BF3A-AA85709D5DA9}" presName="node" presStyleCnt="0"/>
      <dgm:spPr/>
    </dgm:pt>
    <dgm:pt modelId="{7287C961-31D9-4773-ACA1-065BF4C15258}" type="pres">
      <dgm:prSet presAssocID="{374621B0-D4CD-41C0-BF3A-AA85709D5DA9}" presName="parentNode" presStyleLbl="node1" presStyleIdx="2" presStyleCnt="4" custScaleX="112577" custLinFactNeighborX="25394" custLinFactNeighborY="-4429">
        <dgm:presLayoutVars>
          <dgm:chMax val="1"/>
          <dgm:bulletEnabled val="1"/>
        </dgm:presLayoutVars>
      </dgm:prSet>
      <dgm:spPr/>
      <dgm:t>
        <a:bodyPr/>
        <a:lstStyle/>
        <a:p>
          <a:endParaRPr lang="zh-CN" altLang="en-US"/>
        </a:p>
      </dgm:t>
    </dgm:pt>
    <dgm:pt modelId="{4129DEC1-4BE0-47A6-9E2E-662A3B5A27FE}" type="pres">
      <dgm:prSet presAssocID="{374621B0-D4CD-41C0-BF3A-AA85709D5DA9}" presName="childNode" presStyleLbl="revTx" presStyleIdx="1" presStyleCnt="3">
        <dgm:presLayoutVars>
          <dgm:bulletEnabled val="1"/>
        </dgm:presLayoutVars>
      </dgm:prSet>
      <dgm:spPr/>
      <dgm:t>
        <a:bodyPr/>
        <a:lstStyle/>
        <a:p>
          <a:endParaRPr lang="zh-CN" altLang="en-US"/>
        </a:p>
      </dgm:t>
    </dgm:pt>
    <dgm:pt modelId="{A7B395CB-CFA0-4956-A135-0C37C44BB959}" type="pres">
      <dgm:prSet presAssocID="{E45F6371-ED62-4703-93D3-01E808443020}" presName="Name25" presStyleLbl="parChTrans1D1" presStyleIdx="2" presStyleCnt="3"/>
      <dgm:spPr/>
      <dgm:t>
        <a:bodyPr/>
        <a:lstStyle/>
        <a:p>
          <a:endParaRPr lang="zh-CN" altLang="en-US"/>
        </a:p>
      </dgm:t>
    </dgm:pt>
    <dgm:pt modelId="{EA3CF8F9-D2DA-4F13-89E2-DCD8B01FABB7}" type="pres">
      <dgm:prSet presAssocID="{8546991E-FDBF-43AB-9E52-6CD56DC26048}" presName="node" presStyleCnt="0"/>
      <dgm:spPr/>
    </dgm:pt>
    <dgm:pt modelId="{9C05DA30-3204-407F-88D3-6B00F29D05EB}" type="pres">
      <dgm:prSet presAssocID="{8546991E-FDBF-43AB-9E52-6CD56DC26048}" presName="parentNode" presStyleLbl="node1" presStyleIdx="3" presStyleCnt="4" custLinFactNeighborX="28524" custLinFactNeighborY="-12148">
        <dgm:presLayoutVars>
          <dgm:chMax val="1"/>
          <dgm:bulletEnabled val="1"/>
        </dgm:presLayoutVars>
      </dgm:prSet>
      <dgm:spPr/>
      <dgm:t>
        <a:bodyPr/>
        <a:lstStyle/>
        <a:p>
          <a:endParaRPr lang="zh-CN" altLang="en-US"/>
        </a:p>
      </dgm:t>
    </dgm:pt>
    <dgm:pt modelId="{B98D4C71-D65C-4D5D-BB9C-D9A1138F2F5D}" type="pres">
      <dgm:prSet presAssocID="{8546991E-FDBF-43AB-9E52-6CD56DC26048}" presName="childNode" presStyleLbl="revTx" presStyleIdx="2" presStyleCnt="3">
        <dgm:presLayoutVars>
          <dgm:bulletEnabled val="1"/>
        </dgm:presLayoutVars>
      </dgm:prSet>
      <dgm:spPr/>
      <dgm:t>
        <a:bodyPr/>
        <a:lstStyle/>
        <a:p>
          <a:endParaRPr lang="zh-CN" altLang="en-US"/>
        </a:p>
      </dgm:t>
    </dgm:pt>
  </dgm:ptLst>
  <dgm:cxnLst>
    <dgm:cxn modelId="{9AE5EA88-CC59-4E90-A812-BEE01906D00F}" srcId="{374621B0-D4CD-41C0-BF3A-AA85709D5DA9}" destId="{60A38200-4A35-434B-AC04-F0A82B9F8BF0}" srcOrd="2" destOrd="0" parTransId="{3A3487E7-4FDB-41E0-8FEE-346DC22C6ACF}" sibTransId="{9C4CCE6B-2E97-4301-898C-33AB2B8ED460}"/>
    <dgm:cxn modelId="{0CAD8C11-0F8E-4674-BF09-A96F30B9ED87}" type="presOf" srcId="{CA3EE212-6812-45E4-A6DA-2B91E5BFD6B7}" destId="{3E4B6902-1257-4FFB-8F55-CD0BB0EE1697}" srcOrd="0" destOrd="0" presId="urn:microsoft.com/office/officeart/2005/8/layout/radial2#1"/>
    <dgm:cxn modelId="{322F0A63-ABC0-497C-AE74-6E07B521F823}" type="presOf" srcId="{4AFD0C57-711D-411A-9EFE-8F3806738E6B}" destId="{B98D4C71-D65C-4D5D-BB9C-D9A1138F2F5D}" srcOrd="0" destOrd="0" presId="urn:microsoft.com/office/officeart/2005/8/layout/radial2#1"/>
    <dgm:cxn modelId="{7106DF31-FF32-4ACF-AA59-AD9DDD4AA6FC}" type="presOf" srcId="{60A38200-4A35-434B-AC04-F0A82B9F8BF0}" destId="{4129DEC1-4BE0-47A6-9E2E-662A3B5A27FE}" srcOrd="0" destOrd="2" presId="urn:microsoft.com/office/officeart/2005/8/layout/radial2#1"/>
    <dgm:cxn modelId="{C96DC482-E200-46E3-A8BF-ADD5B3EBEB60}" srcId="{8546991E-FDBF-43AB-9E52-6CD56DC26048}" destId="{EEEED1B1-CCFE-4FAD-B5BC-3426EFC8C78A}" srcOrd="1" destOrd="0" parTransId="{A5053B15-90C6-4D7D-B204-C1F9BDF28890}" sibTransId="{CC86E8F1-CA16-4504-B065-810004608E37}"/>
    <dgm:cxn modelId="{1634B837-6CB6-4EC2-ADCE-95E36E638E26}" type="presOf" srcId="{08F31252-2BC1-423F-B06D-37F6CDC404D4}" destId="{4129DEC1-4BE0-47A6-9E2E-662A3B5A27FE}" srcOrd="0" destOrd="0" presId="urn:microsoft.com/office/officeart/2005/8/layout/radial2#1"/>
    <dgm:cxn modelId="{C933743A-D4E9-4EB4-90C8-DEBE70E1054D}" type="presOf" srcId="{8546991E-FDBF-43AB-9E52-6CD56DC26048}" destId="{9C05DA30-3204-407F-88D3-6B00F29D05EB}" srcOrd="0" destOrd="0" presId="urn:microsoft.com/office/officeart/2005/8/layout/radial2#1"/>
    <dgm:cxn modelId="{571BE6D3-31EE-492D-94A5-2D5DCC8736A9}" srcId="{9932C082-9ECC-43F0-A868-3C76E08FBCF2}" destId="{861E2223-7FAE-40A7-91C3-379B6FE40138}" srcOrd="0" destOrd="0" parTransId="{F600C66C-640A-410A-AE84-08F4B637ABA2}" sibTransId="{F2495525-0A85-4EF9-948E-CF09AF448B2C}"/>
    <dgm:cxn modelId="{9CD003AE-6A5D-4378-B8FB-9FC6FA7682F1}" type="presOf" srcId="{374621B0-D4CD-41C0-BF3A-AA85709D5DA9}" destId="{7287C961-31D9-4773-ACA1-065BF4C15258}" srcOrd="0" destOrd="0" presId="urn:microsoft.com/office/officeart/2005/8/layout/radial2#1"/>
    <dgm:cxn modelId="{CDFBA714-E38F-4652-BC54-344293DC8B17}" srcId="{CA3EE212-6812-45E4-A6DA-2B91E5BFD6B7}" destId="{374621B0-D4CD-41C0-BF3A-AA85709D5DA9}" srcOrd="1" destOrd="0" parTransId="{0D8CD524-3111-43FC-BFB1-75CD05EBD3E5}" sibTransId="{B9187C39-C6CB-4E65-83AD-93AF47743CCE}"/>
    <dgm:cxn modelId="{3AC4E673-5363-46E4-995F-C77F6071A280}" type="presOf" srcId="{7B71765F-15E7-4910-A92F-E1F67E035D2A}" destId="{822A584B-AA6E-44C2-B740-7A5D81ECE1CB}" srcOrd="0" destOrd="1" presId="urn:microsoft.com/office/officeart/2005/8/layout/radial2#1"/>
    <dgm:cxn modelId="{CC85D67A-11FE-43C1-9440-CEE2BC8154CD}" type="presOf" srcId="{861E2223-7FAE-40A7-91C3-379B6FE40138}" destId="{822A584B-AA6E-44C2-B740-7A5D81ECE1CB}" srcOrd="0" destOrd="0" presId="urn:microsoft.com/office/officeart/2005/8/layout/radial2#1"/>
    <dgm:cxn modelId="{88545C59-4067-4291-9A0B-71DFB590530A}" type="presOf" srcId="{E45F6371-ED62-4703-93D3-01E808443020}" destId="{A7B395CB-CFA0-4956-A135-0C37C44BB959}" srcOrd="0" destOrd="0" presId="urn:microsoft.com/office/officeart/2005/8/layout/radial2#1"/>
    <dgm:cxn modelId="{C123E22B-903D-45E4-B62A-F5943E848561}" type="presOf" srcId="{9932C082-9ECC-43F0-A868-3C76E08FBCF2}" destId="{0C7457D8-EF2C-453D-B338-A07FC0BCBEB2}" srcOrd="0" destOrd="0" presId="urn:microsoft.com/office/officeart/2005/8/layout/radial2#1"/>
    <dgm:cxn modelId="{38C52FDC-4A76-4517-9575-E449AD436D92}" srcId="{374621B0-D4CD-41C0-BF3A-AA85709D5DA9}" destId="{5B597186-81A6-4D30-A24E-19028D2B4793}" srcOrd="1" destOrd="0" parTransId="{56D03445-7985-4679-9B9C-583EC52A5EF8}" sibTransId="{A04BEEBC-05BB-4CB8-93E3-0074EA0706F1}"/>
    <dgm:cxn modelId="{ECB87369-E210-4CCD-971C-C4093EA26921}" srcId="{CA3EE212-6812-45E4-A6DA-2B91E5BFD6B7}" destId="{9932C082-9ECC-43F0-A868-3C76E08FBCF2}" srcOrd="0" destOrd="0" parTransId="{896EBBE9-A56B-43D9-B7DA-EC41DF8A91C5}" sibTransId="{28CCC46C-1655-42F3-9F64-C78808D6E18B}"/>
    <dgm:cxn modelId="{93CE7005-7EB6-4481-9CDD-283F70D2C469}" type="presOf" srcId="{5B597186-81A6-4D30-A24E-19028D2B4793}" destId="{4129DEC1-4BE0-47A6-9E2E-662A3B5A27FE}" srcOrd="0" destOrd="1" presId="urn:microsoft.com/office/officeart/2005/8/layout/radial2#1"/>
    <dgm:cxn modelId="{13BDCE21-CF5B-497C-BB66-5254F10A9A7B}" srcId="{9932C082-9ECC-43F0-A868-3C76E08FBCF2}" destId="{7B71765F-15E7-4910-A92F-E1F67E035D2A}" srcOrd="1" destOrd="0" parTransId="{DC13DA26-E414-4CAD-8B64-101FA080FBB1}" sibTransId="{7D393D39-0690-4F6C-A2AC-04DB33BC338F}"/>
    <dgm:cxn modelId="{DFDC5158-F58E-4BE8-BB74-D67C152781F7}" type="presOf" srcId="{0D8CD524-3111-43FC-BFB1-75CD05EBD3E5}" destId="{3F3BE098-C160-48BD-B40D-640EC459BEE6}" srcOrd="0" destOrd="0" presId="urn:microsoft.com/office/officeart/2005/8/layout/radial2#1"/>
    <dgm:cxn modelId="{5BEE5968-9A5E-40B1-9631-ED31AD696EC6}" srcId="{CA3EE212-6812-45E4-A6DA-2B91E5BFD6B7}" destId="{8546991E-FDBF-43AB-9E52-6CD56DC26048}" srcOrd="2" destOrd="0" parTransId="{E45F6371-ED62-4703-93D3-01E808443020}" sibTransId="{5FDE3771-9B13-4DEF-8571-88DB44E31190}"/>
    <dgm:cxn modelId="{CFCD844F-B6F7-470C-97CD-B95D34E22284}" type="presOf" srcId="{EEEED1B1-CCFE-4FAD-B5BC-3426EFC8C78A}" destId="{B98D4C71-D65C-4D5D-BB9C-D9A1138F2F5D}" srcOrd="0" destOrd="1" presId="urn:microsoft.com/office/officeart/2005/8/layout/radial2#1"/>
    <dgm:cxn modelId="{74EFAB1C-ABE9-42A7-ADD5-DC243A96AF6B}" type="presOf" srcId="{896EBBE9-A56B-43D9-B7DA-EC41DF8A91C5}" destId="{9FBADFD2-0D56-4A6D-856B-7D6C531410B9}" srcOrd="0" destOrd="0" presId="urn:microsoft.com/office/officeart/2005/8/layout/radial2#1"/>
    <dgm:cxn modelId="{D3FAB8B4-871D-447C-B762-77F21C8C300B}" srcId="{374621B0-D4CD-41C0-BF3A-AA85709D5DA9}" destId="{08F31252-2BC1-423F-B06D-37F6CDC404D4}" srcOrd="0" destOrd="0" parTransId="{91D0DD13-0F21-407D-A7C8-124E0BBE5BD7}" sibTransId="{4FA7E63B-C9A2-4286-9C59-C5B44E7BC9EB}"/>
    <dgm:cxn modelId="{6F38D4B1-803C-4998-AAC7-EDA8A035954E}" srcId="{8546991E-FDBF-43AB-9E52-6CD56DC26048}" destId="{4AFD0C57-711D-411A-9EFE-8F3806738E6B}" srcOrd="0" destOrd="0" parTransId="{AFB2A406-9481-4450-8B1A-9031CC2AB54F}" sibTransId="{1984EFA4-DD54-4922-81D7-082BB9D299DD}"/>
    <dgm:cxn modelId="{E048906C-C755-45B7-99B7-AC4D4E7B10D6}" type="presParOf" srcId="{3E4B6902-1257-4FFB-8F55-CD0BB0EE1697}" destId="{3F5EF6FB-5E69-40DD-851E-A78875979DB8}" srcOrd="0" destOrd="0" presId="urn:microsoft.com/office/officeart/2005/8/layout/radial2#1"/>
    <dgm:cxn modelId="{C464697A-1053-488C-A2AB-CB9A4DE6BA76}" type="presParOf" srcId="{3F5EF6FB-5E69-40DD-851E-A78875979DB8}" destId="{D1A64A74-2EEB-46BA-8D24-02594EDA733E}" srcOrd="0" destOrd="0" presId="urn:microsoft.com/office/officeart/2005/8/layout/radial2#1"/>
    <dgm:cxn modelId="{EABD8E74-28D3-4125-A966-A46308A656B1}" type="presParOf" srcId="{D1A64A74-2EEB-46BA-8D24-02594EDA733E}" destId="{C6DA5AD0-C0CA-473F-B8C0-06217CA02A9B}" srcOrd="0" destOrd="0" presId="urn:microsoft.com/office/officeart/2005/8/layout/radial2#1"/>
    <dgm:cxn modelId="{F422237D-38B5-4851-A4C1-DCFCD44CAE6A}" type="presParOf" srcId="{D1A64A74-2EEB-46BA-8D24-02594EDA733E}" destId="{F30B536F-2AF4-46FF-8846-CEBD50122E70}" srcOrd="1" destOrd="0" presId="urn:microsoft.com/office/officeart/2005/8/layout/radial2#1"/>
    <dgm:cxn modelId="{C2844B2C-8635-4879-91CF-7F49C9C7F087}" type="presParOf" srcId="{3F5EF6FB-5E69-40DD-851E-A78875979DB8}" destId="{9FBADFD2-0D56-4A6D-856B-7D6C531410B9}" srcOrd="1" destOrd="0" presId="urn:microsoft.com/office/officeart/2005/8/layout/radial2#1"/>
    <dgm:cxn modelId="{CD77EE74-50B2-4AE9-A9D9-863827501A89}" type="presParOf" srcId="{3F5EF6FB-5E69-40DD-851E-A78875979DB8}" destId="{29E77526-9F88-4829-B72A-6ACADE4FB764}" srcOrd="2" destOrd="0" presId="urn:microsoft.com/office/officeart/2005/8/layout/radial2#1"/>
    <dgm:cxn modelId="{845AFEB6-7B0B-454D-B368-5E36CB7342C3}" type="presParOf" srcId="{29E77526-9F88-4829-B72A-6ACADE4FB764}" destId="{0C7457D8-EF2C-453D-B338-A07FC0BCBEB2}" srcOrd="0" destOrd="0" presId="urn:microsoft.com/office/officeart/2005/8/layout/radial2#1"/>
    <dgm:cxn modelId="{5A820107-F609-4749-967C-894C7C2FDE63}" type="presParOf" srcId="{29E77526-9F88-4829-B72A-6ACADE4FB764}" destId="{822A584B-AA6E-44C2-B740-7A5D81ECE1CB}" srcOrd="1" destOrd="0" presId="urn:microsoft.com/office/officeart/2005/8/layout/radial2#1"/>
    <dgm:cxn modelId="{13BD8757-3AD8-4095-8638-ED16378C85A1}" type="presParOf" srcId="{3F5EF6FB-5E69-40DD-851E-A78875979DB8}" destId="{3F3BE098-C160-48BD-B40D-640EC459BEE6}" srcOrd="3" destOrd="0" presId="urn:microsoft.com/office/officeart/2005/8/layout/radial2#1"/>
    <dgm:cxn modelId="{60C6C8B6-AA03-4BF8-9FE7-C1608E220FD5}" type="presParOf" srcId="{3F5EF6FB-5E69-40DD-851E-A78875979DB8}" destId="{1D319F75-5BB7-4581-AA5D-D7BB3D3DDADC}" srcOrd="4" destOrd="0" presId="urn:microsoft.com/office/officeart/2005/8/layout/radial2#1"/>
    <dgm:cxn modelId="{B1F5FBCC-9D50-4558-9CC1-B3B14FF059CA}" type="presParOf" srcId="{1D319F75-5BB7-4581-AA5D-D7BB3D3DDADC}" destId="{7287C961-31D9-4773-ACA1-065BF4C15258}" srcOrd="0" destOrd="0" presId="urn:microsoft.com/office/officeart/2005/8/layout/radial2#1"/>
    <dgm:cxn modelId="{AE081137-1BC2-4669-87D1-33F0C32610B7}" type="presParOf" srcId="{1D319F75-5BB7-4581-AA5D-D7BB3D3DDADC}" destId="{4129DEC1-4BE0-47A6-9E2E-662A3B5A27FE}" srcOrd="1" destOrd="0" presId="urn:microsoft.com/office/officeart/2005/8/layout/radial2#1"/>
    <dgm:cxn modelId="{13543C4C-FD97-4319-9067-85261E5FB613}" type="presParOf" srcId="{3F5EF6FB-5E69-40DD-851E-A78875979DB8}" destId="{A7B395CB-CFA0-4956-A135-0C37C44BB959}" srcOrd="5" destOrd="0" presId="urn:microsoft.com/office/officeart/2005/8/layout/radial2#1"/>
    <dgm:cxn modelId="{D161BF4B-2A28-4B7E-A6EA-3C49D6B9642D}" type="presParOf" srcId="{3F5EF6FB-5E69-40DD-851E-A78875979DB8}" destId="{EA3CF8F9-D2DA-4F13-89E2-DCD8B01FABB7}" srcOrd="6" destOrd="0" presId="urn:microsoft.com/office/officeart/2005/8/layout/radial2#1"/>
    <dgm:cxn modelId="{7737CD80-FC4E-4F1C-9675-26C19AF8D3CC}" type="presParOf" srcId="{EA3CF8F9-D2DA-4F13-89E2-DCD8B01FABB7}" destId="{9C05DA30-3204-407F-88D3-6B00F29D05EB}" srcOrd="0" destOrd="0" presId="urn:microsoft.com/office/officeart/2005/8/layout/radial2#1"/>
    <dgm:cxn modelId="{78C9D15D-E14D-42E8-BB92-64A3D77B94D1}" type="presParOf" srcId="{EA3CF8F9-D2DA-4F13-89E2-DCD8B01FABB7}" destId="{B98D4C71-D65C-4D5D-BB9C-D9A1138F2F5D}" srcOrd="1" destOrd="0" presId="urn:microsoft.com/office/officeart/2005/8/layout/radial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3AD6897-DD0C-4D79-AD72-CF0DC69F3E54}" type="doc">
      <dgm:prSet loTypeId="urn:microsoft.com/office/officeart/2008/layout/HorizontalMultiLevelHierarchy#1" loCatId="hierarchy" qsTypeId="urn:microsoft.com/office/officeart/2005/8/quickstyle/simple3#2" qsCatId="simple" csTypeId="urn:microsoft.com/office/officeart/2005/8/colors/accent0_2#2" csCatId="mainScheme" phldr="1"/>
      <dgm:spPr/>
      <dgm:t>
        <a:bodyPr/>
        <a:lstStyle/>
        <a:p>
          <a:endParaRPr lang="zh-CN" altLang="en-US"/>
        </a:p>
      </dgm:t>
    </dgm:pt>
    <dgm:pt modelId="{C67F2FCE-E270-4533-B95B-0E9072171D97}">
      <dgm:prSet phldrT="[文本]" custT="1"/>
      <dgm:spPr/>
      <dgm:t>
        <a:bodyPr/>
        <a:lstStyle/>
        <a:p>
          <a:r>
            <a:rPr lang="zh-CN" altLang="en-US" sz="2400" dirty="0"/>
            <a:t>基因甲基化调控基因表达的可能机制的</a:t>
          </a:r>
          <a:r>
            <a:rPr lang="en-US" altLang="zh-CN" sz="2400" dirty="0"/>
            <a:t>3</a:t>
          </a:r>
          <a:r>
            <a:rPr lang="zh-CN" altLang="en-US" sz="2400" dirty="0"/>
            <a:t>种解释</a:t>
          </a:r>
          <a:endParaRPr lang="en-US" altLang="zh-CN" sz="2400" dirty="0"/>
        </a:p>
      </dgm:t>
    </dgm:pt>
    <dgm:pt modelId="{0C2341F1-2FDD-4E4A-9F5B-786937B37172}" type="parTrans" cxnId="{FC97882D-F8FB-4756-8F3C-22F03D6BEAC1}">
      <dgm:prSet/>
      <dgm:spPr/>
      <dgm:t>
        <a:bodyPr/>
        <a:lstStyle/>
        <a:p>
          <a:endParaRPr lang="zh-CN" altLang="en-US"/>
        </a:p>
      </dgm:t>
    </dgm:pt>
    <dgm:pt modelId="{6A8C6E79-7389-436F-BF5B-0C6A1247E270}" type="sibTrans" cxnId="{FC97882D-F8FB-4756-8F3C-22F03D6BEAC1}">
      <dgm:prSet/>
      <dgm:spPr/>
      <dgm:t>
        <a:bodyPr/>
        <a:lstStyle/>
        <a:p>
          <a:endParaRPr lang="zh-CN" altLang="en-US"/>
        </a:p>
      </dgm:t>
    </dgm:pt>
    <dgm:pt modelId="{3A1C04B0-5207-4D76-8280-9A3330DDB19F}">
      <dgm:prSet phldrT="[文本]" custT="1"/>
      <dgm:spPr/>
      <dgm:t>
        <a:bodyPr/>
        <a:lstStyle/>
        <a:p>
          <a:pPr algn="l"/>
          <a:r>
            <a:rPr lang="en-US" altLang="zh-CN" sz="2000" dirty="0"/>
            <a:t>1. DNA</a:t>
          </a:r>
          <a:r>
            <a:rPr lang="zh-CN" altLang="en-US" sz="2000" dirty="0"/>
            <a:t>甲基化直接干扰特异转录因子与各自启动子的识别位置结合</a:t>
          </a:r>
        </a:p>
      </dgm:t>
    </dgm:pt>
    <dgm:pt modelId="{4997F1D3-25B9-4204-94AB-B6060E9BB0D6}" type="parTrans" cxnId="{C46FB471-D086-493C-85B3-ADFF92D2E131}">
      <dgm:prSet/>
      <dgm:spPr/>
      <dgm:t>
        <a:bodyPr/>
        <a:lstStyle/>
        <a:p>
          <a:endParaRPr lang="zh-CN" altLang="en-US"/>
        </a:p>
      </dgm:t>
    </dgm:pt>
    <dgm:pt modelId="{9C3646E1-075C-4183-AA62-E2706F4DACB3}" type="sibTrans" cxnId="{C46FB471-D086-493C-85B3-ADFF92D2E131}">
      <dgm:prSet/>
      <dgm:spPr/>
      <dgm:t>
        <a:bodyPr/>
        <a:lstStyle/>
        <a:p>
          <a:endParaRPr lang="zh-CN" altLang="en-US"/>
        </a:p>
      </dgm:t>
    </dgm:pt>
    <dgm:pt modelId="{50C14920-047F-43E0-ADDD-D82BD6769543}">
      <dgm:prSet phldrT="[文本]" custT="1"/>
      <dgm:spPr/>
      <dgm:t>
        <a:bodyPr/>
        <a:lstStyle/>
        <a:p>
          <a:r>
            <a:rPr lang="en-US" altLang="zh-CN" sz="2000" dirty="0"/>
            <a:t>3. DNA</a:t>
          </a:r>
          <a:r>
            <a:rPr lang="zh-CN" altLang="en-US" sz="2000" dirty="0"/>
            <a:t>甲基化后与组蛋白结合更紧，使核小体结构紧密，结果影响转录</a:t>
          </a:r>
          <a:endParaRPr lang="en-US" altLang="zh-CN" sz="2000" dirty="0"/>
        </a:p>
      </dgm:t>
    </dgm:pt>
    <dgm:pt modelId="{590874E1-C520-4CC7-ACAF-AE19ECB2FCF9}" type="parTrans" cxnId="{2C4972FE-7825-475F-8949-F97DF7D408E5}">
      <dgm:prSet/>
      <dgm:spPr/>
      <dgm:t>
        <a:bodyPr/>
        <a:lstStyle/>
        <a:p>
          <a:endParaRPr lang="zh-CN" altLang="en-US"/>
        </a:p>
      </dgm:t>
    </dgm:pt>
    <dgm:pt modelId="{5A09BDEC-FB5B-486D-85FD-E111C7F9A5C2}" type="sibTrans" cxnId="{2C4972FE-7825-475F-8949-F97DF7D408E5}">
      <dgm:prSet/>
      <dgm:spPr/>
      <dgm:t>
        <a:bodyPr/>
        <a:lstStyle/>
        <a:p>
          <a:endParaRPr lang="zh-CN" altLang="en-US"/>
        </a:p>
      </dgm:t>
    </dgm:pt>
    <dgm:pt modelId="{B7BAA399-B512-4852-9100-F4A70A0C5E3E}">
      <dgm:prSet custT="1"/>
      <dgm:spPr/>
      <dgm:t>
        <a:bodyPr/>
        <a:lstStyle/>
        <a:p>
          <a:r>
            <a:rPr lang="en-US" altLang="zh-CN" sz="2000" dirty="0"/>
            <a:t>2.</a:t>
          </a:r>
          <a:r>
            <a:rPr lang="en-US" altLang="zh-CN" sz="2000" baseline="0" dirty="0"/>
            <a:t> </a:t>
          </a:r>
          <a:r>
            <a:rPr lang="zh-CN" altLang="en-US" sz="2000" baseline="0" dirty="0"/>
            <a:t>通过在甲基化</a:t>
          </a:r>
          <a:r>
            <a:rPr lang="en-US" altLang="zh-CN" sz="2000" baseline="0" dirty="0"/>
            <a:t>DNA</a:t>
          </a:r>
          <a:r>
            <a:rPr lang="zh-CN" altLang="en-US" sz="2000" baseline="0" dirty="0"/>
            <a:t>上结合特异的转录阻遏物而起作用</a:t>
          </a:r>
          <a:endParaRPr lang="zh-CN" altLang="en-US" sz="2000" dirty="0"/>
        </a:p>
      </dgm:t>
    </dgm:pt>
    <dgm:pt modelId="{60289954-4A77-4A21-9205-4A9994DA7D15}" type="parTrans" cxnId="{C5013609-FDC3-4871-8147-93F78D0481AF}">
      <dgm:prSet/>
      <dgm:spPr/>
      <dgm:t>
        <a:bodyPr/>
        <a:lstStyle/>
        <a:p>
          <a:endParaRPr lang="zh-CN" altLang="en-US"/>
        </a:p>
      </dgm:t>
    </dgm:pt>
    <dgm:pt modelId="{18A4C006-3B5B-4151-8251-8A01AFDDF8BE}" type="sibTrans" cxnId="{C5013609-FDC3-4871-8147-93F78D0481AF}">
      <dgm:prSet/>
      <dgm:spPr/>
      <dgm:t>
        <a:bodyPr/>
        <a:lstStyle/>
        <a:p>
          <a:endParaRPr lang="zh-CN" altLang="en-US"/>
        </a:p>
      </dgm:t>
    </dgm:pt>
    <dgm:pt modelId="{703AC7CD-AD7C-415C-AD81-87EB12EB2F42}" type="pres">
      <dgm:prSet presAssocID="{D3AD6897-DD0C-4D79-AD72-CF0DC69F3E54}" presName="Name0" presStyleCnt="0">
        <dgm:presLayoutVars>
          <dgm:chPref val="1"/>
          <dgm:dir/>
          <dgm:animOne val="branch"/>
          <dgm:animLvl val="lvl"/>
          <dgm:resizeHandles val="exact"/>
        </dgm:presLayoutVars>
      </dgm:prSet>
      <dgm:spPr/>
      <dgm:t>
        <a:bodyPr/>
        <a:lstStyle/>
        <a:p>
          <a:endParaRPr lang="zh-CN" altLang="en-US"/>
        </a:p>
      </dgm:t>
    </dgm:pt>
    <dgm:pt modelId="{D86FCCF7-0568-4698-B312-00A383C1E941}" type="pres">
      <dgm:prSet presAssocID="{C67F2FCE-E270-4533-B95B-0E9072171D97}" presName="root1" presStyleCnt="0"/>
      <dgm:spPr/>
    </dgm:pt>
    <dgm:pt modelId="{222CFBB5-996E-4D96-8216-7EEA549218F5}" type="pres">
      <dgm:prSet presAssocID="{C67F2FCE-E270-4533-B95B-0E9072171D97}" presName="LevelOneTextNode" presStyleLbl="node0" presStyleIdx="0" presStyleCnt="1" custAng="5400000" custScaleX="247716" custScaleY="36748" custLinFactNeighborX="-70285" custLinFactNeighborY="-3568">
        <dgm:presLayoutVars>
          <dgm:chPref val="3"/>
        </dgm:presLayoutVars>
      </dgm:prSet>
      <dgm:spPr/>
      <dgm:t>
        <a:bodyPr/>
        <a:lstStyle/>
        <a:p>
          <a:endParaRPr lang="zh-CN" altLang="en-US"/>
        </a:p>
      </dgm:t>
    </dgm:pt>
    <dgm:pt modelId="{D045B4B1-C6D4-4B38-B4F6-4AD66A25F63F}" type="pres">
      <dgm:prSet presAssocID="{C67F2FCE-E270-4533-B95B-0E9072171D97}" presName="level2hierChild" presStyleCnt="0"/>
      <dgm:spPr/>
    </dgm:pt>
    <dgm:pt modelId="{53A9B37F-77CA-4008-B7E6-6354A3B5295E}" type="pres">
      <dgm:prSet presAssocID="{4997F1D3-25B9-4204-94AB-B6060E9BB0D6}" presName="conn2-1" presStyleLbl="parChTrans1D2" presStyleIdx="0" presStyleCnt="3"/>
      <dgm:spPr/>
      <dgm:t>
        <a:bodyPr/>
        <a:lstStyle/>
        <a:p>
          <a:endParaRPr lang="zh-CN" altLang="en-US"/>
        </a:p>
      </dgm:t>
    </dgm:pt>
    <dgm:pt modelId="{FA82EE12-78DA-4F30-92D7-9A17C18C05C9}" type="pres">
      <dgm:prSet presAssocID="{4997F1D3-25B9-4204-94AB-B6060E9BB0D6}" presName="connTx" presStyleLbl="parChTrans1D2" presStyleIdx="0" presStyleCnt="3"/>
      <dgm:spPr/>
      <dgm:t>
        <a:bodyPr/>
        <a:lstStyle/>
        <a:p>
          <a:endParaRPr lang="zh-CN" altLang="en-US"/>
        </a:p>
      </dgm:t>
    </dgm:pt>
    <dgm:pt modelId="{2C369E3C-1AEA-41DB-B0DA-54575B03B8C9}" type="pres">
      <dgm:prSet presAssocID="{3A1C04B0-5207-4D76-8280-9A3330DDB19F}" presName="root2" presStyleCnt="0"/>
      <dgm:spPr/>
    </dgm:pt>
    <dgm:pt modelId="{9E1725F0-41B2-4D53-88B8-77410A47C6D2}" type="pres">
      <dgm:prSet presAssocID="{3A1C04B0-5207-4D76-8280-9A3330DDB19F}" presName="LevelTwoTextNode" presStyleLbl="node2" presStyleIdx="0" presStyleCnt="3" custScaleX="169115" custLinFactNeighborX="673" custLinFactNeighborY="-61">
        <dgm:presLayoutVars>
          <dgm:chPref val="3"/>
        </dgm:presLayoutVars>
      </dgm:prSet>
      <dgm:spPr/>
      <dgm:t>
        <a:bodyPr/>
        <a:lstStyle/>
        <a:p>
          <a:endParaRPr lang="zh-CN" altLang="en-US"/>
        </a:p>
      </dgm:t>
    </dgm:pt>
    <dgm:pt modelId="{8BD75304-C603-48D7-A39A-080F3745C7AF}" type="pres">
      <dgm:prSet presAssocID="{3A1C04B0-5207-4D76-8280-9A3330DDB19F}" presName="level3hierChild" presStyleCnt="0"/>
      <dgm:spPr/>
    </dgm:pt>
    <dgm:pt modelId="{BF16FDE0-16CF-4121-81BE-404FA707F1F6}" type="pres">
      <dgm:prSet presAssocID="{60289954-4A77-4A21-9205-4A9994DA7D15}" presName="conn2-1" presStyleLbl="parChTrans1D2" presStyleIdx="1" presStyleCnt="3"/>
      <dgm:spPr/>
      <dgm:t>
        <a:bodyPr/>
        <a:lstStyle/>
        <a:p>
          <a:endParaRPr lang="zh-CN" altLang="en-US"/>
        </a:p>
      </dgm:t>
    </dgm:pt>
    <dgm:pt modelId="{2E7AE2FA-E3FD-4CA7-84CC-831B15E8D781}" type="pres">
      <dgm:prSet presAssocID="{60289954-4A77-4A21-9205-4A9994DA7D15}" presName="connTx" presStyleLbl="parChTrans1D2" presStyleIdx="1" presStyleCnt="3"/>
      <dgm:spPr/>
      <dgm:t>
        <a:bodyPr/>
        <a:lstStyle/>
        <a:p>
          <a:endParaRPr lang="zh-CN" altLang="en-US"/>
        </a:p>
      </dgm:t>
    </dgm:pt>
    <dgm:pt modelId="{101EE478-36F2-465F-87ED-8862D2FE9AFE}" type="pres">
      <dgm:prSet presAssocID="{B7BAA399-B512-4852-9100-F4A70A0C5E3E}" presName="root2" presStyleCnt="0"/>
      <dgm:spPr/>
    </dgm:pt>
    <dgm:pt modelId="{A1F7861C-3286-4691-9F75-B1A6883C1D38}" type="pres">
      <dgm:prSet presAssocID="{B7BAA399-B512-4852-9100-F4A70A0C5E3E}" presName="LevelTwoTextNode" presStyleLbl="node2" presStyleIdx="1" presStyleCnt="3" custScaleX="168733" custLinFactNeighborX="1041" custLinFactNeighborY="2846">
        <dgm:presLayoutVars>
          <dgm:chPref val="3"/>
        </dgm:presLayoutVars>
      </dgm:prSet>
      <dgm:spPr/>
      <dgm:t>
        <a:bodyPr/>
        <a:lstStyle/>
        <a:p>
          <a:endParaRPr lang="zh-CN" altLang="en-US"/>
        </a:p>
      </dgm:t>
    </dgm:pt>
    <dgm:pt modelId="{CF5C9269-681E-4106-A156-48FC5756CA0F}" type="pres">
      <dgm:prSet presAssocID="{B7BAA399-B512-4852-9100-F4A70A0C5E3E}" presName="level3hierChild" presStyleCnt="0"/>
      <dgm:spPr/>
    </dgm:pt>
    <dgm:pt modelId="{43BF9C65-FB8D-4E0E-A850-E295BF5CE89F}" type="pres">
      <dgm:prSet presAssocID="{590874E1-C520-4CC7-ACAF-AE19ECB2FCF9}" presName="conn2-1" presStyleLbl="parChTrans1D2" presStyleIdx="2" presStyleCnt="3"/>
      <dgm:spPr/>
      <dgm:t>
        <a:bodyPr/>
        <a:lstStyle/>
        <a:p>
          <a:endParaRPr lang="zh-CN" altLang="en-US"/>
        </a:p>
      </dgm:t>
    </dgm:pt>
    <dgm:pt modelId="{55709997-70DE-4F90-B405-CCB759CE0F77}" type="pres">
      <dgm:prSet presAssocID="{590874E1-C520-4CC7-ACAF-AE19ECB2FCF9}" presName="connTx" presStyleLbl="parChTrans1D2" presStyleIdx="2" presStyleCnt="3"/>
      <dgm:spPr/>
      <dgm:t>
        <a:bodyPr/>
        <a:lstStyle/>
        <a:p>
          <a:endParaRPr lang="zh-CN" altLang="en-US"/>
        </a:p>
      </dgm:t>
    </dgm:pt>
    <dgm:pt modelId="{E1FDF4DB-5148-45F3-90D2-DDE54892562E}" type="pres">
      <dgm:prSet presAssocID="{50C14920-047F-43E0-ADDD-D82BD6769543}" presName="root2" presStyleCnt="0"/>
      <dgm:spPr/>
    </dgm:pt>
    <dgm:pt modelId="{937C1A57-34A4-4499-9EDD-C1069AD59F86}" type="pres">
      <dgm:prSet presAssocID="{50C14920-047F-43E0-ADDD-D82BD6769543}" presName="LevelTwoTextNode" presStyleLbl="node2" presStyleIdx="2" presStyleCnt="3" custScaleX="167033" custLinFactNeighborX="1891" custLinFactNeighborY="2221">
        <dgm:presLayoutVars>
          <dgm:chPref val="3"/>
        </dgm:presLayoutVars>
      </dgm:prSet>
      <dgm:spPr/>
      <dgm:t>
        <a:bodyPr/>
        <a:lstStyle/>
        <a:p>
          <a:endParaRPr lang="zh-CN" altLang="en-US"/>
        </a:p>
      </dgm:t>
    </dgm:pt>
    <dgm:pt modelId="{EDE68082-EFDE-44D0-99A3-AD489B0B3AF7}" type="pres">
      <dgm:prSet presAssocID="{50C14920-047F-43E0-ADDD-D82BD6769543}" presName="level3hierChild" presStyleCnt="0"/>
      <dgm:spPr/>
    </dgm:pt>
  </dgm:ptLst>
  <dgm:cxnLst>
    <dgm:cxn modelId="{C46FB471-D086-493C-85B3-ADFF92D2E131}" srcId="{C67F2FCE-E270-4533-B95B-0E9072171D97}" destId="{3A1C04B0-5207-4D76-8280-9A3330DDB19F}" srcOrd="0" destOrd="0" parTransId="{4997F1D3-25B9-4204-94AB-B6060E9BB0D6}" sibTransId="{9C3646E1-075C-4183-AA62-E2706F4DACB3}"/>
    <dgm:cxn modelId="{C5013609-FDC3-4871-8147-93F78D0481AF}" srcId="{C67F2FCE-E270-4533-B95B-0E9072171D97}" destId="{B7BAA399-B512-4852-9100-F4A70A0C5E3E}" srcOrd="1" destOrd="0" parTransId="{60289954-4A77-4A21-9205-4A9994DA7D15}" sibTransId="{18A4C006-3B5B-4151-8251-8A01AFDDF8BE}"/>
    <dgm:cxn modelId="{97252E7F-4829-437E-B99A-3DDABB9C0C1A}" type="presOf" srcId="{3A1C04B0-5207-4D76-8280-9A3330DDB19F}" destId="{9E1725F0-41B2-4D53-88B8-77410A47C6D2}" srcOrd="0" destOrd="0" presId="urn:microsoft.com/office/officeart/2008/layout/HorizontalMultiLevelHierarchy#1"/>
    <dgm:cxn modelId="{2C4972FE-7825-475F-8949-F97DF7D408E5}" srcId="{C67F2FCE-E270-4533-B95B-0E9072171D97}" destId="{50C14920-047F-43E0-ADDD-D82BD6769543}" srcOrd="2" destOrd="0" parTransId="{590874E1-C520-4CC7-ACAF-AE19ECB2FCF9}" sibTransId="{5A09BDEC-FB5B-486D-85FD-E111C7F9A5C2}"/>
    <dgm:cxn modelId="{1ADE08A2-3955-4F41-ACA9-5779B4935D60}" type="presOf" srcId="{590874E1-C520-4CC7-ACAF-AE19ECB2FCF9}" destId="{55709997-70DE-4F90-B405-CCB759CE0F77}" srcOrd="1" destOrd="0" presId="urn:microsoft.com/office/officeart/2008/layout/HorizontalMultiLevelHierarchy#1"/>
    <dgm:cxn modelId="{9B371435-327D-4D14-BA1E-72218FA467D5}" type="presOf" srcId="{4997F1D3-25B9-4204-94AB-B6060E9BB0D6}" destId="{53A9B37F-77CA-4008-B7E6-6354A3B5295E}" srcOrd="0" destOrd="0" presId="urn:microsoft.com/office/officeart/2008/layout/HorizontalMultiLevelHierarchy#1"/>
    <dgm:cxn modelId="{9D998B84-DF68-42EC-9473-39A15F94CACE}" type="presOf" srcId="{50C14920-047F-43E0-ADDD-D82BD6769543}" destId="{937C1A57-34A4-4499-9EDD-C1069AD59F86}" srcOrd="0" destOrd="0" presId="urn:microsoft.com/office/officeart/2008/layout/HorizontalMultiLevelHierarchy#1"/>
    <dgm:cxn modelId="{83516534-45F9-4F95-A269-143B38ACBFA6}" type="presOf" srcId="{60289954-4A77-4A21-9205-4A9994DA7D15}" destId="{BF16FDE0-16CF-4121-81BE-404FA707F1F6}" srcOrd="0" destOrd="0" presId="urn:microsoft.com/office/officeart/2008/layout/HorizontalMultiLevelHierarchy#1"/>
    <dgm:cxn modelId="{E82B2240-8D7C-45D6-B6FC-93D3A9704F40}" type="presOf" srcId="{4997F1D3-25B9-4204-94AB-B6060E9BB0D6}" destId="{FA82EE12-78DA-4F30-92D7-9A17C18C05C9}" srcOrd="1" destOrd="0" presId="urn:microsoft.com/office/officeart/2008/layout/HorizontalMultiLevelHierarchy#1"/>
    <dgm:cxn modelId="{BD40E2F0-D410-4E2F-A251-8557AD836E86}" type="presOf" srcId="{C67F2FCE-E270-4533-B95B-0E9072171D97}" destId="{222CFBB5-996E-4D96-8216-7EEA549218F5}" srcOrd="0" destOrd="0" presId="urn:microsoft.com/office/officeart/2008/layout/HorizontalMultiLevelHierarchy#1"/>
    <dgm:cxn modelId="{048493DE-8205-4D3A-BC01-B237E0295A05}" type="presOf" srcId="{60289954-4A77-4A21-9205-4A9994DA7D15}" destId="{2E7AE2FA-E3FD-4CA7-84CC-831B15E8D781}" srcOrd="1" destOrd="0" presId="urn:microsoft.com/office/officeart/2008/layout/HorizontalMultiLevelHierarchy#1"/>
    <dgm:cxn modelId="{FC97882D-F8FB-4756-8F3C-22F03D6BEAC1}" srcId="{D3AD6897-DD0C-4D79-AD72-CF0DC69F3E54}" destId="{C67F2FCE-E270-4533-B95B-0E9072171D97}" srcOrd="0" destOrd="0" parTransId="{0C2341F1-2FDD-4E4A-9F5B-786937B37172}" sibTransId="{6A8C6E79-7389-436F-BF5B-0C6A1247E270}"/>
    <dgm:cxn modelId="{935104FE-C612-49F8-9EA1-EE0569BE8876}" type="presOf" srcId="{B7BAA399-B512-4852-9100-F4A70A0C5E3E}" destId="{A1F7861C-3286-4691-9F75-B1A6883C1D38}" srcOrd="0" destOrd="0" presId="urn:microsoft.com/office/officeart/2008/layout/HorizontalMultiLevelHierarchy#1"/>
    <dgm:cxn modelId="{75AEDC4B-B720-4C82-961C-F70BAF6AD28A}" type="presOf" srcId="{D3AD6897-DD0C-4D79-AD72-CF0DC69F3E54}" destId="{703AC7CD-AD7C-415C-AD81-87EB12EB2F42}" srcOrd="0" destOrd="0" presId="urn:microsoft.com/office/officeart/2008/layout/HorizontalMultiLevelHierarchy#1"/>
    <dgm:cxn modelId="{46A30BE5-C333-4812-8BDA-2145F0439094}" type="presOf" srcId="{590874E1-C520-4CC7-ACAF-AE19ECB2FCF9}" destId="{43BF9C65-FB8D-4E0E-A850-E295BF5CE89F}" srcOrd="0" destOrd="0" presId="urn:microsoft.com/office/officeart/2008/layout/HorizontalMultiLevelHierarchy#1"/>
    <dgm:cxn modelId="{84D0D469-63DB-40B4-A8DA-2B2623838A91}" type="presParOf" srcId="{703AC7CD-AD7C-415C-AD81-87EB12EB2F42}" destId="{D86FCCF7-0568-4698-B312-00A383C1E941}" srcOrd="0" destOrd="0" presId="urn:microsoft.com/office/officeart/2008/layout/HorizontalMultiLevelHierarchy#1"/>
    <dgm:cxn modelId="{CEC901DB-3692-4776-88BE-05885CB2D562}" type="presParOf" srcId="{D86FCCF7-0568-4698-B312-00A383C1E941}" destId="{222CFBB5-996E-4D96-8216-7EEA549218F5}" srcOrd="0" destOrd="0" presId="urn:microsoft.com/office/officeart/2008/layout/HorizontalMultiLevelHierarchy#1"/>
    <dgm:cxn modelId="{946F02EB-69E3-4AF3-B127-10BAF7E38B56}" type="presParOf" srcId="{D86FCCF7-0568-4698-B312-00A383C1E941}" destId="{D045B4B1-C6D4-4B38-B4F6-4AD66A25F63F}" srcOrd="1" destOrd="0" presId="urn:microsoft.com/office/officeart/2008/layout/HorizontalMultiLevelHierarchy#1"/>
    <dgm:cxn modelId="{ED3041E4-6730-4796-8124-BB0D5B9F4A4A}" type="presParOf" srcId="{D045B4B1-C6D4-4B38-B4F6-4AD66A25F63F}" destId="{53A9B37F-77CA-4008-B7E6-6354A3B5295E}" srcOrd="0" destOrd="0" presId="urn:microsoft.com/office/officeart/2008/layout/HorizontalMultiLevelHierarchy#1"/>
    <dgm:cxn modelId="{646B3FD5-599A-453C-AFFA-E5EFE971D4F9}" type="presParOf" srcId="{53A9B37F-77CA-4008-B7E6-6354A3B5295E}" destId="{FA82EE12-78DA-4F30-92D7-9A17C18C05C9}" srcOrd="0" destOrd="0" presId="urn:microsoft.com/office/officeart/2008/layout/HorizontalMultiLevelHierarchy#1"/>
    <dgm:cxn modelId="{3D4F0D4B-FE25-4E32-A035-D214F1A1D728}" type="presParOf" srcId="{D045B4B1-C6D4-4B38-B4F6-4AD66A25F63F}" destId="{2C369E3C-1AEA-41DB-B0DA-54575B03B8C9}" srcOrd="1" destOrd="0" presId="urn:microsoft.com/office/officeart/2008/layout/HorizontalMultiLevelHierarchy#1"/>
    <dgm:cxn modelId="{428A4CAA-6BF5-4D29-8676-5066EA1C3E75}" type="presParOf" srcId="{2C369E3C-1AEA-41DB-B0DA-54575B03B8C9}" destId="{9E1725F0-41B2-4D53-88B8-77410A47C6D2}" srcOrd="0" destOrd="0" presId="urn:microsoft.com/office/officeart/2008/layout/HorizontalMultiLevelHierarchy#1"/>
    <dgm:cxn modelId="{CC6982D3-61A6-47B8-A793-47F3267147DD}" type="presParOf" srcId="{2C369E3C-1AEA-41DB-B0DA-54575B03B8C9}" destId="{8BD75304-C603-48D7-A39A-080F3745C7AF}" srcOrd="1" destOrd="0" presId="urn:microsoft.com/office/officeart/2008/layout/HorizontalMultiLevelHierarchy#1"/>
    <dgm:cxn modelId="{14CC9EDA-3983-4C47-8D67-F2BA11B27219}" type="presParOf" srcId="{D045B4B1-C6D4-4B38-B4F6-4AD66A25F63F}" destId="{BF16FDE0-16CF-4121-81BE-404FA707F1F6}" srcOrd="2" destOrd="0" presId="urn:microsoft.com/office/officeart/2008/layout/HorizontalMultiLevelHierarchy#1"/>
    <dgm:cxn modelId="{44BB58DA-0C11-4F2A-8F33-7303943AC2D4}" type="presParOf" srcId="{BF16FDE0-16CF-4121-81BE-404FA707F1F6}" destId="{2E7AE2FA-E3FD-4CA7-84CC-831B15E8D781}" srcOrd="0" destOrd="0" presId="urn:microsoft.com/office/officeart/2008/layout/HorizontalMultiLevelHierarchy#1"/>
    <dgm:cxn modelId="{3168A62A-1A44-4AFB-BE05-2C04FD9DB8F7}" type="presParOf" srcId="{D045B4B1-C6D4-4B38-B4F6-4AD66A25F63F}" destId="{101EE478-36F2-465F-87ED-8862D2FE9AFE}" srcOrd="3" destOrd="0" presId="urn:microsoft.com/office/officeart/2008/layout/HorizontalMultiLevelHierarchy#1"/>
    <dgm:cxn modelId="{49BD534D-C965-475D-8AAD-DC9A33ABC5C1}" type="presParOf" srcId="{101EE478-36F2-465F-87ED-8862D2FE9AFE}" destId="{A1F7861C-3286-4691-9F75-B1A6883C1D38}" srcOrd="0" destOrd="0" presId="urn:microsoft.com/office/officeart/2008/layout/HorizontalMultiLevelHierarchy#1"/>
    <dgm:cxn modelId="{E9D2ACA4-C21B-4B0B-A2E4-32690B2AD07E}" type="presParOf" srcId="{101EE478-36F2-465F-87ED-8862D2FE9AFE}" destId="{CF5C9269-681E-4106-A156-48FC5756CA0F}" srcOrd="1" destOrd="0" presId="urn:microsoft.com/office/officeart/2008/layout/HorizontalMultiLevelHierarchy#1"/>
    <dgm:cxn modelId="{DDA50064-1FD3-466A-AAA4-CF1D13347684}" type="presParOf" srcId="{D045B4B1-C6D4-4B38-B4F6-4AD66A25F63F}" destId="{43BF9C65-FB8D-4E0E-A850-E295BF5CE89F}" srcOrd="4" destOrd="0" presId="urn:microsoft.com/office/officeart/2008/layout/HorizontalMultiLevelHierarchy#1"/>
    <dgm:cxn modelId="{FC526459-A3A3-48B0-AB42-C4774F189A81}" type="presParOf" srcId="{43BF9C65-FB8D-4E0E-A850-E295BF5CE89F}" destId="{55709997-70DE-4F90-B405-CCB759CE0F77}" srcOrd="0" destOrd="0" presId="urn:microsoft.com/office/officeart/2008/layout/HorizontalMultiLevelHierarchy#1"/>
    <dgm:cxn modelId="{288482B9-ECDA-4018-8AED-1508FCBA4F98}" type="presParOf" srcId="{D045B4B1-C6D4-4B38-B4F6-4AD66A25F63F}" destId="{E1FDF4DB-5148-45F3-90D2-DDE54892562E}" srcOrd="5" destOrd="0" presId="urn:microsoft.com/office/officeart/2008/layout/HorizontalMultiLevelHierarchy#1"/>
    <dgm:cxn modelId="{A5B6EB54-3C0A-4221-A1F8-15B3FC0ECF04}" type="presParOf" srcId="{E1FDF4DB-5148-45F3-90D2-DDE54892562E}" destId="{937C1A57-34A4-4499-9EDD-C1069AD59F86}" srcOrd="0" destOrd="0" presId="urn:microsoft.com/office/officeart/2008/layout/HorizontalMultiLevelHierarchy#1"/>
    <dgm:cxn modelId="{9A07AF33-4C3A-455D-AF0F-E6808E52084F}" type="presParOf" srcId="{E1FDF4DB-5148-45F3-90D2-DDE54892562E}" destId="{EDE68082-EFDE-44D0-99A3-AD489B0B3AF7}"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3AD6897-DD0C-4D79-AD72-CF0DC69F3E54}" type="doc">
      <dgm:prSet loTypeId="urn:microsoft.com/office/officeart/2008/layout/HorizontalMultiLevelHierarchy#2" loCatId="hierarchy" qsTypeId="urn:microsoft.com/office/officeart/2005/8/quickstyle/simple3#3" qsCatId="simple" csTypeId="urn:microsoft.com/office/officeart/2005/8/colors/accent0_2#3" csCatId="mainScheme" phldr="1"/>
      <dgm:spPr/>
      <dgm:t>
        <a:bodyPr/>
        <a:lstStyle/>
        <a:p>
          <a:endParaRPr lang="zh-CN" altLang="en-US"/>
        </a:p>
      </dgm:t>
    </dgm:pt>
    <dgm:pt modelId="{C67F2FCE-E270-4533-B95B-0E9072171D97}">
      <dgm:prSet phldrT="[文本]" custT="1"/>
      <dgm:spPr/>
      <dgm:t>
        <a:bodyPr/>
        <a:lstStyle/>
        <a:p>
          <a:r>
            <a:rPr lang="en-US" altLang="zh-CN" sz="3200" dirty="0"/>
            <a:t>DNA</a:t>
          </a:r>
        </a:p>
        <a:p>
          <a:r>
            <a:rPr lang="zh-CN" altLang="en-US" sz="3200" dirty="0"/>
            <a:t>甲基化</a:t>
          </a:r>
        </a:p>
      </dgm:t>
    </dgm:pt>
    <dgm:pt modelId="{0C2341F1-2FDD-4E4A-9F5B-786937B37172}" type="parTrans" cxnId="{FC97882D-F8FB-4756-8F3C-22F03D6BEAC1}">
      <dgm:prSet/>
      <dgm:spPr/>
      <dgm:t>
        <a:bodyPr/>
        <a:lstStyle/>
        <a:p>
          <a:endParaRPr lang="zh-CN" altLang="en-US"/>
        </a:p>
      </dgm:t>
    </dgm:pt>
    <dgm:pt modelId="{6A8C6E79-7389-436F-BF5B-0C6A1247E270}" type="sibTrans" cxnId="{FC97882D-F8FB-4756-8F3C-22F03D6BEAC1}">
      <dgm:prSet/>
      <dgm:spPr/>
      <dgm:t>
        <a:bodyPr/>
        <a:lstStyle/>
        <a:p>
          <a:endParaRPr lang="zh-CN" altLang="en-US"/>
        </a:p>
      </dgm:t>
    </dgm:pt>
    <dgm:pt modelId="{3A1C04B0-5207-4D76-8280-9A3330DDB19F}">
      <dgm:prSet phldrT="[文本]" custT="1"/>
      <dgm:spPr/>
      <dgm:t>
        <a:bodyPr/>
        <a:lstStyle/>
        <a:p>
          <a:pPr algn="l"/>
          <a:r>
            <a:rPr lang="en-US" altLang="zh-CN" sz="2000" dirty="0"/>
            <a:t>DNA</a:t>
          </a:r>
          <a:r>
            <a:rPr lang="zh-CN" altLang="en-US" sz="2000" dirty="0"/>
            <a:t>甲基化功能本质是甲基化机制的建立、维持和去除甲基。</a:t>
          </a:r>
        </a:p>
      </dgm:t>
    </dgm:pt>
    <dgm:pt modelId="{4997F1D3-25B9-4204-94AB-B6060E9BB0D6}" type="parTrans" cxnId="{C46FB471-D086-493C-85B3-ADFF92D2E131}">
      <dgm:prSet/>
      <dgm:spPr/>
      <dgm:t>
        <a:bodyPr/>
        <a:lstStyle/>
        <a:p>
          <a:endParaRPr lang="zh-CN" altLang="en-US"/>
        </a:p>
      </dgm:t>
    </dgm:pt>
    <dgm:pt modelId="{9C3646E1-075C-4183-AA62-E2706F4DACB3}" type="sibTrans" cxnId="{C46FB471-D086-493C-85B3-ADFF92D2E131}">
      <dgm:prSet/>
      <dgm:spPr/>
      <dgm:t>
        <a:bodyPr/>
        <a:lstStyle/>
        <a:p>
          <a:endParaRPr lang="zh-CN" altLang="en-US"/>
        </a:p>
      </dgm:t>
    </dgm:pt>
    <dgm:pt modelId="{9798B34E-B43D-4D2E-ABEE-992DB8E3C4C7}">
      <dgm:prSet phldrT="[文本]" custT="1"/>
      <dgm:spPr/>
      <dgm:t>
        <a:bodyPr/>
        <a:lstStyle/>
        <a:p>
          <a:r>
            <a:rPr lang="en-US" altLang="zh-CN" sz="2000" dirty="0" err="1"/>
            <a:t>CpG</a:t>
          </a:r>
          <a:r>
            <a:rPr lang="zh-CN" altLang="en-US" sz="2000" dirty="0"/>
            <a:t>岛</a:t>
          </a:r>
          <a:endParaRPr lang="en-US" altLang="zh-CN" sz="2000" dirty="0"/>
        </a:p>
      </dgm:t>
    </dgm:pt>
    <dgm:pt modelId="{A36F0409-F63F-4F91-951D-3BC8F8F6335E}" type="parTrans" cxnId="{974B2BD1-5A7A-41DE-B42E-70894593D31A}">
      <dgm:prSet/>
      <dgm:spPr/>
      <dgm:t>
        <a:bodyPr/>
        <a:lstStyle/>
        <a:p>
          <a:endParaRPr lang="zh-CN" altLang="en-US"/>
        </a:p>
      </dgm:t>
    </dgm:pt>
    <dgm:pt modelId="{F84958EC-5A46-4EE8-B674-7DAB3058AB6D}" type="sibTrans" cxnId="{974B2BD1-5A7A-41DE-B42E-70894593D31A}">
      <dgm:prSet/>
      <dgm:spPr/>
      <dgm:t>
        <a:bodyPr/>
        <a:lstStyle/>
        <a:p>
          <a:endParaRPr lang="zh-CN" altLang="en-US"/>
        </a:p>
      </dgm:t>
    </dgm:pt>
    <dgm:pt modelId="{50C14920-047F-43E0-ADDD-D82BD6769543}">
      <dgm:prSet phldrT="[文本]" custT="1"/>
      <dgm:spPr/>
      <dgm:t>
        <a:bodyPr/>
        <a:lstStyle/>
        <a:p>
          <a:r>
            <a:rPr lang="en-US" altLang="zh-CN" sz="2000" dirty="0"/>
            <a:t>DNA</a:t>
          </a:r>
          <a:r>
            <a:rPr lang="zh-CN" altLang="en-US" sz="2000" dirty="0"/>
            <a:t>甲基转移酶（</a:t>
          </a:r>
          <a:r>
            <a:rPr lang="en-US" altLang="zh-CN" sz="2000" dirty="0"/>
            <a:t>DNMT</a:t>
          </a:r>
          <a:r>
            <a:rPr lang="zh-CN" altLang="en-US" sz="2000" dirty="0"/>
            <a:t>）</a:t>
          </a:r>
          <a:endParaRPr lang="en-US" altLang="zh-CN" sz="2000" dirty="0"/>
        </a:p>
      </dgm:t>
    </dgm:pt>
    <dgm:pt modelId="{590874E1-C520-4CC7-ACAF-AE19ECB2FCF9}" type="parTrans" cxnId="{2C4972FE-7825-475F-8949-F97DF7D408E5}">
      <dgm:prSet/>
      <dgm:spPr/>
      <dgm:t>
        <a:bodyPr/>
        <a:lstStyle/>
        <a:p>
          <a:endParaRPr lang="zh-CN" altLang="en-US"/>
        </a:p>
      </dgm:t>
    </dgm:pt>
    <dgm:pt modelId="{5A09BDEC-FB5B-486D-85FD-E111C7F9A5C2}" type="sibTrans" cxnId="{2C4972FE-7825-475F-8949-F97DF7D408E5}">
      <dgm:prSet/>
      <dgm:spPr/>
      <dgm:t>
        <a:bodyPr/>
        <a:lstStyle/>
        <a:p>
          <a:endParaRPr lang="zh-CN" altLang="en-US"/>
        </a:p>
      </dgm:t>
    </dgm:pt>
    <dgm:pt modelId="{B7BAA399-B512-4852-9100-F4A70A0C5E3E}">
      <dgm:prSet custT="1"/>
      <dgm:spPr/>
      <dgm:t>
        <a:bodyPr/>
        <a:lstStyle/>
        <a:p>
          <a:r>
            <a:rPr lang="zh-CN" altLang="en-US" sz="2000" dirty="0"/>
            <a:t>主要修饰位点：胞嘧啶</a:t>
          </a:r>
          <a:r>
            <a:rPr lang="en-US" altLang="zh-CN" sz="2000" dirty="0"/>
            <a:t>C-5</a:t>
          </a:r>
          <a:r>
            <a:rPr lang="zh-CN" altLang="en-US" sz="2000" dirty="0"/>
            <a:t>位</a:t>
          </a:r>
        </a:p>
      </dgm:t>
    </dgm:pt>
    <dgm:pt modelId="{60289954-4A77-4A21-9205-4A9994DA7D15}" type="parTrans" cxnId="{C5013609-FDC3-4871-8147-93F78D0481AF}">
      <dgm:prSet/>
      <dgm:spPr/>
      <dgm:t>
        <a:bodyPr/>
        <a:lstStyle/>
        <a:p>
          <a:endParaRPr lang="zh-CN" altLang="en-US"/>
        </a:p>
      </dgm:t>
    </dgm:pt>
    <dgm:pt modelId="{18A4C006-3B5B-4151-8251-8A01AFDDF8BE}" type="sibTrans" cxnId="{C5013609-FDC3-4871-8147-93F78D0481AF}">
      <dgm:prSet/>
      <dgm:spPr/>
      <dgm:t>
        <a:bodyPr/>
        <a:lstStyle/>
        <a:p>
          <a:endParaRPr lang="zh-CN" altLang="en-US"/>
        </a:p>
      </dgm:t>
    </dgm:pt>
    <dgm:pt modelId="{7E69F648-B805-466A-BCA4-044248DEC461}">
      <dgm:prSet custT="1"/>
      <dgm:spPr/>
      <dgm:t>
        <a:bodyPr/>
        <a:lstStyle/>
        <a:p>
          <a:pPr algn="l"/>
          <a:r>
            <a:rPr lang="zh-CN" altLang="en-US" sz="2000" dirty="0"/>
            <a:t>基因组中富含</a:t>
          </a:r>
          <a:r>
            <a:rPr lang="en-US" altLang="zh-CN" sz="2000" dirty="0" err="1"/>
            <a:t>CpG</a:t>
          </a:r>
          <a:r>
            <a:rPr lang="zh-CN" altLang="en-US" sz="2000" dirty="0"/>
            <a:t>的一段</a:t>
          </a:r>
          <a:r>
            <a:rPr lang="en-US" altLang="zh-CN" sz="2000" dirty="0"/>
            <a:t>DNA</a:t>
          </a:r>
          <a:r>
            <a:rPr lang="zh-CN" altLang="en-US" sz="2000" dirty="0"/>
            <a:t>序列称</a:t>
          </a:r>
          <a:r>
            <a:rPr lang="en-US" altLang="zh-CN" sz="2000" dirty="0" err="1"/>
            <a:t>CpG</a:t>
          </a:r>
          <a:r>
            <a:rPr lang="zh-CN" altLang="en-US" sz="2000" dirty="0"/>
            <a:t>岛</a:t>
          </a:r>
        </a:p>
      </dgm:t>
    </dgm:pt>
    <dgm:pt modelId="{08C54E0A-5C13-448E-8559-FCA021E3A73F}" type="parTrans" cxnId="{F32192A8-0CC9-45FA-9489-C3050EAFF348}">
      <dgm:prSet/>
      <dgm:spPr/>
      <dgm:t>
        <a:bodyPr/>
        <a:lstStyle/>
        <a:p>
          <a:endParaRPr lang="zh-CN" altLang="en-US"/>
        </a:p>
      </dgm:t>
    </dgm:pt>
    <dgm:pt modelId="{2CDE6CEB-09A8-44F8-AF91-6B01BE09F513}" type="sibTrans" cxnId="{F32192A8-0CC9-45FA-9489-C3050EAFF348}">
      <dgm:prSet/>
      <dgm:spPr/>
      <dgm:t>
        <a:bodyPr/>
        <a:lstStyle/>
        <a:p>
          <a:endParaRPr lang="zh-CN" altLang="en-US"/>
        </a:p>
      </dgm:t>
    </dgm:pt>
    <dgm:pt modelId="{94635C85-BB79-4054-8D88-9E74224F6B9E}">
      <dgm:prSet custT="1"/>
      <dgm:spPr/>
      <dgm:t>
        <a:bodyPr/>
        <a:lstStyle/>
        <a:p>
          <a:pPr algn="l"/>
          <a:r>
            <a:rPr lang="zh-CN" altLang="en-US" sz="2000" dirty="0"/>
            <a:t>主要位于基因的启动子和第一外显子区域</a:t>
          </a:r>
        </a:p>
      </dgm:t>
    </dgm:pt>
    <dgm:pt modelId="{F7D423D0-AEFE-484F-9105-C77C0252F439}" type="parTrans" cxnId="{CC30E678-124D-406C-A33E-823DFD3023B0}">
      <dgm:prSet/>
      <dgm:spPr/>
      <dgm:t>
        <a:bodyPr/>
        <a:lstStyle/>
        <a:p>
          <a:endParaRPr lang="zh-CN" altLang="en-US"/>
        </a:p>
      </dgm:t>
    </dgm:pt>
    <dgm:pt modelId="{446D531B-0FD8-4BEA-92F7-C12555C96B52}" type="sibTrans" cxnId="{CC30E678-124D-406C-A33E-823DFD3023B0}">
      <dgm:prSet/>
      <dgm:spPr/>
      <dgm:t>
        <a:bodyPr/>
        <a:lstStyle/>
        <a:p>
          <a:endParaRPr lang="zh-CN" altLang="en-US"/>
        </a:p>
      </dgm:t>
    </dgm:pt>
    <dgm:pt modelId="{F8441FD3-1F84-4A3D-9614-D12FE17B001D}">
      <dgm:prSet custT="1"/>
      <dgm:spPr/>
      <dgm:t>
        <a:bodyPr/>
        <a:lstStyle/>
        <a:p>
          <a:pPr algn="l"/>
          <a:r>
            <a:rPr lang="zh-CN" altLang="en-US" sz="2000" dirty="0"/>
            <a:t>在真核生物中，</a:t>
          </a:r>
          <a:r>
            <a:rPr lang="en-US" altLang="zh-CN" sz="2000" dirty="0"/>
            <a:t>5-</a:t>
          </a:r>
          <a:r>
            <a:rPr lang="zh-CN" altLang="en-US" sz="2000" dirty="0"/>
            <a:t>甲基胞嘧啶（</a:t>
          </a:r>
          <a:r>
            <a:rPr lang="en-US" altLang="zh-CN" sz="2000" dirty="0" err="1"/>
            <a:t>mC</a:t>
          </a:r>
          <a:r>
            <a:rPr lang="zh-CN" altLang="en-US" sz="2000" dirty="0"/>
            <a:t>）主要出现在</a:t>
          </a:r>
          <a:r>
            <a:rPr lang="en-US" altLang="zh-CN" sz="2000" dirty="0" err="1"/>
            <a:t>CpG</a:t>
          </a:r>
          <a:r>
            <a:rPr lang="zh-CN" altLang="en-US" sz="2000" dirty="0"/>
            <a:t>二核苷酸序列</a:t>
          </a:r>
        </a:p>
      </dgm:t>
    </dgm:pt>
    <dgm:pt modelId="{CC7CEBA6-0360-4916-A2B8-CBCF559B2E80}" type="parTrans" cxnId="{49B8F81F-D9BB-4A23-AE3F-5B8078DF12C6}">
      <dgm:prSet/>
      <dgm:spPr/>
      <dgm:t>
        <a:bodyPr/>
        <a:lstStyle/>
        <a:p>
          <a:endParaRPr lang="zh-CN" altLang="en-US"/>
        </a:p>
      </dgm:t>
    </dgm:pt>
    <dgm:pt modelId="{DE1F6135-D552-477F-AC11-B3F8DC6B23E8}" type="sibTrans" cxnId="{49B8F81F-D9BB-4A23-AE3F-5B8078DF12C6}">
      <dgm:prSet/>
      <dgm:spPr/>
      <dgm:t>
        <a:bodyPr/>
        <a:lstStyle/>
        <a:p>
          <a:endParaRPr lang="zh-CN" altLang="en-US"/>
        </a:p>
      </dgm:t>
    </dgm:pt>
    <dgm:pt modelId="{554F1212-1D6A-4FE7-B59E-C90140B3D5D7}">
      <dgm:prSet custT="1"/>
      <dgm:spPr/>
      <dgm:t>
        <a:bodyPr/>
        <a:lstStyle/>
        <a:p>
          <a:r>
            <a:rPr lang="zh-CN" altLang="en-US" sz="2800" dirty="0"/>
            <a:t>影响</a:t>
          </a:r>
        </a:p>
      </dgm:t>
    </dgm:pt>
    <dgm:pt modelId="{B027C558-1E16-43E4-81A3-6C09F7AAB50F}" type="parTrans" cxnId="{3A139842-699E-4CA3-A89D-73DA57D4FBFD}">
      <dgm:prSet/>
      <dgm:spPr/>
      <dgm:t>
        <a:bodyPr/>
        <a:lstStyle/>
        <a:p>
          <a:endParaRPr lang="zh-CN" altLang="en-US"/>
        </a:p>
      </dgm:t>
    </dgm:pt>
    <dgm:pt modelId="{36A19F92-33A6-49FC-9B8B-6A019DE72DA5}" type="sibTrans" cxnId="{3A139842-699E-4CA3-A89D-73DA57D4FBFD}">
      <dgm:prSet/>
      <dgm:spPr/>
      <dgm:t>
        <a:bodyPr/>
        <a:lstStyle/>
        <a:p>
          <a:endParaRPr lang="zh-CN" altLang="en-US"/>
        </a:p>
      </dgm:t>
    </dgm:pt>
    <dgm:pt modelId="{0EF70252-C886-4C71-B44F-D6DAE49ADAC8}">
      <dgm:prSet custT="1"/>
      <dgm:spPr/>
      <dgm:t>
        <a:bodyPr/>
        <a:lstStyle/>
        <a:p>
          <a:r>
            <a:rPr lang="zh-CN" altLang="en-US" sz="2000" dirty="0"/>
            <a:t>启动子的</a:t>
          </a:r>
          <a:r>
            <a:rPr lang="en-US" altLang="zh-CN" sz="2000" dirty="0"/>
            <a:t>DNA</a:t>
          </a:r>
          <a:r>
            <a:rPr lang="zh-CN" altLang="en-US" sz="2000" dirty="0"/>
            <a:t>甲基化可以抑制基因表达</a:t>
          </a:r>
        </a:p>
      </dgm:t>
    </dgm:pt>
    <dgm:pt modelId="{FC5F75E9-1B41-4DBF-BB26-4456F8649DB6}" type="parTrans" cxnId="{4EBD597E-BFFF-4F41-9076-770B1BA6EC47}">
      <dgm:prSet/>
      <dgm:spPr/>
      <dgm:t>
        <a:bodyPr/>
        <a:lstStyle/>
        <a:p>
          <a:endParaRPr lang="zh-CN" altLang="en-US"/>
        </a:p>
      </dgm:t>
    </dgm:pt>
    <dgm:pt modelId="{BAC43751-5291-480C-8CA8-B219834B276A}" type="sibTrans" cxnId="{4EBD597E-BFFF-4F41-9076-770B1BA6EC47}">
      <dgm:prSet/>
      <dgm:spPr/>
      <dgm:t>
        <a:bodyPr/>
        <a:lstStyle/>
        <a:p>
          <a:endParaRPr lang="zh-CN" altLang="en-US"/>
        </a:p>
      </dgm:t>
    </dgm:pt>
    <dgm:pt modelId="{96F41E07-5683-4B5F-9822-9D7F751087CE}">
      <dgm:prSet custT="1"/>
      <dgm:spPr/>
      <dgm:t>
        <a:bodyPr/>
        <a:lstStyle/>
        <a:p>
          <a:r>
            <a:rPr lang="en-US" altLang="zh-CN" sz="2000" dirty="0"/>
            <a:t>DNA</a:t>
          </a:r>
          <a:r>
            <a:rPr lang="zh-CN" altLang="en-US" sz="2000" dirty="0"/>
            <a:t>甲基化异常常导致疾病的发生</a:t>
          </a:r>
        </a:p>
      </dgm:t>
    </dgm:pt>
    <dgm:pt modelId="{7F7A6B7A-C6B2-49D0-B7EA-FE811E2F67D2}" type="parTrans" cxnId="{47A77E8C-B8D6-4C94-822E-4DF1637765DE}">
      <dgm:prSet/>
      <dgm:spPr/>
      <dgm:t>
        <a:bodyPr/>
        <a:lstStyle/>
        <a:p>
          <a:endParaRPr lang="zh-CN" altLang="en-US"/>
        </a:p>
      </dgm:t>
    </dgm:pt>
    <dgm:pt modelId="{3D3DBE1D-C730-4508-ACD0-90CAAFE1C8EF}" type="sibTrans" cxnId="{47A77E8C-B8D6-4C94-822E-4DF1637765DE}">
      <dgm:prSet/>
      <dgm:spPr/>
      <dgm:t>
        <a:bodyPr/>
        <a:lstStyle/>
        <a:p>
          <a:endParaRPr lang="zh-CN" altLang="en-US"/>
        </a:p>
      </dgm:t>
    </dgm:pt>
    <dgm:pt modelId="{BC3E3BD0-9E43-43BE-89B6-D234457ABA9F}">
      <dgm:prSet custT="1"/>
      <dgm:spPr/>
      <dgm:t>
        <a:bodyPr/>
        <a:lstStyle/>
        <a:p>
          <a:pPr algn="l"/>
          <a:r>
            <a:rPr lang="zh-CN" altLang="en-US" sz="2000" dirty="0"/>
            <a:t>在生物发育的某阶段或细胞分化的某状态下，原先处于甲基化的基因，也可以被诱导去甲基化而出现转录活性</a:t>
          </a:r>
        </a:p>
      </dgm:t>
    </dgm:pt>
    <dgm:pt modelId="{F4B8A844-A2A4-4612-AC72-49D6DAA706D8}" type="parTrans" cxnId="{F758538C-7E66-4247-849D-EE4DA13FF23C}">
      <dgm:prSet/>
      <dgm:spPr/>
      <dgm:t>
        <a:bodyPr/>
        <a:lstStyle/>
        <a:p>
          <a:endParaRPr lang="zh-CN" altLang="en-US"/>
        </a:p>
      </dgm:t>
    </dgm:pt>
    <dgm:pt modelId="{DC6CA583-75D4-4215-9FD0-62C62368E23E}" type="sibTrans" cxnId="{F758538C-7E66-4247-849D-EE4DA13FF23C}">
      <dgm:prSet/>
      <dgm:spPr/>
      <dgm:t>
        <a:bodyPr/>
        <a:lstStyle/>
        <a:p>
          <a:endParaRPr lang="zh-CN" altLang="en-US"/>
        </a:p>
      </dgm:t>
    </dgm:pt>
    <dgm:pt modelId="{703AC7CD-AD7C-415C-AD81-87EB12EB2F42}" type="pres">
      <dgm:prSet presAssocID="{D3AD6897-DD0C-4D79-AD72-CF0DC69F3E54}" presName="Name0" presStyleCnt="0">
        <dgm:presLayoutVars>
          <dgm:chPref val="1"/>
          <dgm:dir/>
          <dgm:animOne val="branch"/>
          <dgm:animLvl val="lvl"/>
          <dgm:resizeHandles val="exact"/>
        </dgm:presLayoutVars>
      </dgm:prSet>
      <dgm:spPr/>
      <dgm:t>
        <a:bodyPr/>
        <a:lstStyle/>
        <a:p>
          <a:endParaRPr lang="zh-CN" altLang="en-US"/>
        </a:p>
      </dgm:t>
    </dgm:pt>
    <dgm:pt modelId="{D86FCCF7-0568-4698-B312-00A383C1E941}" type="pres">
      <dgm:prSet presAssocID="{C67F2FCE-E270-4533-B95B-0E9072171D97}" presName="root1" presStyleCnt="0"/>
      <dgm:spPr/>
    </dgm:pt>
    <dgm:pt modelId="{222CFBB5-996E-4D96-8216-7EEA549218F5}" type="pres">
      <dgm:prSet presAssocID="{C67F2FCE-E270-4533-B95B-0E9072171D97}" presName="LevelOneTextNode" presStyleLbl="node0" presStyleIdx="0" presStyleCnt="1" custAng="5400000" custScaleX="255434" custScaleY="36748" custLinFactNeighborX="-63327" custLinFactNeighborY="-4229">
        <dgm:presLayoutVars>
          <dgm:chPref val="3"/>
        </dgm:presLayoutVars>
      </dgm:prSet>
      <dgm:spPr/>
      <dgm:t>
        <a:bodyPr/>
        <a:lstStyle/>
        <a:p>
          <a:endParaRPr lang="zh-CN" altLang="en-US"/>
        </a:p>
      </dgm:t>
    </dgm:pt>
    <dgm:pt modelId="{D045B4B1-C6D4-4B38-B4F6-4AD66A25F63F}" type="pres">
      <dgm:prSet presAssocID="{C67F2FCE-E270-4533-B95B-0E9072171D97}" presName="level2hierChild" presStyleCnt="0"/>
      <dgm:spPr/>
    </dgm:pt>
    <dgm:pt modelId="{53A9B37F-77CA-4008-B7E6-6354A3B5295E}" type="pres">
      <dgm:prSet presAssocID="{4997F1D3-25B9-4204-94AB-B6060E9BB0D6}" presName="conn2-1" presStyleLbl="parChTrans1D2" presStyleIdx="0" presStyleCnt="5"/>
      <dgm:spPr/>
      <dgm:t>
        <a:bodyPr/>
        <a:lstStyle/>
        <a:p>
          <a:endParaRPr lang="zh-CN" altLang="en-US"/>
        </a:p>
      </dgm:t>
    </dgm:pt>
    <dgm:pt modelId="{FA82EE12-78DA-4F30-92D7-9A17C18C05C9}" type="pres">
      <dgm:prSet presAssocID="{4997F1D3-25B9-4204-94AB-B6060E9BB0D6}" presName="connTx" presStyleLbl="parChTrans1D2" presStyleIdx="0" presStyleCnt="5"/>
      <dgm:spPr/>
      <dgm:t>
        <a:bodyPr/>
        <a:lstStyle/>
        <a:p>
          <a:endParaRPr lang="zh-CN" altLang="en-US"/>
        </a:p>
      </dgm:t>
    </dgm:pt>
    <dgm:pt modelId="{2C369E3C-1AEA-41DB-B0DA-54575B03B8C9}" type="pres">
      <dgm:prSet presAssocID="{3A1C04B0-5207-4D76-8280-9A3330DDB19F}" presName="root2" presStyleCnt="0"/>
      <dgm:spPr/>
    </dgm:pt>
    <dgm:pt modelId="{9E1725F0-41B2-4D53-88B8-77410A47C6D2}" type="pres">
      <dgm:prSet presAssocID="{3A1C04B0-5207-4D76-8280-9A3330DDB19F}" presName="LevelTwoTextNode" presStyleLbl="node2" presStyleIdx="0" presStyleCnt="5" custScaleX="228214" custScaleY="126127" custLinFactNeighborX="673" custLinFactNeighborY="-61">
        <dgm:presLayoutVars>
          <dgm:chPref val="3"/>
        </dgm:presLayoutVars>
      </dgm:prSet>
      <dgm:spPr/>
      <dgm:t>
        <a:bodyPr/>
        <a:lstStyle/>
        <a:p>
          <a:endParaRPr lang="zh-CN" altLang="en-US"/>
        </a:p>
      </dgm:t>
    </dgm:pt>
    <dgm:pt modelId="{8BD75304-C603-48D7-A39A-080F3745C7AF}" type="pres">
      <dgm:prSet presAssocID="{3A1C04B0-5207-4D76-8280-9A3330DDB19F}" presName="level3hierChild" presStyleCnt="0"/>
      <dgm:spPr/>
    </dgm:pt>
    <dgm:pt modelId="{BF16FDE0-16CF-4121-81BE-404FA707F1F6}" type="pres">
      <dgm:prSet presAssocID="{60289954-4A77-4A21-9205-4A9994DA7D15}" presName="conn2-1" presStyleLbl="parChTrans1D2" presStyleIdx="1" presStyleCnt="5"/>
      <dgm:spPr/>
      <dgm:t>
        <a:bodyPr/>
        <a:lstStyle/>
        <a:p>
          <a:endParaRPr lang="zh-CN" altLang="en-US"/>
        </a:p>
      </dgm:t>
    </dgm:pt>
    <dgm:pt modelId="{2E7AE2FA-E3FD-4CA7-84CC-831B15E8D781}" type="pres">
      <dgm:prSet presAssocID="{60289954-4A77-4A21-9205-4A9994DA7D15}" presName="connTx" presStyleLbl="parChTrans1D2" presStyleIdx="1" presStyleCnt="5"/>
      <dgm:spPr/>
      <dgm:t>
        <a:bodyPr/>
        <a:lstStyle/>
        <a:p>
          <a:endParaRPr lang="zh-CN" altLang="en-US"/>
        </a:p>
      </dgm:t>
    </dgm:pt>
    <dgm:pt modelId="{101EE478-36F2-465F-87ED-8862D2FE9AFE}" type="pres">
      <dgm:prSet presAssocID="{B7BAA399-B512-4852-9100-F4A70A0C5E3E}" presName="root2" presStyleCnt="0"/>
      <dgm:spPr/>
    </dgm:pt>
    <dgm:pt modelId="{A1F7861C-3286-4691-9F75-B1A6883C1D38}" type="pres">
      <dgm:prSet presAssocID="{B7BAA399-B512-4852-9100-F4A70A0C5E3E}" presName="LevelTwoTextNode" presStyleLbl="node2" presStyleIdx="1" presStyleCnt="5" custLinFactNeighborX="2076" custLinFactNeighborY="-13280">
        <dgm:presLayoutVars>
          <dgm:chPref val="3"/>
        </dgm:presLayoutVars>
      </dgm:prSet>
      <dgm:spPr/>
      <dgm:t>
        <a:bodyPr/>
        <a:lstStyle/>
        <a:p>
          <a:endParaRPr lang="zh-CN" altLang="en-US"/>
        </a:p>
      </dgm:t>
    </dgm:pt>
    <dgm:pt modelId="{CF5C9269-681E-4106-A156-48FC5756CA0F}" type="pres">
      <dgm:prSet presAssocID="{B7BAA399-B512-4852-9100-F4A70A0C5E3E}" presName="level3hierChild" presStyleCnt="0"/>
      <dgm:spPr/>
    </dgm:pt>
    <dgm:pt modelId="{9F09D6D7-29FE-4501-AD3D-C68488D8778B}" type="pres">
      <dgm:prSet presAssocID="{CC7CEBA6-0360-4916-A2B8-CBCF559B2E80}" presName="conn2-1" presStyleLbl="parChTrans1D3" presStyleIdx="0" presStyleCnt="6"/>
      <dgm:spPr/>
      <dgm:t>
        <a:bodyPr/>
        <a:lstStyle/>
        <a:p>
          <a:endParaRPr lang="zh-CN" altLang="en-US"/>
        </a:p>
      </dgm:t>
    </dgm:pt>
    <dgm:pt modelId="{98E679AF-C6B7-408A-A3F5-8658DA2B5F52}" type="pres">
      <dgm:prSet presAssocID="{CC7CEBA6-0360-4916-A2B8-CBCF559B2E80}" presName="connTx" presStyleLbl="parChTrans1D3" presStyleIdx="0" presStyleCnt="6"/>
      <dgm:spPr/>
      <dgm:t>
        <a:bodyPr/>
        <a:lstStyle/>
        <a:p>
          <a:endParaRPr lang="zh-CN" altLang="en-US"/>
        </a:p>
      </dgm:t>
    </dgm:pt>
    <dgm:pt modelId="{115B2E6D-D3F4-454C-A4DD-2A31669532D5}" type="pres">
      <dgm:prSet presAssocID="{F8441FD3-1F84-4A3D-9614-D12FE17B001D}" presName="root2" presStyleCnt="0"/>
      <dgm:spPr/>
    </dgm:pt>
    <dgm:pt modelId="{6CFC3B60-58B4-4AF0-B282-77013E86F2FE}" type="pres">
      <dgm:prSet presAssocID="{F8441FD3-1F84-4A3D-9614-D12FE17B001D}" presName="LevelTwoTextNode" presStyleLbl="node3" presStyleIdx="0" presStyleCnt="6" custScaleX="212122" custScaleY="124183" custLinFactNeighborX="-469" custLinFactNeighborY="-2541">
        <dgm:presLayoutVars>
          <dgm:chPref val="3"/>
        </dgm:presLayoutVars>
      </dgm:prSet>
      <dgm:spPr/>
      <dgm:t>
        <a:bodyPr/>
        <a:lstStyle/>
        <a:p>
          <a:endParaRPr lang="zh-CN" altLang="en-US"/>
        </a:p>
      </dgm:t>
    </dgm:pt>
    <dgm:pt modelId="{345F168B-E3D9-422E-BDAA-93A55E5D268A}" type="pres">
      <dgm:prSet presAssocID="{F8441FD3-1F84-4A3D-9614-D12FE17B001D}" presName="level3hierChild" presStyleCnt="0"/>
      <dgm:spPr/>
    </dgm:pt>
    <dgm:pt modelId="{43BF9C65-FB8D-4E0E-A850-E295BF5CE89F}" type="pres">
      <dgm:prSet presAssocID="{590874E1-C520-4CC7-ACAF-AE19ECB2FCF9}" presName="conn2-1" presStyleLbl="parChTrans1D2" presStyleIdx="2" presStyleCnt="5"/>
      <dgm:spPr/>
      <dgm:t>
        <a:bodyPr/>
        <a:lstStyle/>
        <a:p>
          <a:endParaRPr lang="zh-CN" altLang="en-US"/>
        </a:p>
      </dgm:t>
    </dgm:pt>
    <dgm:pt modelId="{55709997-70DE-4F90-B405-CCB759CE0F77}" type="pres">
      <dgm:prSet presAssocID="{590874E1-C520-4CC7-ACAF-AE19ECB2FCF9}" presName="connTx" presStyleLbl="parChTrans1D2" presStyleIdx="2" presStyleCnt="5"/>
      <dgm:spPr/>
      <dgm:t>
        <a:bodyPr/>
        <a:lstStyle/>
        <a:p>
          <a:endParaRPr lang="zh-CN" altLang="en-US"/>
        </a:p>
      </dgm:t>
    </dgm:pt>
    <dgm:pt modelId="{E1FDF4DB-5148-45F3-90D2-DDE54892562E}" type="pres">
      <dgm:prSet presAssocID="{50C14920-047F-43E0-ADDD-D82BD6769543}" presName="root2" presStyleCnt="0"/>
      <dgm:spPr/>
    </dgm:pt>
    <dgm:pt modelId="{937C1A57-34A4-4499-9EDD-C1069AD59F86}" type="pres">
      <dgm:prSet presAssocID="{50C14920-047F-43E0-ADDD-D82BD6769543}" presName="LevelTwoTextNode" presStyleLbl="node2" presStyleIdx="2" presStyleCnt="5" custScaleX="112887" custLinFactNeighborX="2076" custLinFactNeighborY="3940">
        <dgm:presLayoutVars>
          <dgm:chPref val="3"/>
        </dgm:presLayoutVars>
      </dgm:prSet>
      <dgm:spPr/>
      <dgm:t>
        <a:bodyPr/>
        <a:lstStyle/>
        <a:p>
          <a:endParaRPr lang="zh-CN" altLang="en-US"/>
        </a:p>
      </dgm:t>
    </dgm:pt>
    <dgm:pt modelId="{EDE68082-EFDE-44D0-99A3-AD489B0B3AF7}" type="pres">
      <dgm:prSet presAssocID="{50C14920-047F-43E0-ADDD-D82BD6769543}" presName="level3hierChild" presStyleCnt="0"/>
      <dgm:spPr/>
    </dgm:pt>
    <dgm:pt modelId="{711CE20C-BF7C-40FB-88EF-1EA4E5031072}" type="pres">
      <dgm:prSet presAssocID="{A36F0409-F63F-4F91-951D-3BC8F8F6335E}" presName="conn2-1" presStyleLbl="parChTrans1D2" presStyleIdx="3" presStyleCnt="5"/>
      <dgm:spPr/>
      <dgm:t>
        <a:bodyPr/>
        <a:lstStyle/>
        <a:p>
          <a:endParaRPr lang="zh-CN" altLang="en-US"/>
        </a:p>
      </dgm:t>
    </dgm:pt>
    <dgm:pt modelId="{0C5CD1E3-46C9-4307-A160-220B0191620D}" type="pres">
      <dgm:prSet presAssocID="{A36F0409-F63F-4F91-951D-3BC8F8F6335E}" presName="connTx" presStyleLbl="parChTrans1D2" presStyleIdx="3" presStyleCnt="5"/>
      <dgm:spPr/>
      <dgm:t>
        <a:bodyPr/>
        <a:lstStyle/>
        <a:p>
          <a:endParaRPr lang="zh-CN" altLang="en-US"/>
        </a:p>
      </dgm:t>
    </dgm:pt>
    <dgm:pt modelId="{21BF8292-DDD2-48BF-B59A-352038165320}" type="pres">
      <dgm:prSet presAssocID="{9798B34E-B43D-4D2E-ABEE-992DB8E3C4C7}" presName="root2" presStyleCnt="0"/>
      <dgm:spPr/>
    </dgm:pt>
    <dgm:pt modelId="{216F1EDF-51BC-4F24-BE69-9A2A75AE7C78}" type="pres">
      <dgm:prSet presAssocID="{9798B34E-B43D-4D2E-ABEE-992DB8E3C4C7}" presName="LevelTwoTextNode" presStyleLbl="node2" presStyleIdx="3" presStyleCnt="5" custScaleX="78402" custLinFactNeighborX="2076" custLinFactNeighborY="-8519">
        <dgm:presLayoutVars>
          <dgm:chPref val="3"/>
        </dgm:presLayoutVars>
      </dgm:prSet>
      <dgm:spPr/>
      <dgm:t>
        <a:bodyPr/>
        <a:lstStyle/>
        <a:p>
          <a:endParaRPr lang="zh-CN" altLang="en-US"/>
        </a:p>
      </dgm:t>
    </dgm:pt>
    <dgm:pt modelId="{0EFDDDBC-C8CD-4EB3-8B4D-3C29BDAAC8F7}" type="pres">
      <dgm:prSet presAssocID="{9798B34E-B43D-4D2E-ABEE-992DB8E3C4C7}" presName="level3hierChild" presStyleCnt="0"/>
      <dgm:spPr/>
    </dgm:pt>
    <dgm:pt modelId="{3C4B79F4-7A3F-464F-9D5D-07F1A790D6B1}" type="pres">
      <dgm:prSet presAssocID="{08C54E0A-5C13-448E-8559-FCA021E3A73F}" presName="conn2-1" presStyleLbl="parChTrans1D3" presStyleIdx="1" presStyleCnt="6"/>
      <dgm:spPr/>
      <dgm:t>
        <a:bodyPr/>
        <a:lstStyle/>
        <a:p>
          <a:endParaRPr lang="zh-CN" altLang="en-US"/>
        </a:p>
      </dgm:t>
    </dgm:pt>
    <dgm:pt modelId="{5FB6D4EF-A390-4576-A30F-CB050CF01613}" type="pres">
      <dgm:prSet presAssocID="{08C54E0A-5C13-448E-8559-FCA021E3A73F}" presName="connTx" presStyleLbl="parChTrans1D3" presStyleIdx="1" presStyleCnt="6"/>
      <dgm:spPr/>
      <dgm:t>
        <a:bodyPr/>
        <a:lstStyle/>
        <a:p>
          <a:endParaRPr lang="zh-CN" altLang="en-US"/>
        </a:p>
      </dgm:t>
    </dgm:pt>
    <dgm:pt modelId="{008BB8F5-08F4-43A6-A05A-9AABA4ADC045}" type="pres">
      <dgm:prSet presAssocID="{7E69F648-B805-466A-BCA4-044248DEC461}" presName="root2" presStyleCnt="0"/>
      <dgm:spPr/>
    </dgm:pt>
    <dgm:pt modelId="{6A99601B-4203-4555-9499-F88AAE51C1DD}" type="pres">
      <dgm:prSet presAssocID="{7E69F648-B805-466A-BCA4-044248DEC461}" presName="LevelTwoTextNode" presStyleLbl="node3" presStyleIdx="1" presStyleCnt="6" custScaleX="230401" custLinFactNeighborX="-2342" custLinFactNeighborY="-719">
        <dgm:presLayoutVars>
          <dgm:chPref val="3"/>
        </dgm:presLayoutVars>
      </dgm:prSet>
      <dgm:spPr/>
      <dgm:t>
        <a:bodyPr/>
        <a:lstStyle/>
        <a:p>
          <a:endParaRPr lang="zh-CN" altLang="en-US"/>
        </a:p>
      </dgm:t>
    </dgm:pt>
    <dgm:pt modelId="{EF2A2DFB-05AB-437A-ADD2-3A977B412590}" type="pres">
      <dgm:prSet presAssocID="{7E69F648-B805-466A-BCA4-044248DEC461}" presName="level3hierChild" presStyleCnt="0"/>
      <dgm:spPr/>
    </dgm:pt>
    <dgm:pt modelId="{1046540C-E49B-480C-B08F-EFF216DB694A}" type="pres">
      <dgm:prSet presAssocID="{F7D423D0-AEFE-484F-9105-C77C0252F439}" presName="conn2-1" presStyleLbl="parChTrans1D3" presStyleIdx="2" presStyleCnt="6"/>
      <dgm:spPr/>
      <dgm:t>
        <a:bodyPr/>
        <a:lstStyle/>
        <a:p>
          <a:endParaRPr lang="zh-CN" altLang="en-US"/>
        </a:p>
      </dgm:t>
    </dgm:pt>
    <dgm:pt modelId="{0FA48D85-6855-4C2A-A181-0B9CF789AFAC}" type="pres">
      <dgm:prSet presAssocID="{F7D423D0-AEFE-484F-9105-C77C0252F439}" presName="connTx" presStyleLbl="parChTrans1D3" presStyleIdx="2" presStyleCnt="6"/>
      <dgm:spPr/>
      <dgm:t>
        <a:bodyPr/>
        <a:lstStyle/>
        <a:p>
          <a:endParaRPr lang="zh-CN" altLang="en-US"/>
        </a:p>
      </dgm:t>
    </dgm:pt>
    <dgm:pt modelId="{E494F66E-B1A0-4E19-A16E-98DC19702D0D}" type="pres">
      <dgm:prSet presAssocID="{94635C85-BB79-4054-8D88-9E74224F6B9E}" presName="root2" presStyleCnt="0"/>
      <dgm:spPr/>
    </dgm:pt>
    <dgm:pt modelId="{4D6C7474-0565-4C54-872F-E3C8A2A9E3C1}" type="pres">
      <dgm:prSet presAssocID="{94635C85-BB79-4054-8D88-9E74224F6B9E}" presName="LevelTwoTextNode" presStyleLbl="node3" presStyleIdx="2" presStyleCnt="6" custScaleX="225283">
        <dgm:presLayoutVars>
          <dgm:chPref val="3"/>
        </dgm:presLayoutVars>
      </dgm:prSet>
      <dgm:spPr/>
      <dgm:t>
        <a:bodyPr/>
        <a:lstStyle/>
        <a:p>
          <a:endParaRPr lang="zh-CN" altLang="en-US"/>
        </a:p>
      </dgm:t>
    </dgm:pt>
    <dgm:pt modelId="{17719DBE-9A04-4083-B604-83BC7D1C6B64}" type="pres">
      <dgm:prSet presAssocID="{94635C85-BB79-4054-8D88-9E74224F6B9E}" presName="level3hierChild" presStyleCnt="0"/>
      <dgm:spPr/>
    </dgm:pt>
    <dgm:pt modelId="{804135C2-1A49-4FF9-B482-46FF41D5ADC2}" type="pres">
      <dgm:prSet presAssocID="{B027C558-1E16-43E4-81A3-6C09F7AAB50F}" presName="conn2-1" presStyleLbl="parChTrans1D2" presStyleIdx="4" presStyleCnt="5"/>
      <dgm:spPr/>
      <dgm:t>
        <a:bodyPr/>
        <a:lstStyle/>
        <a:p>
          <a:endParaRPr lang="zh-CN" altLang="en-US"/>
        </a:p>
      </dgm:t>
    </dgm:pt>
    <dgm:pt modelId="{A271068A-4E4A-4BFC-89B9-C824FCEA9132}" type="pres">
      <dgm:prSet presAssocID="{B027C558-1E16-43E4-81A3-6C09F7AAB50F}" presName="connTx" presStyleLbl="parChTrans1D2" presStyleIdx="4" presStyleCnt="5"/>
      <dgm:spPr/>
      <dgm:t>
        <a:bodyPr/>
        <a:lstStyle/>
        <a:p>
          <a:endParaRPr lang="zh-CN" altLang="en-US"/>
        </a:p>
      </dgm:t>
    </dgm:pt>
    <dgm:pt modelId="{9B69FA1D-C791-4C1F-898B-FEB3991A4D42}" type="pres">
      <dgm:prSet presAssocID="{554F1212-1D6A-4FE7-B59E-C90140B3D5D7}" presName="root2" presStyleCnt="0"/>
      <dgm:spPr/>
    </dgm:pt>
    <dgm:pt modelId="{ED0E3B15-A168-456A-82DE-D5CCB691DAD0}" type="pres">
      <dgm:prSet presAssocID="{554F1212-1D6A-4FE7-B59E-C90140B3D5D7}" presName="LevelTwoTextNode" presStyleLbl="node2" presStyleIdx="4" presStyleCnt="5" custScaleX="87527" custLinFactNeighborX="2076" custLinFactNeighborY="-3759">
        <dgm:presLayoutVars>
          <dgm:chPref val="3"/>
        </dgm:presLayoutVars>
      </dgm:prSet>
      <dgm:spPr/>
      <dgm:t>
        <a:bodyPr/>
        <a:lstStyle/>
        <a:p>
          <a:endParaRPr lang="zh-CN" altLang="en-US"/>
        </a:p>
      </dgm:t>
    </dgm:pt>
    <dgm:pt modelId="{B973B97E-26A7-493E-B15E-1344A9E0C65A}" type="pres">
      <dgm:prSet presAssocID="{554F1212-1D6A-4FE7-B59E-C90140B3D5D7}" presName="level3hierChild" presStyleCnt="0"/>
      <dgm:spPr/>
    </dgm:pt>
    <dgm:pt modelId="{A3B54E50-409C-48C3-80E8-CF7E60C9182A}" type="pres">
      <dgm:prSet presAssocID="{FC5F75E9-1B41-4DBF-BB26-4456F8649DB6}" presName="conn2-1" presStyleLbl="parChTrans1D3" presStyleIdx="3" presStyleCnt="6"/>
      <dgm:spPr/>
      <dgm:t>
        <a:bodyPr/>
        <a:lstStyle/>
        <a:p>
          <a:endParaRPr lang="zh-CN" altLang="en-US"/>
        </a:p>
      </dgm:t>
    </dgm:pt>
    <dgm:pt modelId="{B690CF31-8880-475D-868B-E5251D7F333A}" type="pres">
      <dgm:prSet presAssocID="{FC5F75E9-1B41-4DBF-BB26-4456F8649DB6}" presName="connTx" presStyleLbl="parChTrans1D3" presStyleIdx="3" presStyleCnt="6"/>
      <dgm:spPr/>
      <dgm:t>
        <a:bodyPr/>
        <a:lstStyle/>
        <a:p>
          <a:endParaRPr lang="zh-CN" altLang="en-US"/>
        </a:p>
      </dgm:t>
    </dgm:pt>
    <dgm:pt modelId="{FFE2F664-E1FF-4F3B-BEDF-36E7A47D5CFA}" type="pres">
      <dgm:prSet presAssocID="{0EF70252-C886-4C71-B44F-D6DAE49ADAC8}" presName="root2" presStyleCnt="0"/>
      <dgm:spPr/>
    </dgm:pt>
    <dgm:pt modelId="{910B5F09-5156-4966-A159-A5CB9878B547}" type="pres">
      <dgm:prSet presAssocID="{0EF70252-C886-4C71-B44F-D6DAE49ADAC8}" presName="LevelTwoTextNode" presStyleLbl="node3" presStyleIdx="3" presStyleCnt="6" custScaleX="220928">
        <dgm:presLayoutVars>
          <dgm:chPref val="3"/>
        </dgm:presLayoutVars>
      </dgm:prSet>
      <dgm:spPr/>
      <dgm:t>
        <a:bodyPr/>
        <a:lstStyle/>
        <a:p>
          <a:endParaRPr lang="zh-CN" altLang="en-US"/>
        </a:p>
      </dgm:t>
    </dgm:pt>
    <dgm:pt modelId="{A0B91397-B0BF-4A53-B215-EA7F551400FA}" type="pres">
      <dgm:prSet presAssocID="{0EF70252-C886-4C71-B44F-D6DAE49ADAC8}" presName="level3hierChild" presStyleCnt="0"/>
      <dgm:spPr/>
    </dgm:pt>
    <dgm:pt modelId="{13235697-443E-4C55-86C4-3670571BA161}" type="pres">
      <dgm:prSet presAssocID="{7F7A6B7A-C6B2-49D0-B7EA-FE811E2F67D2}" presName="conn2-1" presStyleLbl="parChTrans1D3" presStyleIdx="4" presStyleCnt="6"/>
      <dgm:spPr/>
      <dgm:t>
        <a:bodyPr/>
        <a:lstStyle/>
        <a:p>
          <a:endParaRPr lang="zh-CN" altLang="en-US"/>
        </a:p>
      </dgm:t>
    </dgm:pt>
    <dgm:pt modelId="{AABA37E6-39B4-45E5-8754-9A1AF376CF7F}" type="pres">
      <dgm:prSet presAssocID="{7F7A6B7A-C6B2-49D0-B7EA-FE811E2F67D2}" presName="connTx" presStyleLbl="parChTrans1D3" presStyleIdx="4" presStyleCnt="6"/>
      <dgm:spPr/>
      <dgm:t>
        <a:bodyPr/>
        <a:lstStyle/>
        <a:p>
          <a:endParaRPr lang="zh-CN" altLang="en-US"/>
        </a:p>
      </dgm:t>
    </dgm:pt>
    <dgm:pt modelId="{B1010E17-71D3-4266-B1DA-65515DFC5520}" type="pres">
      <dgm:prSet presAssocID="{96F41E07-5683-4B5F-9822-9D7F751087CE}" presName="root2" presStyleCnt="0"/>
      <dgm:spPr/>
    </dgm:pt>
    <dgm:pt modelId="{53053507-28CB-4EA3-818C-C3402B329ACE}" type="pres">
      <dgm:prSet presAssocID="{96F41E07-5683-4B5F-9822-9D7F751087CE}" presName="LevelTwoTextNode" presStyleLbl="node3" presStyleIdx="4" presStyleCnt="6" custScaleX="195697">
        <dgm:presLayoutVars>
          <dgm:chPref val="3"/>
        </dgm:presLayoutVars>
      </dgm:prSet>
      <dgm:spPr/>
      <dgm:t>
        <a:bodyPr/>
        <a:lstStyle/>
        <a:p>
          <a:endParaRPr lang="zh-CN" altLang="en-US"/>
        </a:p>
      </dgm:t>
    </dgm:pt>
    <dgm:pt modelId="{036C1E21-422D-4F21-A28A-770A394832FB}" type="pres">
      <dgm:prSet presAssocID="{96F41E07-5683-4B5F-9822-9D7F751087CE}" presName="level3hierChild" presStyleCnt="0"/>
      <dgm:spPr/>
    </dgm:pt>
    <dgm:pt modelId="{B588C26D-84DD-4AB8-B2F4-66211E68EA6A}" type="pres">
      <dgm:prSet presAssocID="{F4B8A844-A2A4-4612-AC72-49D6DAA706D8}" presName="conn2-1" presStyleLbl="parChTrans1D3" presStyleIdx="5" presStyleCnt="6"/>
      <dgm:spPr/>
      <dgm:t>
        <a:bodyPr/>
        <a:lstStyle/>
        <a:p>
          <a:endParaRPr lang="zh-CN" altLang="en-US"/>
        </a:p>
      </dgm:t>
    </dgm:pt>
    <dgm:pt modelId="{509668A9-BCF7-479B-8FD0-73B85FD48B40}" type="pres">
      <dgm:prSet presAssocID="{F4B8A844-A2A4-4612-AC72-49D6DAA706D8}" presName="connTx" presStyleLbl="parChTrans1D3" presStyleIdx="5" presStyleCnt="6"/>
      <dgm:spPr/>
      <dgm:t>
        <a:bodyPr/>
        <a:lstStyle/>
        <a:p>
          <a:endParaRPr lang="zh-CN" altLang="en-US"/>
        </a:p>
      </dgm:t>
    </dgm:pt>
    <dgm:pt modelId="{F8B4382B-D066-4DD2-BA85-B05057EC5D65}" type="pres">
      <dgm:prSet presAssocID="{BC3E3BD0-9E43-43BE-89B6-D234457ABA9F}" presName="root2" presStyleCnt="0"/>
      <dgm:spPr/>
    </dgm:pt>
    <dgm:pt modelId="{91C6A7A0-0CEF-4F52-9771-C36A11390835}" type="pres">
      <dgm:prSet presAssocID="{BC3E3BD0-9E43-43BE-89B6-D234457ABA9F}" presName="LevelTwoTextNode" presStyleLbl="node3" presStyleIdx="5" presStyleCnt="6" custScaleX="258802" custScaleY="184987">
        <dgm:presLayoutVars>
          <dgm:chPref val="3"/>
        </dgm:presLayoutVars>
      </dgm:prSet>
      <dgm:spPr/>
      <dgm:t>
        <a:bodyPr/>
        <a:lstStyle/>
        <a:p>
          <a:endParaRPr lang="zh-CN" altLang="en-US"/>
        </a:p>
      </dgm:t>
    </dgm:pt>
    <dgm:pt modelId="{FA7AAAFA-A52C-4B5F-9CFD-79BDE1A31191}" type="pres">
      <dgm:prSet presAssocID="{BC3E3BD0-9E43-43BE-89B6-D234457ABA9F}" presName="level3hierChild" presStyleCnt="0"/>
      <dgm:spPr/>
    </dgm:pt>
  </dgm:ptLst>
  <dgm:cxnLst>
    <dgm:cxn modelId="{F32192A8-0CC9-45FA-9489-C3050EAFF348}" srcId="{9798B34E-B43D-4D2E-ABEE-992DB8E3C4C7}" destId="{7E69F648-B805-466A-BCA4-044248DEC461}" srcOrd="0" destOrd="0" parTransId="{08C54E0A-5C13-448E-8559-FCA021E3A73F}" sibTransId="{2CDE6CEB-09A8-44F8-AF91-6B01BE09F513}"/>
    <dgm:cxn modelId="{66680A80-3C64-4798-A5C6-EF90DF804B20}" type="presOf" srcId="{F7D423D0-AEFE-484F-9105-C77C0252F439}" destId="{0FA48D85-6855-4C2A-A181-0B9CF789AFAC}" srcOrd="1" destOrd="0" presId="urn:microsoft.com/office/officeart/2008/layout/HorizontalMultiLevelHierarchy#2"/>
    <dgm:cxn modelId="{3A139842-699E-4CA3-A89D-73DA57D4FBFD}" srcId="{C67F2FCE-E270-4533-B95B-0E9072171D97}" destId="{554F1212-1D6A-4FE7-B59E-C90140B3D5D7}" srcOrd="4" destOrd="0" parTransId="{B027C558-1E16-43E4-81A3-6C09F7AAB50F}" sibTransId="{36A19F92-33A6-49FC-9B8B-6A019DE72DA5}"/>
    <dgm:cxn modelId="{CC30E678-124D-406C-A33E-823DFD3023B0}" srcId="{9798B34E-B43D-4D2E-ABEE-992DB8E3C4C7}" destId="{94635C85-BB79-4054-8D88-9E74224F6B9E}" srcOrd="1" destOrd="0" parTransId="{F7D423D0-AEFE-484F-9105-C77C0252F439}" sibTransId="{446D531B-0FD8-4BEA-92F7-C12555C96B52}"/>
    <dgm:cxn modelId="{2C4972FE-7825-475F-8949-F97DF7D408E5}" srcId="{C67F2FCE-E270-4533-B95B-0E9072171D97}" destId="{50C14920-047F-43E0-ADDD-D82BD6769543}" srcOrd="2" destOrd="0" parTransId="{590874E1-C520-4CC7-ACAF-AE19ECB2FCF9}" sibTransId="{5A09BDEC-FB5B-486D-85FD-E111C7F9A5C2}"/>
    <dgm:cxn modelId="{48CA6FA9-B779-44CE-AA21-AB4CF11A843A}" type="presOf" srcId="{96F41E07-5683-4B5F-9822-9D7F751087CE}" destId="{53053507-28CB-4EA3-818C-C3402B329ACE}" srcOrd="0" destOrd="0" presId="urn:microsoft.com/office/officeart/2008/layout/HorizontalMultiLevelHierarchy#2"/>
    <dgm:cxn modelId="{50AECFF5-6E71-4AFB-813F-C7AAC24A0D75}" type="presOf" srcId="{B7BAA399-B512-4852-9100-F4A70A0C5E3E}" destId="{A1F7861C-3286-4691-9F75-B1A6883C1D38}" srcOrd="0" destOrd="0" presId="urn:microsoft.com/office/officeart/2008/layout/HorizontalMultiLevelHierarchy#2"/>
    <dgm:cxn modelId="{B8EE463D-633C-4B50-BE82-791604F17723}" type="presOf" srcId="{F7D423D0-AEFE-484F-9105-C77C0252F439}" destId="{1046540C-E49B-480C-B08F-EFF216DB694A}" srcOrd="0" destOrd="0" presId="urn:microsoft.com/office/officeart/2008/layout/HorizontalMultiLevelHierarchy#2"/>
    <dgm:cxn modelId="{82746137-4520-4F45-A3B6-EA7AC7795935}" type="presOf" srcId="{F4B8A844-A2A4-4612-AC72-49D6DAA706D8}" destId="{B588C26D-84DD-4AB8-B2F4-66211E68EA6A}" srcOrd="0" destOrd="0" presId="urn:microsoft.com/office/officeart/2008/layout/HorizontalMultiLevelHierarchy#2"/>
    <dgm:cxn modelId="{6145F887-9BDD-4889-AC08-2CBA1B84A8DA}" type="presOf" srcId="{4997F1D3-25B9-4204-94AB-B6060E9BB0D6}" destId="{53A9B37F-77CA-4008-B7E6-6354A3B5295E}" srcOrd="0" destOrd="0" presId="urn:microsoft.com/office/officeart/2008/layout/HorizontalMultiLevelHierarchy#2"/>
    <dgm:cxn modelId="{AE1DCEF3-78DE-4D79-8252-3766783F0C35}" type="presOf" srcId="{A36F0409-F63F-4F91-951D-3BC8F8F6335E}" destId="{0C5CD1E3-46C9-4307-A160-220B0191620D}" srcOrd="1" destOrd="0" presId="urn:microsoft.com/office/officeart/2008/layout/HorizontalMultiLevelHierarchy#2"/>
    <dgm:cxn modelId="{B2AE1284-7288-4495-99E4-F66A0355F015}" type="presOf" srcId="{590874E1-C520-4CC7-ACAF-AE19ECB2FCF9}" destId="{43BF9C65-FB8D-4E0E-A850-E295BF5CE89F}" srcOrd="0" destOrd="0" presId="urn:microsoft.com/office/officeart/2008/layout/HorizontalMultiLevelHierarchy#2"/>
    <dgm:cxn modelId="{B932577C-892D-4089-96A9-B534E4032D6C}" type="presOf" srcId="{554F1212-1D6A-4FE7-B59E-C90140B3D5D7}" destId="{ED0E3B15-A168-456A-82DE-D5CCB691DAD0}" srcOrd="0" destOrd="0" presId="urn:microsoft.com/office/officeart/2008/layout/HorizontalMultiLevelHierarchy#2"/>
    <dgm:cxn modelId="{1356C8F8-D7C0-44FB-9884-8A2263D5FA5A}" type="presOf" srcId="{F8441FD3-1F84-4A3D-9614-D12FE17B001D}" destId="{6CFC3B60-58B4-4AF0-B282-77013E86F2FE}" srcOrd="0" destOrd="0" presId="urn:microsoft.com/office/officeart/2008/layout/HorizontalMultiLevelHierarchy#2"/>
    <dgm:cxn modelId="{974B2BD1-5A7A-41DE-B42E-70894593D31A}" srcId="{C67F2FCE-E270-4533-B95B-0E9072171D97}" destId="{9798B34E-B43D-4D2E-ABEE-992DB8E3C4C7}" srcOrd="3" destOrd="0" parTransId="{A36F0409-F63F-4F91-951D-3BC8F8F6335E}" sibTransId="{F84958EC-5A46-4EE8-B674-7DAB3058AB6D}"/>
    <dgm:cxn modelId="{F758538C-7E66-4247-849D-EE4DA13FF23C}" srcId="{554F1212-1D6A-4FE7-B59E-C90140B3D5D7}" destId="{BC3E3BD0-9E43-43BE-89B6-D234457ABA9F}" srcOrd="2" destOrd="0" parTransId="{F4B8A844-A2A4-4612-AC72-49D6DAA706D8}" sibTransId="{DC6CA583-75D4-4215-9FD0-62C62368E23E}"/>
    <dgm:cxn modelId="{5E361366-F038-4C4C-8FA1-40C670E2FBE3}" type="presOf" srcId="{94635C85-BB79-4054-8D88-9E74224F6B9E}" destId="{4D6C7474-0565-4C54-872F-E3C8A2A9E3C1}" srcOrd="0" destOrd="0" presId="urn:microsoft.com/office/officeart/2008/layout/HorizontalMultiLevelHierarchy#2"/>
    <dgm:cxn modelId="{FC97882D-F8FB-4756-8F3C-22F03D6BEAC1}" srcId="{D3AD6897-DD0C-4D79-AD72-CF0DC69F3E54}" destId="{C67F2FCE-E270-4533-B95B-0E9072171D97}" srcOrd="0" destOrd="0" parTransId="{0C2341F1-2FDD-4E4A-9F5B-786937B37172}" sibTransId="{6A8C6E79-7389-436F-BF5B-0C6A1247E270}"/>
    <dgm:cxn modelId="{C7DDDECA-10E5-48AB-BF0D-E3EC509593FC}" type="presOf" srcId="{60289954-4A77-4A21-9205-4A9994DA7D15}" destId="{2E7AE2FA-E3FD-4CA7-84CC-831B15E8D781}" srcOrd="1" destOrd="0" presId="urn:microsoft.com/office/officeart/2008/layout/HorizontalMultiLevelHierarchy#2"/>
    <dgm:cxn modelId="{15942CF8-6316-4E0A-A265-AC9CF6B46DCF}" type="presOf" srcId="{7F7A6B7A-C6B2-49D0-B7EA-FE811E2F67D2}" destId="{AABA37E6-39B4-45E5-8754-9A1AF376CF7F}" srcOrd="1" destOrd="0" presId="urn:microsoft.com/office/officeart/2008/layout/HorizontalMultiLevelHierarchy#2"/>
    <dgm:cxn modelId="{11E17BBE-78E3-414C-90D1-C4C31C976E97}" type="presOf" srcId="{50C14920-047F-43E0-ADDD-D82BD6769543}" destId="{937C1A57-34A4-4499-9EDD-C1069AD59F86}" srcOrd="0" destOrd="0" presId="urn:microsoft.com/office/officeart/2008/layout/HorizontalMultiLevelHierarchy#2"/>
    <dgm:cxn modelId="{429A61AE-8591-4BD3-8E69-08C90BA9E2ED}" type="presOf" srcId="{60289954-4A77-4A21-9205-4A9994DA7D15}" destId="{BF16FDE0-16CF-4121-81BE-404FA707F1F6}" srcOrd="0" destOrd="0" presId="urn:microsoft.com/office/officeart/2008/layout/HorizontalMultiLevelHierarchy#2"/>
    <dgm:cxn modelId="{37B3E9EA-E614-495D-B2BD-5D03FCD57BCD}" type="presOf" srcId="{CC7CEBA6-0360-4916-A2B8-CBCF559B2E80}" destId="{9F09D6D7-29FE-4501-AD3D-C68488D8778B}" srcOrd="0" destOrd="0" presId="urn:microsoft.com/office/officeart/2008/layout/HorizontalMultiLevelHierarchy#2"/>
    <dgm:cxn modelId="{47A77E8C-B8D6-4C94-822E-4DF1637765DE}" srcId="{554F1212-1D6A-4FE7-B59E-C90140B3D5D7}" destId="{96F41E07-5683-4B5F-9822-9D7F751087CE}" srcOrd="1" destOrd="0" parTransId="{7F7A6B7A-C6B2-49D0-B7EA-FE811E2F67D2}" sibTransId="{3D3DBE1D-C730-4508-ACD0-90CAAFE1C8EF}"/>
    <dgm:cxn modelId="{1F06D8A8-20B8-442C-9D80-65C846E9FFE5}" type="presOf" srcId="{BC3E3BD0-9E43-43BE-89B6-D234457ABA9F}" destId="{91C6A7A0-0CEF-4F52-9771-C36A11390835}" srcOrd="0" destOrd="0" presId="urn:microsoft.com/office/officeart/2008/layout/HorizontalMultiLevelHierarchy#2"/>
    <dgm:cxn modelId="{6C76D013-B4B2-4533-93D7-B03ABE9F41D4}" type="presOf" srcId="{4997F1D3-25B9-4204-94AB-B6060E9BB0D6}" destId="{FA82EE12-78DA-4F30-92D7-9A17C18C05C9}" srcOrd="1" destOrd="0" presId="urn:microsoft.com/office/officeart/2008/layout/HorizontalMultiLevelHierarchy#2"/>
    <dgm:cxn modelId="{484DC5D2-C296-4BB6-8145-0FBE47A83F2A}" type="presOf" srcId="{08C54E0A-5C13-448E-8559-FCA021E3A73F}" destId="{3C4B79F4-7A3F-464F-9D5D-07F1A790D6B1}" srcOrd="0" destOrd="0" presId="urn:microsoft.com/office/officeart/2008/layout/HorizontalMultiLevelHierarchy#2"/>
    <dgm:cxn modelId="{EC5BAA8D-16A5-4C4C-AC49-86AD6D9CAC09}" type="presOf" srcId="{D3AD6897-DD0C-4D79-AD72-CF0DC69F3E54}" destId="{703AC7CD-AD7C-415C-AD81-87EB12EB2F42}" srcOrd="0" destOrd="0" presId="urn:microsoft.com/office/officeart/2008/layout/HorizontalMultiLevelHierarchy#2"/>
    <dgm:cxn modelId="{02E264C0-D161-49EE-94FB-01A581BF0497}" type="presOf" srcId="{C67F2FCE-E270-4533-B95B-0E9072171D97}" destId="{222CFBB5-996E-4D96-8216-7EEA549218F5}" srcOrd="0" destOrd="0" presId="urn:microsoft.com/office/officeart/2008/layout/HorizontalMultiLevelHierarchy#2"/>
    <dgm:cxn modelId="{7E178F5E-0C70-4937-A3D0-C273B85DFA41}" type="presOf" srcId="{CC7CEBA6-0360-4916-A2B8-CBCF559B2E80}" destId="{98E679AF-C6B7-408A-A3F5-8658DA2B5F52}" srcOrd="1" destOrd="0" presId="urn:microsoft.com/office/officeart/2008/layout/HorizontalMultiLevelHierarchy#2"/>
    <dgm:cxn modelId="{C68BD52A-C76F-4751-87DB-3A476511CC42}" type="presOf" srcId="{A36F0409-F63F-4F91-951D-3BC8F8F6335E}" destId="{711CE20C-BF7C-40FB-88EF-1EA4E5031072}" srcOrd="0" destOrd="0" presId="urn:microsoft.com/office/officeart/2008/layout/HorizontalMultiLevelHierarchy#2"/>
    <dgm:cxn modelId="{C5013609-FDC3-4871-8147-93F78D0481AF}" srcId="{C67F2FCE-E270-4533-B95B-0E9072171D97}" destId="{B7BAA399-B512-4852-9100-F4A70A0C5E3E}" srcOrd="1" destOrd="0" parTransId="{60289954-4A77-4A21-9205-4A9994DA7D15}" sibTransId="{18A4C006-3B5B-4151-8251-8A01AFDDF8BE}"/>
    <dgm:cxn modelId="{649A72B9-BC6C-42B3-8512-FCA16E8331DE}" type="presOf" srcId="{B027C558-1E16-43E4-81A3-6C09F7AAB50F}" destId="{804135C2-1A49-4FF9-B482-46FF41D5ADC2}" srcOrd="0" destOrd="0" presId="urn:microsoft.com/office/officeart/2008/layout/HorizontalMultiLevelHierarchy#2"/>
    <dgm:cxn modelId="{E33B39E2-D788-4034-90EA-F461694F5B1D}" type="presOf" srcId="{FC5F75E9-1B41-4DBF-BB26-4456F8649DB6}" destId="{A3B54E50-409C-48C3-80E8-CF7E60C9182A}" srcOrd="0" destOrd="0" presId="urn:microsoft.com/office/officeart/2008/layout/HorizontalMultiLevelHierarchy#2"/>
    <dgm:cxn modelId="{49B8F81F-D9BB-4A23-AE3F-5B8078DF12C6}" srcId="{B7BAA399-B512-4852-9100-F4A70A0C5E3E}" destId="{F8441FD3-1F84-4A3D-9614-D12FE17B001D}" srcOrd="0" destOrd="0" parTransId="{CC7CEBA6-0360-4916-A2B8-CBCF559B2E80}" sibTransId="{DE1F6135-D552-477F-AC11-B3F8DC6B23E8}"/>
    <dgm:cxn modelId="{320466AB-98CF-480A-90FB-F9288AFF072B}" type="presOf" srcId="{F4B8A844-A2A4-4612-AC72-49D6DAA706D8}" destId="{509668A9-BCF7-479B-8FD0-73B85FD48B40}" srcOrd="1" destOrd="0" presId="urn:microsoft.com/office/officeart/2008/layout/HorizontalMultiLevelHierarchy#2"/>
    <dgm:cxn modelId="{F2351DBC-CD38-4E19-B98A-D82DE7CF25C8}" type="presOf" srcId="{FC5F75E9-1B41-4DBF-BB26-4456F8649DB6}" destId="{B690CF31-8880-475D-868B-E5251D7F333A}" srcOrd="1" destOrd="0" presId="urn:microsoft.com/office/officeart/2008/layout/HorizontalMultiLevelHierarchy#2"/>
    <dgm:cxn modelId="{4EBD597E-BFFF-4F41-9076-770B1BA6EC47}" srcId="{554F1212-1D6A-4FE7-B59E-C90140B3D5D7}" destId="{0EF70252-C886-4C71-B44F-D6DAE49ADAC8}" srcOrd="0" destOrd="0" parTransId="{FC5F75E9-1B41-4DBF-BB26-4456F8649DB6}" sibTransId="{BAC43751-5291-480C-8CA8-B219834B276A}"/>
    <dgm:cxn modelId="{8D86573D-57E2-41E0-B25B-7E5C53655337}" type="presOf" srcId="{7E69F648-B805-466A-BCA4-044248DEC461}" destId="{6A99601B-4203-4555-9499-F88AAE51C1DD}" srcOrd="0" destOrd="0" presId="urn:microsoft.com/office/officeart/2008/layout/HorizontalMultiLevelHierarchy#2"/>
    <dgm:cxn modelId="{5EB8F535-7A8E-451A-BD73-16EE9DD6BFB5}" type="presOf" srcId="{08C54E0A-5C13-448E-8559-FCA021E3A73F}" destId="{5FB6D4EF-A390-4576-A30F-CB050CF01613}" srcOrd="1" destOrd="0" presId="urn:microsoft.com/office/officeart/2008/layout/HorizontalMultiLevelHierarchy#2"/>
    <dgm:cxn modelId="{65A7A255-8827-42C0-B1C9-DAE1ECB6A138}" type="presOf" srcId="{3A1C04B0-5207-4D76-8280-9A3330DDB19F}" destId="{9E1725F0-41B2-4D53-88B8-77410A47C6D2}" srcOrd="0" destOrd="0" presId="urn:microsoft.com/office/officeart/2008/layout/HorizontalMultiLevelHierarchy#2"/>
    <dgm:cxn modelId="{E1FADA0B-1E84-4817-9D1A-461CFBD40FC1}" type="presOf" srcId="{9798B34E-B43D-4D2E-ABEE-992DB8E3C4C7}" destId="{216F1EDF-51BC-4F24-BE69-9A2A75AE7C78}" srcOrd="0" destOrd="0" presId="urn:microsoft.com/office/officeart/2008/layout/HorizontalMultiLevelHierarchy#2"/>
    <dgm:cxn modelId="{7AA27A27-E2CA-41A4-914A-0AE0B4063CB7}" type="presOf" srcId="{0EF70252-C886-4C71-B44F-D6DAE49ADAC8}" destId="{910B5F09-5156-4966-A159-A5CB9878B547}" srcOrd="0" destOrd="0" presId="urn:microsoft.com/office/officeart/2008/layout/HorizontalMultiLevelHierarchy#2"/>
    <dgm:cxn modelId="{16D39623-F0C4-4A0C-BEB9-B88803BBAE47}" type="presOf" srcId="{590874E1-C520-4CC7-ACAF-AE19ECB2FCF9}" destId="{55709997-70DE-4F90-B405-CCB759CE0F77}" srcOrd="1" destOrd="0" presId="urn:microsoft.com/office/officeart/2008/layout/HorizontalMultiLevelHierarchy#2"/>
    <dgm:cxn modelId="{69311D0F-C5F4-4E9C-8726-8DC525BA8D1D}" type="presOf" srcId="{7F7A6B7A-C6B2-49D0-B7EA-FE811E2F67D2}" destId="{13235697-443E-4C55-86C4-3670571BA161}" srcOrd="0" destOrd="0" presId="urn:microsoft.com/office/officeart/2008/layout/HorizontalMultiLevelHierarchy#2"/>
    <dgm:cxn modelId="{F81C3906-8179-4E7B-812B-D91324B71620}" type="presOf" srcId="{B027C558-1E16-43E4-81A3-6C09F7AAB50F}" destId="{A271068A-4E4A-4BFC-89B9-C824FCEA9132}" srcOrd="1" destOrd="0" presId="urn:microsoft.com/office/officeart/2008/layout/HorizontalMultiLevelHierarchy#2"/>
    <dgm:cxn modelId="{C46FB471-D086-493C-85B3-ADFF92D2E131}" srcId="{C67F2FCE-E270-4533-B95B-0E9072171D97}" destId="{3A1C04B0-5207-4D76-8280-9A3330DDB19F}" srcOrd="0" destOrd="0" parTransId="{4997F1D3-25B9-4204-94AB-B6060E9BB0D6}" sibTransId="{9C3646E1-075C-4183-AA62-E2706F4DACB3}"/>
    <dgm:cxn modelId="{492F9160-AA67-47F5-AF0C-B8DEB55B8ECC}" type="presParOf" srcId="{703AC7CD-AD7C-415C-AD81-87EB12EB2F42}" destId="{D86FCCF7-0568-4698-B312-00A383C1E941}" srcOrd="0" destOrd="0" presId="urn:microsoft.com/office/officeart/2008/layout/HorizontalMultiLevelHierarchy#2"/>
    <dgm:cxn modelId="{6997102A-4B71-4A40-BB3F-CDDB7201F9B5}" type="presParOf" srcId="{D86FCCF7-0568-4698-B312-00A383C1E941}" destId="{222CFBB5-996E-4D96-8216-7EEA549218F5}" srcOrd="0" destOrd="0" presId="urn:microsoft.com/office/officeart/2008/layout/HorizontalMultiLevelHierarchy#2"/>
    <dgm:cxn modelId="{127C32BE-1136-4734-8702-B553EFFA8CF7}" type="presParOf" srcId="{D86FCCF7-0568-4698-B312-00A383C1E941}" destId="{D045B4B1-C6D4-4B38-B4F6-4AD66A25F63F}" srcOrd="1" destOrd="0" presId="urn:microsoft.com/office/officeart/2008/layout/HorizontalMultiLevelHierarchy#2"/>
    <dgm:cxn modelId="{DCBAC659-8F04-4584-876D-FD6C7CB76ACA}" type="presParOf" srcId="{D045B4B1-C6D4-4B38-B4F6-4AD66A25F63F}" destId="{53A9B37F-77CA-4008-B7E6-6354A3B5295E}" srcOrd="0" destOrd="0" presId="urn:microsoft.com/office/officeart/2008/layout/HorizontalMultiLevelHierarchy#2"/>
    <dgm:cxn modelId="{16A5D576-8018-4CB3-A345-5DF62B1EBE36}" type="presParOf" srcId="{53A9B37F-77CA-4008-B7E6-6354A3B5295E}" destId="{FA82EE12-78DA-4F30-92D7-9A17C18C05C9}" srcOrd="0" destOrd="0" presId="urn:microsoft.com/office/officeart/2008/layout/HorizontalMultiLevelHierarchy#2"/>
    <dgm:cxn modelId="{1D55B3D9-4409-4E54-8BE9-3F817339CAB6}" type="presParOf" srcId="{D045B4B1-C6D4-4B38-B4F6-4AD66A25F63F}" destId="{2C369E3C-1AEA-41DB-B0DA-54575B03B8C9}" srcOrd="1" destOrd="0" presId="urn:microsoft.com/office/officeart/2008/layout/HorizontalMultiLevelHierarchy#2"/>
    <dgm:cxn modelId="{2ADA6D76-AE6D-41B6-B9FC-CFD90E2E6DFE}" type="presParOf" srcId="{2C369E3C-1AEA-41DB-B0DA-54575B03B8C9}" destId="{9E1725F0-41B2-4D53-88B8-77410A47C6D2}" srcOrd="0" destOrd="0" presId="urn:microsoft.com/office/officeart/2008/layout/HorizontalMultiLevelHierarchy#2"/>
    <dgm:cxn modelId="{39E9A765-D68C-4B36-BDAA-F00D4CD75FB0}" type="presParOf" srcId="{2C369E3C-1AEA-41DB-B0DA-54575B03B8C9}" destId="{8BD75304-C603-48D7-A39A-080F3745C7AF}" srcOrd="1" destOrd="0" presId="urn:microsoft.com/office/officeart/2008/layout/HorizontalMultiLevelHierarchy#2"/>
    <dgm:cxn modelId="{9D787FAC-E620-46DB-B5C0-9926BCCDD9C5}" type="presParOf" srcId="{D045B4B1-C6D4-4B38-B4F6-4AD66A25F63F}" destId="{BF16FDE0-16CF-4121-81BE-404FA707F1F6}" srcOrd="2" destOrd="0" presId="urn:microsoft.com/office/officeart/2008/layout/HorizontalMultiLevelHierarchy#2"/>
    <dgm:cxn modelId="{F6295E24-C70D-48B9-8C3C-CBBF36DAB354}" type="presParOf" srcId="{BF16FDE0-16CF-4121-81BE-404FA707F1F6}" destId="{2E7AE2FA-E3FD-4CA7-84CC-831B15E8D781}" srcOrd="0" destOrd="0" presId="urn:microsoft.com/office/officeart/2008/layout/HorizontalMultiLevelHierarchy#2"/>
    <dgm:cxn modelId="{9691CD94-69B0-432B-B0D8-FB5795986CB4}" type="presParOf" srcId="{D045B4B1-C6D4-4B38-B4F6-4AD66A25F63F}" destId="{101EE478-36F2-465F-87ED-8862D2FE9AFE}" srcOrd="3" destOrd="0" presId="urn:microsoft.com/office/officeart/2008/layout/HorizontalMultiLevelHierarchy#2"/>
    <dgm:cxn modelId="{50DCB4CF-2D5D-4A34-931C-39BA0110042E}" type="presParOf" srcId="{101EE478-36F2-465F-87ED-8862D2FE9AFE}" destId="{A1F7861C-3286-4691-9F75-B1A6883C1D38}" srcOrd="0" destOrd="0" presId="urn:microsoft.com/office/officeart/2008/layout/HorizontalMultiLevelHierarchy#2"/>
    <dgm:cxn modelId="{F14014CB-13DD-4BE9-9F57-5710C612F226}" type="presParOf" srcId="{101EE478-36F2-465F-87ED-8862D2FE9AFE}" destId="{CF5C9269-681E-4106-A156-48FC5756CA0F}" srcOrd="1" destOrd="0" presId="urn:microsoft.com/office/officeart/2008/layout/HorizontalMultiLevelHierarchy#2"/>
    <dgm:cxn modelId="{DB13A372-D29A-4DAF-A088-6F9B02C7AD11}" type="presParOf" srcId="{CF5C9269-681E-4106-A156-48FC5756CA0F}" destId="{9F09D6D7-29FE-4501-AD3D-C68488D8778B}" srcOrd="0" destOrd="0" presId="urn:microsoft.com/office/officeart/2008/layout/HorizontalMultiLevelHierarchy#2"/>
    <dgm:cxn modelId="{9EF51388-7DDC-4884-A759-C3CE5AFE44A5}" type="presParOf" srcId="{9F09D6D7-29FE-4501-AD3D-C68488D8778B}" destId="{98E679AF-C6B7-408A-A3F5-8658DA2B5F52}" srcOrd="0" destOrd="0" presId="urn:microsoft.com/office/officeart/2008/layout/HorizontalMultiLevelHierarchy#2"/>
    <dgm:cxn modelId="{D473FBD2-19BC-4CEA-B795-D237F7FBBFA9}" type="presParOf" srcId="{CF5C9269-681E-4106-A156-48FC5756CA0F}" destId="{115B2E6D-D3F4-454C-A4DD-2A31669532D5}" srcOrd="1" destOrd="0" presId="urn:microsoft.com/office/officeart/2008/layout/HorizontalMultiLevelHierarchy#2"/>
    <dgm:cxn modelId="{ACEBB334-8A95-4D7F-B7F5-6D67D0979F66}" type="presParOf" srcId="{115B2E6D-D3F4-454C-A4DD-2A31669532D5}" destId="{6CFC3B60-58B4-4AF0-B282-77013E86F2FE}" srcOrd="0" destOrd="0" presId="urn:microsoft.com/office/officeart/2008/layout/HorizontalMultiLevelHierarchy#2"/>
    <dgm:cxn modelId="{9AAC31EC-F1D8-49B6-A435-A2F71B0ED23A}" type="presParOf" srcId="{115B2E6D-D3F4-454C-A4DD-2A31669532D5}" destId="{345F168B-E3D9-422E-BDAA-93A55E5D268A}" srcOrd="1" destOrd="0" presId="urn:microsoft.com/office/officeart/2008/layout/HorizontalMultiLevelHierarchy#2"/>
    <dgm:cxn modelId="{EBC1ED2F-A76F-47C6-96E4-453B574A10C6}" type="presParOf" srcId="{D045B4B1-C6D4-4B38-B4F6-4AD66A25F63F}" destId="{43BF9C65-FB8D-4E0E-A850-E295BF5CE89F}" srcOrd="4" destOrd="0" presId="urn:microsoft.com/office/officeart/2008/layout/HorizontalMultiLevelHierarchy#2"/>
    <dgm:cxn modelId="{3C9BB327-AC96-4D7D-BAC7-AC805D314760}" type="presParOf" srcId="{43BF9C65-FB8D-4E0E-A850-E295BF5CE89F}" destId="{55709997-70DE-4F90-B405-CCB759CE0F77}" srcOrd="0" destOrd="0" presId="urn:microsoft.com/office/officeart/2008/layout/HorizontalMultiLevelHierarchy#2"/>
    <dgm:cxn modelId="{A6F716F0-BE04-4D93-812A-689AA434AE5F}" type="presParOf" srcId="{D045B4B1-C6D4-4B38-B4F6-4AD66A25F63F}" destId="{E1FDF4DB-5148-45F3-90D2-DDE54892562E}" srcOrd="5" destOrd="0" presId="urn:microsoft.com/office/officeart/2008/layout/HorizontalMultiLevelHierarchy#2"/>
    <dgm:cxn modelId="{A421CFE4-9E44-440E-A316-E8CB47EC8EB0}" type="presParOf" srcId="{E1FDF4DB-5148-45F3-90D2-DDE54892562E}" destId="{937C1A57-34A4-4499-9EDD-C1069AD59F86}" srcOrd="0" destOrd="0" presId="urn:microsoft.com/office/officeart/2008/layout/HorizontalMultiLevelHierarchy#2"/>
    <dgm:cxn modelId="{D8F029B4-D4E3-48BC-B48E-7DACA2D44AEE}" type="presParOf" srcId="{E1FDF4DB-5148-45F3-90D2-DDE54892562E}" destId="{EDE68082-EFDE-44D0-99A3-AD489B0B3AF7}" srcOrd="1" destOrd="0" presId="urn:microsoft.com/office/officeart/2008/layout/HorizontalMultiLevelHierarchy#2"/>
    <dgm:cxn modelId="{B1AE1037-F53C-40F5-B80A-BF3CCEC34404}" type="presParOf" srcId="{D045B4B1-C6D4-4B38-B4F6-4AD66A25F63F}" destId="{711CE20C-BF7C-40FB-88EF-1EA4E5031072}" srcOrd="6" destOrd="0" presId="urn:microsoft.com/office/officeart/2008/layout/HorizontalMultiLevelHierarchy#2"/>
    <dgm:cxn modelId="{3EB04180-5EC9-4EF4-B330-7DCCE445DFA8}" type="presParOf" srcId="{711CE20C-BF7C-40FB-88EF-1EA4E5031072}" destId="{0C5CD1E3-46C9-4307-A160-220B0191620D}" srcOrd="0" destOrd="0" presId="urn:microsoft.com/office/officeart/2008/layout/HorizontalMultiLevelHierarchy#2"/>
    <dgm:cxn modelId="{15F748D9-098A-47C5-9A27-1CB43FEA1EE2}" type="presParOf" srcId="{D045B4B1-C6D4-4B38-B4F6-4AD66A25F63F}" destId="{21BF8292-DDD2-48BF-B59A-352038165320}" srcOrd="7" destOrd="0" presId="urn:microsoft.com/office/officeart/2008/layout/HorizontalMultiLevelHierarchy#2"/>
    <dgm:cxn modelId="{15D5A80A-D11C-46C1-9600-8D56FE2D3259}" type="presParOf" srcId="{21BF8292-DDD2-48BF-B59A-352038165320}" destId="{216F1EDF-51BC-4F24-BE69-9A2A75AE7C78}" srcOrd="0" destOrd="0" presId="urn:microsoft.com/office/officeart/2008/layout/HorizontalMultiLevelHierarchy#2"/>
    <dgm:cxn modelId="{0F223093-AE56-4F23-A54E-528044FA6556}" type="presParOf" srcId="{21BF8292-DDD2-48BF-B59A-352038165320}" destId="{0EFDDDBC-C8CD-4EB3-8B4D-3C29BDAAC8F7}" srcOrd="1" destOrd="0" presId="urn:microsoft.com/office/officeart/2008/layout/HorizontalMultiLevelHierarchy#2"/>
    <dgm:cxn modelId="{E8727BEF-61AA-435E-88F4-E1D5A0269F47}" type="presParOf" srcId="{0EFDDDBC-C8CD-4EB3-8B4D-3C29BDAAC8F7}" destId="{3C4B79F4-7A3F-464F-9D5D-07F1A790D6B1}" srcOrd="0" destOrd="0" presId="urn:microsoft.com/office/officeart/2008/layout/HorizontalMultiLevelHierarchy#2"/>
    <dgm:cxn modelId="{B756FB81-10D9-478E-9E16-672ED2A86173}" type="presParOf" srcId="{3C4B79F4-7A3F-464F-9D5D-07F1A790D6B1}" destId="{5FB6D4EF-A390-4576-A30F-CB050CF01613}" srcOrd="0" destOrd="0" presId="urn:microsoft.com/office/officeart/2008/layout/HorizontalMultiLevelHierarchy#2"/>
    <dgm:cxn modelId="{AD44B9E5-6431-4B55-AC16-0603CD5EAC9A}" type="presParOf" srcId="{0EFDDDBC-C8CD-4EB3-8B4D-3C29BDAAC8F7}" destId="{008BB8F5-08F4-43A6-A05A-9AABA4ADC045}" srcOrd="1" destOrd="0" presId="urn:microsoft.com/office/officeart/2008/layout/HorizontalMultiLevelHierarchy#2"/>
    <dgm:cxn modelId="{CD6ED07B-0E68-47F3-9BE8-50F51ACBD385}" type="presParOf" srcId="{008BB8F5-08F4-43A6-A05A-9AABA4ADC045}" destId="{6A99601B-4203-4555-9499-F88AAE51C1DD}" srcOrd="0" destOrd="0" presId="urn:microsoft.com/office/officeart/2008/layout/HorizontalMultiLevelHierarchy#2"/>
    <dgm:cxn modelId="{BC9CCCF9-A0F7-42BF-AC60-55223FB8A4E9}" type="presParOf" srcId="{008BB8F5-08F4-43A6-A05A-9AABA4ADC045}" destId="{EF2A2DFB-05AB-437A-ADD2-3A977B412590}" srcOrd="1" destOrd="0" presId="urn:microsoft.com/office/officeart/2008/layout/HorizontalMultiLevelHierarchy#2"/>
    <dgm:cxn modelId="{79009706-0FA8-44F0-9D97-F6B13E9368CD}" type="presParOf" srcId="{0EFDDDBC-C8CD-4EB3-8B4D-3C29BDAAC8F7}" destId="{1046540C-E49B-480C-B08F-EFF216DB694A}" srcOrd="2" destOrd="0" presId="urn:microsoft.com/office/officeart/2008/layout/HorizontalMultiLevelHierarchy#2"/>
    <dgm:cxn modelId="{9376756A-0321-4BF5-820E-BF5328700437}" type="presParOf" srcId="{1046540C-E49B-480C-B08F-EFF216DB694A}" destId="{0FA48D85-6855-4C2A-A181-0B9CF789AFAC}" srcOrd="0" destOrd="0" presId="urn:microsoft.com/office/officeart/2008/layout/HorizontalMultiLevelHierarchy#2"/>
    <dgm:cxn modelId="{E7A4AA6D-4A1C-48C9-B977-3E0ED5A523C7}" type="presParOf" srcId="{0EFDDDBC-C8CD-4EB3-8B4D-3C29BDAAC8F7}" destId="{E494F66E-B1A0-4E19-A16E-98DC19702D0D}" srcOrd="3" destOrd="0" presId="urn:microsoft.com/office/officeart/2008/layout/HorizontalMultiLevelHierarchy#2"/>
    <dgm:cxn modelId="{15953799-ABAC-4E6D-BC96-5C9BA8A57A47}" type="presParOf" srcId="{E494F66E-B1A0-4E19-A16E-98DC19702D0D}" destId="{4D6C7474-0565-4C54-872F-E3C8A2A9E3C1}" srcOrd="0" destOrd="0" presId="urn:microsoft.com/office/officeart/2008/layout/HorizontalMultiLevelHierarchy#2"/>
    <dgm:cxn modelId="{D2C3757B-340E-4764-90CC-D9716C10DEC9}" type="presParOf" srcId="{E494F66E-B1A0-4E19-A16E-98DC19702D0D}" destId="{17719DBE-9A04-4083-B604-83BC7D1C6B64}" srcOrd="1" destOrd="0" presId="urn:microsoft.com/office/officeart/2008/layout/HorizontalMultiLevelHierarchy#2"/>
    <dgm:cxn modelId="{F9F54064-B6EF-42EA-8DC0-76A349589E45}" type="presParOf" srcId="{D045B4B1-C6D4-4B38-B4F6-4AD66A25F63F}" destId="{804135C2-1A49-4FF9-B482-46FF41D5ADC2}" srcOrd="8" destOrd="0" presId="urn:microsoft.com/office/officeart/2008/layout/HorizontalMultiLevelHierarchy#2"/>
    <dgm:cxn modelId="{744427EE-57C3-49BF-BF56-77246FE9B388}" type="presParOf" srcId="{804135C2-1A49-4FF9-B482-46FF41D5ADC2}" destId="{A271068A-4E4A-4BFC-89B9-C824FCEA9132}" srcOrd="0" destOrd="0" presId="urn:microsoft.com/office/officeart/2008/layout/HorizontalMultiLevelHierarchy#2"/>
    <dgm:cxn modelId="{394EDAC4-9C8C-4C09-B17D-3466CB0F6AA1}" type="presParOf" srcId="{D045B4B1-C6D4-4B38-B4F6-4AD66A25F63F}" destId="{9B69FA1D-C791-4C1F-898B-FEB3991A4D42}" srcOrd="9" destOrd="0" presId="urn:microsoft.com/office/officeart/2008/layout/HorizontalMultiLevelHierarchy#2"/>
    <dgm:cxn modelId="{23858ADF-55DB-4CE1-A348-1BBC5A600DEE}" type="presParOf" srcId="{9B69FA1D-C791-4C1F-898B-FEB3991A4D42}" destId="{ED0E3B15-A168-456A-82DE-D5CCB691DAD0}" srcOrd="0" destOrd="0" presId="urn:microsoft.com/office/officeart/2008/layout/HorizontalMultiLevelHierarchy#2"/>
    <dgm:cxn modelId="{379BA870-3778-4BBB-9719-D454EB54EB8B}" type="presParOf" srcId="{9B69FA1D-C791-4C1F-898B-FEB3991A4D42}" destId="{B973B97E-26A7-493E-B15E-1344A9E0C65A}" srcOrd="1" destOrd="0" presId="urn:microsoft.com/office/officeart/2008/layout/HorizontalMultiLevelHierarchy#2"/>
    <dgm:cxn modelId="{0DA9D39E-F840-4C97-8D7F-0EC95A2A469B}" type="presParOf" srcId="{B973B97E-26A7-493E-B15E-1344A9E0C65A}" destId="{A3B54E50-409C-48C3-80E8-CF7E60C9182A}" srcOrd="0" destOrd="0" presId="urn:microsoft.com/office/officeart/2008/layout/HorizontalMultiLevelHierarchy#2"/>
    <dgm:cxn modelId="{BB786B6E-FD68-4F03-87D3-1FD3C21ECD54}" type="presParOf" srcId="{A3B54E50-409C-48C3-80E8-CF7E60C9182A}" destId="{B690CF31-8880-475D-868B-E5251D7F333A}" srcOrd="0" destOrd="0" presId="urn:microsoft.com/office/officeart/2008/layout/HorizontalMultiLevelHierarchy#2"/>
    <dgm:cxn modelId="{FE809F00-F01C-4A16-B0C7-DEF562CB8F6A}" type="presParOf" srcId="{B973B97E-26A7-493E-B15E-1344A9E0C65A}" destId="{FFE2F664-E1FF-4F3B-BEDF-36E7A47D5CFA}" srcOrd="1" destOrd="0" presId="urn:microsoft.com/office/officeart/2008/layout/HorizontalMultiLevelHierarchy#2"/>
    <dgm:cxn modelId="{750196A6-07FC-4AC1-98E5-CCBB2366708D}" type="presParOf" srcId="{FFE2F664-E1FF-4F3B-BEDF-36E7A47D5CFA}" destId="{910B5F09-5156-4966-A159-A5CB9878B547}" srcOrd="0" destOrd="0" presId="urn:microsoft.com/office/officeart/2008/layout/HorizontalMultiLevelHierarchy#2"/>
    <dgm:cxn modelId="{3A57E149-3671-4F62-BB6C-9B691D026241}" type="presParOf" srcId="{FFE2F664-E1FF-4F3B-BEDF-36E7A47D5CFA}" destId="{A0B91397-B0BF-4A53-B215-EA7F551400FA}" srcOrd="1" destOrd="0" presId="urn:microsoft.com/office/officeart/2008/layout/HorizontalMultiLevelHierarchy#2"/>
    <dgm:cxn modelId="{D4076186-6B2C-4321-A91E-9D9B663D16AC}" type="presParOf" srcId="{B973B97E-26A7-493E-B15E-1344A9E0C65A}" destId="{13235697-443E-4C55-86C4-3670571BA161}" srcOrd="2" destOrd="0" presId="urn:microsoft.com/office/officeart/2008/layout/HorizontalMultiLevelHierarchy#2"/>
    <dgm:cxn modelId="{3354C6E5-0886-47F1-967C-305EA9F47F2A}" type="presParOf" srcId="{13235697-443E-4C55-86C4-3670571BA161}" destId="{AABA37E6-39B4-45E5-8754-9A1AF376CF7F}" srcOrd="0" destOrd="0" presId="urn:microsoft.com/office/officeart/2008/layout/HorizontalMultiLevelHierarchy#2"/>
    <dgm:cxn modelId="{698093AA-A045-45C4-92BC-5046EBA85273}" type="presParOf" srcId="{B973B97E-26A7-493E-B15E-1344A9E0C65A}" destId="{B1010E17-71D3-4266-B1DA-65515DFC5520}" srcOrd="3" destOrd="0" presId="urn:microsoft.com/office/officeart/2008/layout/HorizontalMultiLevelHierarchy#2"/>
    <dgm:cxn modelId="{5BA7C999-719D-4A2F-9195-926E2CFE480C}" type="presParOf" srcId="{B1010E17-71D3-4266-B1DA-65515DFC5520}" destId="{53053507-28CB-4EA3-818C-C3402B329ACE}" srcOrd="0" destOrd="0" presId="urn:microsoft.com/office/officeart/2008/layout/HorizontalMultiLevelHierarchy#2"/>
    <dgm:cxn modelId="{8D287659-ED96-4111-AAD6-E446E4E07F68}" type="presParOf" srcId="{B1010E17-71D3-4266-B1DA-65515DFC5520}" destId="{036C1E21-422D-4F21-A28A-770A394832FB}" srcOrd="1" destOrd="0" presId="urn:microsoft.com/office/officeart/2008/layout/HorizontalMultiLevelHierarchy#2"/>
    <dgm:cxn modelId="{EC1EE210-A69D-44C4-B049-17867B60540C}" type="presParOf" srcId="{B973B97E-26A7-493E-B15E-1344A9E0C65A}" destId="{B588C26D-84DD-4AB8-B2F4-66211E68EA6A}" srcOrd="4" destOrd="0" presId="urn:microsoft.com/office/officeart/2008/layout/HorizontalMultiLevelHierarchy#2"/>
    <dgm:cxn modelId="{9D83E037-84D2-4E8A-9374-93BA1C5E2E76}" type="presParOf" srcId="{B588C26D-84DD-4AB8-B2F4-66211E68EA6A}" destId="{509668A9-BCF7-479B-8FD0-73B85FD48B40}" srcOrd="0" destOrd="0" presId="urn:microsoft.com/office/officeart/2008/layout/HorizontalMultiLevelHierarchy#2"/>
    <dgm:cxn modelId="{25650567-B6B5-4DCF-8DCF-62BCAB7B8043}" type="presParOf" srcId="{B973B97E-26A7-493E-B15E-1344A9E0C65A}" destId="{F8B4382B-D066-4DD2-BA85-B05057EC5D65}" srcOrd="5" destOrd="0" presId="urn:microsoft.com/office/officeart/2008/layout/HorizontalMultiLevelHierarchy#2"/>
    <dgm:cxn modelId="{D6C013F4-BD93-4FF4-ABE9-BAA65B8A6617}" type="presParOf" srcId="{F8B4382B-D066-4DD2-BA85-B05057EC5D65}" destId="{91C6A7A0-0CEF-4F52-9771-C36A11390835}" srcOrd="0" destOrd="0" presId="urn:microsoft.com/office/officeart/2008/layout/HorizontalMultiLevelHierarchy#2"/>
    <dgm:cxn modelId="{542C2590-4869-4D15-8C3E-A18DE9CFE973}" type="presParOf" srcId="{F8B4382B-D066-4DD2-BA85-B05057EC5D65}" destId="{FA7AAAFA-A52C-4B5F-9CFD-79BDE1A31191}" srcOrd="1" destOrd="0" presId="urn:microsoft.com/office/officeart/2008/layout/HorizontalMultiLevel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BBA7C0-F066-4842-854A-B165137C4FFA}" type="doc">
      <dgm:prSet loTypeId="urn:microsoft.com/office/officeart/2008/layout/HorizontalMultiLevelHierarchy" loCatId="hierarchy" qsTypeId="urn:microsoft.com/office/officeart/2005/8/quickstyle/simple3" qsCatId="simple" csTypeId="urn:microsoft.com/office/officeart/2005/8/colors/accent1_2" csCatId="accent1" phldr="1"/>
      <dgm:spPr/>
      <dgm:t>
        <a:bodyPr/>
        <a:lstStyle/>
        <a:p>
          <a:endParaRPr lang="zh-CN" altLang="en-US"/>
        </a:p>
      </dgm:t>
    </dgm:pt>
    <dgm:pt modelId="{B6338C30-C7E2-42E1-8F8B-27154BCEF1E5}">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广泛的遗传操作使自然进化的赋予生命的秩序与尊严面临挑战</a:t>
          </a:r>
        </a:p>
      </dgm:t>
    </dgm:pt>
    <dgm:pt modelId="{BEEBB7BD-B2B9-41FF-AC8B-A62394D3C9CC}" type="parTrans" cxnId="{1499B70A-BC7F-479A-B65B-CB7835B5D7C7}">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4863B96F-243C-4178-ABB1-83A8C380E46D}" type="sibTrans" cxnId="{1499B70A-BC7F-479A-B65B-CB7835B5D7C7}">
      <dgm:prSet/>
      <dgm:spPr/>
      <dgm:t>
        <a:bodyPr/>
        <a:lstStyle/>
        <a:p>
          <a:endParaRPr lang="zh-CN" altLang="en-US"/>
        </a:p>
      </dgm:t>
    </dgm:pt>
    <dgm:pt modelId="{98353535-2213-448C-B7D1-7E6EE10911FE}">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人类遗传学研究长期面临人权及种族歧视问题</a:t>
          </a:r>
          <a:endParaRPr lang="zh-CN" altLang="en-US" dirty="0"/>
        </a:p>
      </dgm:t>
    </dgm:pt>
    <dgm:pt modelId="{5A971E4F-412E-4158-8EC9-41999ACB8E68}" type="parTrans" cxnId="{77BB22C8-7B99-4925-B036-618042D0FFBE}">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12B2AB1C-982F-4EEA-8A60-1FBF9C6A0720}" type="sibTrans" cxnId="{77BB22C8-7B99-4925-B036-618042D0FFBE}">
      <dgm:prSet/>
      <dgm:spPr/>
      <dgm:t>
        <a:bodyPr/>
        <a:lstStyle/>
        <a:p>
          <a:endParaRPr lang="zh-CN" altLang="en-US"/>
        </a:p>
      </dgm:t>
    </dgm:pt>
    <dgm:pt modelId="{984A279C-5766-4963-886B-9A140FE0604C}">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医学遗传学及其技术对人类健康、繁育和人类群体进化的影响</a:t>
          </a:r>
        </a:p>
      </dgm:t>
    </dgm:pt>
    <dgm:pt modelId="{673C3D64-2836-46DF-8B95-D6812A1A8844}" type="parTrans" cxnId="{07247E12-B8F9-4B5A-803A-87F9620CD69F}">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19E8F193-4239-4917-B972-D157197057EC}" type="sibTrans" cxnId="{07247E12-B8F9-4B5A-803A-87F9620CD69F}">
      <dgm:prSet/>
      <dgm:spPr/>
      <dgm:t>
        <a:bodyPr/>
        <a:lstStyle/>
        <a:p>
          <a:endParaRPr lang="zh-CN" altLang="en-US"/>
        </a:p>
      </dgm:t>
    </dgm:pt>
    <dgm:pt modelId="{49EE04AF-A042-4784-A918-3462F0720A2E}">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与转基因技术相关的生物安全及其生命伦理问题</a:t>
          </a:r>
        </a:p>
      </dgm:t>
    </dgm:pt>
    <dgm:pt modelId="{3932675D-D1A2-4188-807C-EF9FD2906512}" type="parTrans" cxnId="{4F2CA93C-C4B8-4252-AEC2-79D67434B25F}">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42FDAFAA-B44F-4479-AB71-EEFF19B93A95}" type="sibTrans" cxnId="{4F2CA93C-C4B8-4252-AEC2-79D67434B25F}">
      <dgm:prSet/>
      <dgm:spPr/>
      <dgm:t>
        <a:bodyPr/>
        <a:lstStyle/>
        <a:p>
          <a:endParaRPr lang="zh-CN" altLang="en-US"/>
        </a:p>
      </dgm:t>
    </dgm:pt>
    <dgm:pt modelId="{60A346AB-AD68-435E-A8DF-193775A1933A}">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遗传信息开发与应用的掌控问题</a:t>
          </a:r>
          <a:endParaRPr lang="zh-CN" altLang="en-US" dirty="0"/>
        </a:p>
      </dgm:t>
    </dgm:pt>
    <dgm:pt modelId="{ABA3A4C0-C406-4404-9E7B-A33CC951298D}" type="parTrans" cxnId="{C0A0DE76-C3AE-4835-BE01-9F3086C7EE58}">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DF50EE48-8E66-4CF2-BBBB-BE8B2BEC1481}" type="sibTrans" cxnId="{C0A0DE76-C3AE-4835-BE01-9F3086C7EE58}">
      <dgm:prSet/>
      <dgm:spPr/>
      <dgm:t>
        <a:bodyPr/>
        <a:lstStyle/>
        <a:p>
          <a:endParaRPr lang="zh-CN" altLang="en-US"/>
        </a:p>
      </dgm:t>
    </dgm:pt>
    <dgm:pt modelId="{4C72CE61-EA53-4DC5-9D4F-106793232ABF}">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遗传学研究成果的公平与公正的应用问题</a:t>
          </a:r>
          <a:endParaRPr lang="zh-CN" altLang="en-US" dirty="0"/>
        </a:p>
      </dgm:t>
    </dgm:pt>
    <dgm:pt modelId="{15C1D8E2-AA23-43D4-96A3-2A29669DFBAF}" type="parTrans" cxnId="{1039ED89-1D21-4DA2-BB63-7CF781608B5F}">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13367145-5E2B-445A-B7C7-1598A9A10929}" type="sibTrans" cxnId="{1039ED89-1D21-4DA2-BB63-7CF781608B5F}">
      <dgm:prSet/>
      <dgm:spPr/>
      <dgm:t>
        <a:bodyPr/>
        <a:lstStyle/>
        <a:p>
          <a:endParaRPr lang="zh-CN" altLang="en-US"/>
        </a:p>
      </dgm:t>
    </dgm:pt>
    <dgm:pt modelId="{ABAE2CC4-5783-4D53-B636-0394869881C6}">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dirty="0"/>
            <a:t>公众对遗传研究与应用的知情同意权是否得到基本尊重</a:t>
          </a:r>
          <a:endParaRPr lang="zh-CN" altLang="en-US" dirty="0"/>
        </a:p>
      </dgm:t>
    </dgm:pt>
    <dgm:pt modelId="{2D1D5AEF-66A1-48F5-9E61-07177C03C7FA}" type="parTrans" cxnId="{52B7C8E3-4A91-4543-B872-06902AED2366}">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1A7B7912-905F-4CBD-AFCF-C290990EC1E9}" type="sibTrans" cxnId="{52B7C8E3-4A91-4543-B872-06902AED2366}">
      <dgm:prSet/>
      <dgm:spPr/>
      <dgm:t>
        <a:bodyPr/>
        <a:lstStyle/>
        <a:p>
          <a:endParaRPr lang="zh-CN" altLang="en-US"/>
        </a:p>
      </dgm:t>
    </dgm:pt>
    <dgm:pt modelId="{58BE1C48-2C0F-4170-8B72-DC70BE99E436}">
      <dgm:prSet phldrT="[文本]">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dirty="0">
              <a:latin typeface="华文行楷" panose="02010800040101010101" pitchFamily="2" charset="-122"/>
              <a:ea typeface="华文行楷" panose="02010800040101010101" pitchFamily="2" charset="-122"/>
            </a:rPr>
            <a:t>与遗传学相关的生命伦理问题</a:t>
          </a:r>
          <a:endParaRPr lang="zh-CN" altLang="en-US" dirty="0"/>
        </a:p>
      </dgm:t>
    </dgm:pt>
    <dgm:pt modelId="{6DF1F9E6-EE38-4D67-AE2A-39E1F9D97F79}" type="parTrans" cxnId="{61154A56-88C7-494C-96E8-654B59697DDA}">
      <dgm:prSet/>
      <dgm:spPr/>
      <dgm:t>
        <a:bodyPr/>
        <a:lstStyle/>
        <a:p>
          <a:endParaRPr lang="zh-CN" altLang="en-US"/>
        </a:p>
      </dgm:t>
    </dgm:pt>
    <dgm:pt modelId="{3DAB0EB0-579F-474F-A57C-F0C4E8289428}" type="sibTrans" cxnId="{61154A56-88C7-494C-96E8-654B59697DDA}">
      <dgm:prSet/>
      <dgm:spPr/>
      <dgm:t>
        <a:bodyPr/>
        <a:lstStyle/>
        <a:p>
          <a:endParaRPr lang="zh-CN" altLang="en-US"/>
        </a:p>
      </dgm:t>
    </dgm:pt>
    <dgm:pt modelId="{D6137D26-B708-46D9-B528-50986D2B62AA}" type="pres">
      <dgm:prSet presAssocID="{E3BBA7C0-F066-4842-854A-B165137C4FFA}" presName="Name0" presStyleCnt="0">
        <dgm:presLayoutVars>
          <dgm:chPref val="1"/>
          <dgm:dir/>
          <dgm:animOne val="branch"/>
          <dgm:animLvl val="lvl"/>
          <dgm:resizeHandles val="exact"/>
        </dgm:presLayoutVars>
      </dgm:prSet>
      <dgm:spPr/>
      <dgm:t>
        <a:bodyPr/>
        <a:lstStyle/>
        <a:p>
          <a:endParaRPr lang="zh-CN" altLang="en-US"/>
        </a:p>
      </dgm:t>
    </dgm:pt>
    <dgm:pt modelId="{CC4DDB1A-BEBB-4C70-B0F4-D30FE8D0FE3D}" type="pres">
      <dgm:prSet presAssocID="{58BE1C48-2C0F-4170-8B72-DC70BE99E436}" presName="root1" presStyleCnt="0"/>
      <dgm:spPr/>
    </dgm:pt>
    <dgm:pt modelId="{AAD81A2D-6998-4385-B83D-D74E24814CBB}" type="pres">
      <dgm:prSet presAssocID="{58BE1C48-2C0F-4170-8B72-DC70BE99E436}" presName="LevelOneTextNode" presStyleLbl="node0" presStyleIdx="0" presStyleCnt="1" custAng="5400000" custFlipHor="0" custScaleX="814710" custScaleY="12760">
        <dgm:presLayoutVars>
          <dgm:chPref val="3"/>
        </dgm:presLayoutVars>
      </dgm:prSet>
      <dgm:spPr/>
      <dgm:t>
        <a:bodyPr/>
        <a:lstStyle/>
        <a:p>
          <a:endParaRPr lang="zh-CN" altLang="en-US"/>
        </a:p>
      </dgm:t>
    </dgm:pt>
    <dgm:pt modelId="{683260DF-2DFD-4DBA-97B5-0CBA2E5B332D}" type="pres">
      <dgm:prSet presAssocID="{58BE1C48-2C0F-4170-8B72-DC70BE99E436}" presName="level2hierChild" presStyleCnt="0"/>
      <dgm:spPr/>
    </dgm:pt>
    <dgm:pt modelId="{337DA9C2-27A6-4B26-9CB2-8F7FFC7E1960}" type="pres">
      <dgm:prSet presAssocID="{2D1D5AEF-66A1-48F5-9E61-07177C03C7FA}" presName="conn2-1" presStyleLbl="parChTrans1D2" presStyleIdx="0" presStyleCnt="7"/>
      <dgm:spPr/>
      <dgm:t>
        <a:bodyPr/>
        <a:lstStyle/>
        <a:p>
          <a:endParaRPr lang="zh-CN" altLang="en-US"/>
        </a:p>
      </dgm:t>
    </dgm:pt>
    <dgm:pt modelId="{2CE85725-BF1B-438B-AF74-9DBFAB1D10F5}" type="pres">
      <dgm:prSet presAssocID="{2D1D5AEF-66A1-48F5-9E61-07177C03C7FA}" presName="connTx" presStyleLbl="parChTrans1D2" presStyleIdx="0" presStyleCnt="7"/>
      <dgm:spPr/>
      <dgm:t>
        <a:bodyPr/>
        <a:lstStyle/>
        <a:p>
          <a:endParaRPr lang="zh-CN" altLang="en-US"/>
        </a:p>
      </dgm:t>
    </dgm:pt>
    <dgm:pt modelId="{FB663081-BE80-4AB9-988A-0E4D26FA6C50}" type="pres">
      <dgm:prSet presAssocID="{ABAE2CC4-5783-4D53-B636-0394869881C6}" presName="root2" presStyleCnt="0"/>
      <dgm:spPr/>
    </dgm:pt>
    <dgm:pt modelId="{58D234EE-BB00-46E6-8E66-1773090B199B}" type="pres">
      <dgm:prSet presAssocID="{ABAE2CC4-5783-4D53-B636-0394869881C6}" presName="LevelTwoTextNode" presStyleLbl="node2" presStyleIdx="0" presStyleCnt="7" custScaleX="194947" custScaleY="62321" custLinFactNeighborY="-4635">
        <dgm:presLayoutVars>
          <dgm:chPref val="3"/>
        </dgm:presLayoutVars>
      </dgm:prSet>
      <dgm:spPr/>
      <dgm:t>
        <a:bodyPr/>
        <a:lstStyle/>
        <a:p>
          <a:endParaRPr lang="zh-CN" altLang="en-US"/>
        </a:p>
      </dgm:t>
    </dgm:pt>
    <dgm:pt modelId="{D40D25D9-4F73-4A09-B993-763415670763}" type="pres">
      <dgm:prSet presAssocID="{ABAE2CC4-5783-4D53-B636-0394869881C6}" presName="level3hierChild" presStyleCnt="0"/>
      <dgm:spPr/>
    </dgm:pt>
    <dgm:pt modelId="{83315EF2-220C-4558-A62B-DCAE038403A2}" type="pres">
      <dgm:prSet presAssocID="{15C1D8E2-AA23-43D4-96A3-2A29669DFBAF}" presName="conn2-1" presStyleLbl="parChTrans1D2" presStyleIdx="1" presStyleCnt="7"/>
      <dgm:spPr/>
      <dgm:t>
        <a:bodyPr/>
        <a:lstStyle/>
        <a:p>
          <a:endParaRPr lang="zh-CN" altLang="en-US"/>
        </a:p>
      </dgm:t>
    </dgm:pt>
    <dgm:pt modelId="{2063F739-661F-4DD1-8422-557F60EF5E06}" type="pres">
      <dgm:prSet presAssocID="{15C1D8E2-AA23-43D4-96A3-2A29669DFBAF}" presName="connTx" presStyleLbl="parChTrans1D2" presStyleIdx="1" presStyleCnt="7"/>
      <dgm:spPr/>
      <dgm:t>
        <a:bodyPr/>
        <a:lstStyle/>
        <a:p>
          <a:endParaRPr lang="zh-CN" altLang="en-US"/>
        </a:p>
      </dgm:t>
    </dgm:pt>
    <dgm:pt modelId="{C325EB3D-11D9-43E5-B4DE-A95A17AF3D83}" type="pres">
      <dgm:prSet presAssocID="{4C72CE61-EA53-4DC5-9D4F-106793232ABF}" presName="root2" presStyleCnt="0"/>
      <dgm:spPr/>
    </dgm:pt>
    <dgm:pt modelId="{42920CB1-0DA2-448F-B5FE-7A56A2A2A24A}" type="pres">
      <dgm:prSet presAssocID="{4C72CE61-EA53-4DC5-9D4F-106793232ABF}" presName="LevelTwoTextNode" presStyleLbl="node2" presStyleIdx="1" presStyleCnt="7" custScaleX="179331" custScaleY="75199">
        <dgm:presLayoutVars>
          <dgm:chPref val="3"/>
        </dgm:presLayoutVars>
      </dgm:prSet>
      <dgm:spPr/>
      <dgm:t>
        <a:bodyPr/>
        <a:lstStyle/>
        <a:p>
          <a:endParaRPr lang="zh-CN" altLang="en-US"/>
        </a:p>
      </dgm:t>
    </dgm:pt>
    <dgm:pt modelId="{DCA92021-5611-45EE-A843-9FFD7BF07019}" type="pres">
      <dgm:prSet presAssocID="{4C72CE61-EA53-4DC5-9D4F-106793232ABF}" presName="level3hierChild" presStyleCnt="0"/>
      <dgm:spPr/>
    </dgm:pt>
    <dgm:pt modelId="{E87A0DF7-7E67-4072-A818-6B4C9F72CA0B}" type="pres">
      <dgm:prSet presAssocID="{ABA3A4C0-C406-4404-9E7B-A33CC951298D}" presName="conn2-1" presStyleLbl="parChTrans1D2" presStyleIdx="2" presStyleCnt="7"/>
      <dgm:spPr/>
      <dgm:t>
        <a:bodyPr/>
        <a:lstStyle/>
        <a:p>
          <a:endParaRPr lang="zh-CN" altLang="en-US"/>
        </a:p>
      </dgm:t>
    </dgm:pt>
    <dgm:pt modelId="{1A5E1BA6-3FF7-4D28-9E93-B99CD1126F45}" type="pres">
      <dgm:prSet presAssocID="{ABA3A4C0-C406-4404-9E7B-A33CC951298D}" presName="connTx" presStyleLbl="parChTrans1D2" presStyleIdx="2" presStyleCnt="7"/>
      <dgm:spPr/>
      <dgm:t>
        <a:bodyPr/>
        <a:lstStyle/>
        <a:p>
          <a:endParaRPr lang="zh-CN" altLang="en-US"/>
        </a:p>
      </dgm:t>
    </dgm:pt>
    <dgm:pt modelId="{B7A8C099-F695-4E79-88D8-6783EE49D2BC}" type="pres">
      <dgm:prSet presAssocID="{60A346AB-AD68-435E-A8DF-193775A1933A}" presName="root2" presStyleCnt="0"/>
      <dgm:spPr/>
    </dgm:pt>
    <dgm:pt modelId="{291D8147-D297-45C3-9695-A50CAE53C612}" type="pres">
      <dgm:prSet presAssocID="{60A346AB-AD68-435E-A8DF-193775A1933A}" presName="LevelTwoTextNode" presStyleLbl="node2" presStyleIdx="2" presStyleCnt="7" custScaleX="199453" custScaleY="53288">
        <dgm:presLayoutVars>
          <dgm:chPref val="3"/>
        </dgm:presLayoutVars>
      </dgm:prSet>
      <dgm:spPr/>
      <dgm:t>
        <a:bodyPr/>
        <a:lstStyle/>
        <a:p>
          <a:endParaRPr lang="zh-CN" altLang="en-US"/>
        </a:p>
      </dgm:t>
    </dgm:pt>
    <dgm:pt modelId="{C0E9BF86-6862-4C54-A332-57BA769C85DF}" type="pres">
      <dgm:prSet presAssocID="{60A346AB-AD68-435E-A8DF-193775A1933A}" presName="level3hierChild" presStyleCnt="0"/>
      <dgm:spPr/>
    </dgm:pt>
    <dgm:pt modelId="{204E71FA-0EAD-4B72-816B-7EFDCA67E2CD}" type="pres">
      <dgm:prSet presAssocID="{3932675D-D1A2-4188-807C-EF9FD2906512}" presName="conn2-1" presStyleLbl="parChTrans1D2" presStyleIdx="3" presStyleCnt="7"/>
      <dgm:spPr/>
      <dgm:t>
        <a:bodyPr/>
        <a:lstStyle/>
        <a:p>
          <a:endParaRPr lang="zh-CN" altLang="en-US"/>
        </a:p>
      </dgm:t>
    </dgm:pt>
    <dgm:pt modelId="{80E990FC-0F4F-4E5C-A72D-533327C66861}" type="pres">
      <dgm:prSet presAssocID="{3932675D-D1A2-4188-807C-EF9FD2906512}" presName="connTx" presStyleLbl="parChTrans1D2" presStyleIdx="3" presStyleCnt="7"/>
      <dgm:spPr/>
      <dgm:t>
        <a:bodyPr/>
        <a:lstStyle/>
        <a:p>
          <a:endParaRPr lang="zh-CN" altLang="en-US"/>
        </a:p>
      </dgm:t>
    </dgm:pt>
    <dgm:pt modelId="{8716F78B-7F2F-4F6A-863C-33FF6BC3936C}" type="pres">
      <dgm:prSet presAssocID="{49EE04AF-A042-4784-A918-3462F0720A2E}" presName="root2" presStyleCnt="0"/>
      <dgm:spPr/>
    </dgm:pt>
    <dgm:pt modelId="{216FFEAC-0A2A-42E2-91B7-0FEFE17E0167}" type="pres">
      <dgm:prSet presAssocID="{49EE04AF-A042-4784-A918-3462F0720A2E}" presName="LevelTwoTextNode" presStyleLbl="node2" presStyleIdx="3" presStyleCnt="7" custScaleX="193527" custScaleY="52072">
        <dgm:presLayoutVars>
          <dgm:chPref val="3"/>
        </dgm:presLayoutVars>
      </dgm:prSet>
      <dgm:spPr/>
      <dgm:t>
        <a:bodyPr/>
        <a:lstStyle/>
        <a:p>
          <a:endParaRPr lang="zh-CN" altLang="en-US"/>
        </a:p>
      </dgm:t>
    </dgm:pt>
    <dgm:pt modelId="{9CD4B37D-10B7-42C0-903A-EB520A941388}" type="pres">
      <dgm:prSet presAssocID="{49EE04AF-A042-4784-A918-3462F0720A2E}" presName="level3hierChild" presStyleCnt="0"/>
      <dgm:spPr/>
    </dgm:pt>
    <dgm:pt modelId="{2E75EBF5-7A9D-4649-9C14-45E6BA5AD623}" type="pres">
      <dgm:prSet presAssocID="{673C3D64-2836-46DF-8B95-D6812A1A8844}" presName="conn2-1" presStyleLbl="parChTrans1D2" presStyleIdx="4" presStyleCnt="7"/>
      <dgm:spPr/>
      <dgm:t>
        <a:bodyPr/>
        <a:lstStyle/>
        <a:p>
          <a:endParaRPr lang="zh-CN" altLang="en-US"/>
        </a:p>
      </dgm:t>
    </dgm:pt>
    <dgm:pt modelId="{8856EEFF-1EEE-4BE9-82B5-00AC2B6D85A6}" type="pres">
      <dgm:prSet presAssocID="{673C3D64-2836-46DF-8B95-D6812A1A8844}" presName="connTx" presStyleLbl="parChTrans1D2" presStyleIdx="4" presStyleCnt="7"/>
      <dgm:spPr/>
      <dgm:t>
        <a:bodyPr/>
        <a:lstStyle/>
        <a:p>
          <a:endParaRPr lang="zh-CN" altLang="en-US"/>
        </a:p>
      </dgm:t>
    </dgm:pt>
    <dgm:pt modelId="{A6180842-4776-4360-BE7F-6C979B6C0AC6}" type="pres">
      <dgm:prSet presAssocID="{984A279C-5766-4963-886B-9A140FE0604C}" presName="root2" presStyleCnt="0"/>
      <dgm:spPr/>
    </dgm:pt>
    <dgm:pt modelId="{A8CEE07D-71D9-4F2F-9296-83A9CF64272B}" type="pres">
      <dgm:prSet presAssocID="{984A279C-5766-4963-886B-9A140FE0604C}" presName="LevelTwoTextNode" presStyleLbl="node2" presStyleIdx="4" presStyleCnt="7" custScaleX="217688" custScaleY="72975">
        <dgm:presLayoutVars>
          <dgm:chPref val="3"/>
        </dgm:presLayoutVars>
      </dgm:prSet>
      <dgm:spPr/>
      <dgm:t>
        <a:bodyPr/>
        <a:lstStyle/>
        <a:p>
          <a:endParaRPr lang="zh-CN" altLang="en-US"/>
        </a:p>
      </dgm:t>
    </dgm:pt>
    <dgm:pt modelId="{04A57D83-F369-499D-A8CF-4DC35733A0B2}" type="pres">
      <dgm:prSet presAssocID="{984A279C-5766-4963-886B-9A140FE0604C}" presName="level3hierChild" presStyleCnt="0"/>
      <dgm:spPr/>
    </dgm:pt>
    <dgm:pt modelId="{A2AA8C0A-B394-404B-BC66-56CEFE0DFEAE}" type="pres">
      <dgm:prSet presAssocID="{5A971E4F-412E-4158-8EC9-41999ACB8E68}" presName="conn2-1" presStyleLbl="parChTrans1D2" presStyleIdx="5" presStyleCnt="7"/>
      <dgm:spPr/>
      <dgm:t>
        <a:bodyPr/>
        <a:lstStyle/>
        <a:p>
          <a:endParaRPr lang="zh-CN" altLang="en-US"/>
        </a:p>
      </dgm:t>
    </dgm:pt>
    <dgm:pt modelId="{C7D635E3-3FF4-4592-9BD6-0E1CD99F302A}" type="pres">
      <dgm:prSet presAssocID="{5A971E4F-412E-4158-8EC9-41999ACB8E68}" presName="connTx" presStyleLbl="parChTrans1D2" presStyleIdx="5" presStyleCnt="7"/>
      <dgm:spPr/>
      <dgm:t>
        <a:bodyPr/>
        <a:lstStyle/>
        <a:p>
          <a:endParaRPr lang="zh-CN" altLang="en-US"/>
        </a:p>
      </dgm:t>
    </dgm:pt>
    <dgm:pt modelId="{0D58F664-B0A7-4347-932E-A35C20CD0232}" type="pres">
      <dgm:prSet presAssocID="{98353535-2213-448C-B7D1-7E6EE10911FE}" presName="root2" presStyleCnt="0"/>
      <dgm:spPr/>
    </dgm:pt>
    <dgm:pt modelId="{49BD466B-77A1-42A5-B914-0E0FA5B87B03}" type="pres">
      <dgm:prSet presAssocID="{98353535-2213-448C-B7D1-7E6EE10911FE}" presName="LevelTwoTextNode" presStyleLbl="node2" presStyleIdx="5" presStyleCnt="7" custScaleX="205830" custScaleY="48798">
        <dgm:presLayoutVars>
          <dgm:chPref val="3"/>
        </dgm:presLayoutVars>
      </dgm:prSet>
      <dgm:spPr/>
      <dgm:t>
        <a:bodyPr/>
        <a:lstStyle/>
        <a:p>
          <a:endParaRPr lang="zh-CN" altLang="en-US"/>
        </a:p>
      </dgm:t>
    </dgm:pt>
    <dgm:pt modelId="{0F26CA96-CAE5-4261-B344-761689C3A665}" type="pres">
      <dgm:prSet presAssocID="{98353535-2213-448C-B7D1-7E6EE10911FE}" presName="level3hierChild" presStyleCnt="0"/>
      <dgm:spPr/>
    </dgm:pt>
    <dgm:pt modelId="{E28D2258-4FB5-4ABA-AB15-C35BA4C7A12A}" type="pres">
      <dgm:prSet presAssocID="{BEEBB7BD-B2B9-41FF-AC8B-A62394D3C9CC}" presName="conn2-1" presStyleLbl="parChTrans1D2" presStyleIdx="6" presStyleCnt="7"/>
      <dgm:spPr/>
      <dgm:t>
        <a:bodyPr/>
        <a:lstStyle/>
        <a:p>
          <a:endParaRPr lang="zh-CN" altLang="en-US"/>
        </a:p>
      </dgm:t>
    </dgm:pt>
    <dgm:pt modelId="{4D470DDB-7E99-42A4-97EE-5C60678071CF}" type="pres">
      <dgm:prSet presAssocID="{BEEBB7BD-B2B9-41FF-AC8B-A62394D3C9CC}" presName="connTx" presStyleLbl="parChTrans1D2" presStyleIdx="6" presStyleCnt="7"/>
      <dgm:spPr/>
      <dgm:t>
        <a:bodyPr/>
        <a:lstStyle/>
        <a:p>
          <a:endParaRPr lang="zh-CN" altLang="en-US"/>
        </a:p>
      </dgm:t>
    </dgm:pt>
    <dgm:pt modelId="{4D95AFDD-416A-4558-9706-970278381375}" type="pres">
      <dgm:prSet presAssocID="{B6338C30-C7E2-42E1-8F8B-27154BCEF1E5}" presName="root2" presStyleCnt="0"/>
      <dgm:spPr/>
    </dgm:pt>
    <dgm:pt modelId="{CBDBA4C6-3210-4BDE-9A18-87BD833842B1}" type="pres">
      <dgm:prSet presAssocID="{B6338C30-C7E2-42E1-8F8B-27154BCEF1E5}" presName="LevelTwoTextNode" presStyleLbl="node2" presStyleIdx="6" presStyleCnt="7" custScaleX="193960" custScaleY="89682">
        <dgm:presLayoutVars>
          <dgm:chPref val="3"/>
        </dgm:presLayoutVars>
      </dgm:prSet>
      <dgm:spPr/>
      <dgm:t>
        <a:bodyPr/>
        <a:lstStyle/>
        <a:p>
          <a:endParaRPr lang="zh-CN" altLang="en-US"/>
        </a:p>
      </dgm:t>
    </dgm:pt>
    <dgm:pt modelId="{769C4B4F-E29E-4100-B3B2-20565BD4CE1C}" type="pres">
      <dgm:prSet presAssocID="{B6338C30-C7E2-42E1-8F8B-27154BCEF1E5}" presName="level3hierChild" presStyleCnt="0"/>
      <dgm:spPr/>
    </dgm:pt>
  </dgm:ptLst>
  <dgm:cxnLst>
    <dgm:cxn modelId="{1499B70A-BC7F-479A-B65B-CB7835B5D7C7}" srcId="{58BE1C48-2C0F-4170-8B72-DC70BE99E436}" destId="{B6338C30-C7E2-42E1-8F8B-27154BCEF1E5}" srcOrd="6" destOrd="0" parTransId="{BEEBB7BD-B2B9-41FF-AC8B-A62394D3C9CC}" sibTransId="{4863B96F-243C-4178-ABB1-83A8C380E46D}"/>
    <dgm:cxn modelId="{61DAB7FE-F71B-4EA3-9E6F-463D596122A0}" type="presOf" srcId="{BEEBB7BD-B2B9-41FF-AC8B-A62394D3C9CC}" destId="{E28D2258-4FB5-4ABA-AB15-C35BA4C7A12A}" srcOrd="0" destOrd="0" presId="urn:microsoft.com/office/officeart/2008/layout/HorizontalMultiLevelHierarchy"/>
    <dgm:cxn modelId="{1039ED89-1D21-4DA2-BB63-7CF781608B5F}" srcId="{58BE1C48-2C0F-4170-8B72-DC70BE99E436}" destId="{4C72CE61-EA53-4DC5-9D4F-106793232ABF}" srcOrd="1" destOrd="0" parTransId="{15C1D8E2-AA23-43D4-96A3-2A29669DFBAF}" sibTransId="{13367145-5E2B-445A-B7C7-1598A9A10929}"/>
    <dgm:cxn modelId="{90C235D1-5D8B-4441-AD1B-13123D8B01B0}" type="presOf" srcId="{ABAE2CC4-5783-4D53-B636-0394869881C6}" destId="{58D234EE-BB00-46E6-8E66-1773090B199B}" srcOrd="0" destOrd="0" presId="urn:microsoft.com/office/officeart/2008/layout/HorizontalMultiLevelHierarchy"/>
    <dgm:cxn modelId="{6DB7CAD2-D576-4ADA-8EE5-4A93FD052AB0}" type="presOf" srcId="{E3BBA7C0-F066-4842-854A-B165137C4FFA}" destId="{D6137D26-B708-46D9-B528-50986D2B62AA}" srcOrd="0" destOrd="0" presId="urn:microsoft.com/office/officeart/2008/layout/HorizontalMultiLevelHierarchy"/>
    <dgm:cxn modelId="{A5EF67B5-EA23-4E15-822D-4C03D8A0A10E}" type="presOf" srcId="{B6338C30-C7E2-42E1-8F8B-27154BCEF1E5}" destId="{CBDBA4C6-3210-4BDE-9A18-87BD833842B1}" srcOrd="0" destOrd="0" presId="urn:microsoft.com/office/officeart/2008/layout/HorizontalMultiLevelHierarchy"/>
    <dgm:cxn modelId="{57E3836C-09AC-4309-A000-B207BDAF81D8}" type="presOf" srcId="{984A279C-5766-4963-886B-9A140FE0604C}" destId="{A8CEE07D-71D9-4F2F-9296-83A9CF64272B}" srcOrd="0" destOrd="0" presId="urn:microsoft.com/office/officeart/2008/layout/HorizontalMultiLevelHierarchy"/>
    <dgm:cxn modelId="{1D2AF30F-1AA7-4132-9573-F7FE622AB1B8}" type="presOf" srcId="{49EE04AF-A042-4784-A918-3462F0720A2E}" destId="{216FFEAC-0A2A-42E2-91B7-0FEFE17E0167}" srcOrd="0" destOrd="0" presId="urn:microsoft.com/office/officeart/2008/layout/HorizontalMultiLevelHierarchy"/>
    <dgm:cxn modelId="{5381B7A9-9A58-4973-AFB4-97FBFC975C5E}" type="presOf" srcId="{15C1D8E2-AA23-43D4-96A3-2A29669DFBAF}" destId="{83315EF2-220C-4558-A62B-DCAE038403A2}" srcOrd="0" destOrd="0" presId="urn:microsoft.com/office/officeart/2008/layout/HorizontalMultiLevelHierarchy"/>
    <dgm:cxn modelId="{C0A0DE76-C3AE-4835-BE01-9F3086C7EE58}" srcId="{58BE1C48-2C0F-4170-8B72-DC70BE99E436}" destId="{60A346AB-AD68-435E-A8DF-193775A1933A}" srcOrd="2" destOrd="0" parTransId="{ABA3A4C0-C406-4404-9E7B-A33CC951298D}" sibTransId="{DF50EE48-8E66-4CF2-BBBB-BE8B2BEC1481}"/>
    <dgm:cxn modelId="{B6742DD4-AA64-46ED-87A2-E5FB76F276AA}" type="presOf" srcId="{5A971E4F-412E-4158-8EC9-41999ACB8E68}" destId="{C7D635E3-3FF4-4592-9BD6-0E1CD99F302A}" srcOrd="1" destOrd="0" presId="urn:microsoft.com/office/officeart/2008/layout/HorizontalMultiLevelHierarchy"/>
    <dgm:cxn modelId="{360AAF52-B0E5-451E-82B3-923CE8AAB7CC}" type="presOf" srcId="{3932675D-D1A2-4188-807C-EF9FD2906512}" destId="{80E990FC-0F4F-4E5C-A72D-533327C66861}" srcOrd="1" destOrd="0" presId="urn:microsoft.com/office/officeart/2008/layout/HorizontalMultiLevelHierarchy"/>
    <dgm:cxn modelId="{492530B3-6ED9-4BEC-9DCB-E30EED62022A}" type="presOf" srcId="{15C1D8E2-AA23-43D4-96A3-2A29669DFBAF}" destId="{2063F739-661F-4DD1-8422-557F60EF5E06}" srcOrd="1" destOrd="0" presId="urn:microsoft.com/office/officeart/2008/layout/HorizontalMultiLevelHierarchy"/>
    <dgm:cxn modelId="{A2107578-B30C-455D-9FE7-543CD60D5D10}" type="presOf" srcId="{2D1D5AEF-66A1-48F5-9E61-07177C03C7FA}" destId="{337DA9C2-27A6-4B26-9CB2-8F7FFC7E1960}" srcOrd="0" destOrd="0" presId="urn:microsoft.com/office/officeart/2008/layout/HorizontalMultiLevelHierarchy"/>
    <dgm:cxn modelId="{E92E278C-517E-4B97-9B56-EFE70A532AA0}" type="presOf" srcId="{5A971E4F-412E-4158-8EC9-41999ACB8E68}" destId="{A2AA8C0A-B394-404B-BC66-56CEFE0DFEAE}" srcOrd="0" destOrd="0" presId="urn:microsoft.com/office/officeart/2008/layout/HorizontalMultiLevelHierarchy"/>
    <dgm:cxn modelId="{40091D7F-2EF7-4A91-BC2B-5A958C50F92C}" type="presOf" srcId="{98353535-2213-448C-B7D1-7E6EE10911FE}" destId="{49BD466B-77A1-42A5-B914-0E0FA5B87B03}" srcOrd="0" destOrd="0" presId="urn:microsoft.com/office/officeart/2008/layout/HorizontalMultiLevelHierarchy"/>
    <dgm:cxn modelId="{0925FAE6-56F1-471C-B308-3FB02ABE1926}" type="presOf" srcId="{60A346AB-AD68-435E-A8DF-193775A1933A}" destId="{291D8147-D297-45C3-9695-A50CAE53C612}" srcOrd="0" destOrd="0" presId="urn:microsoft.com/office/officeart/2008/layout/HorizontalMultiLevelHierarchy"/>
    <dgm:cxn modelId="{52B7C8E3-4A91-4543-B872-06902AED2366}" srcId="{58BE1C48-2C0F-4170-8B72-DC70BE99E436}" destId="{ABAE2CC4-5783-4D53-B636-0394869881C6}" srcOrd="0" destOrd="0" parTransId="{2D1D5AEF-66A1-48F5-9E61-07177C03C7FA}" sibTransId="{1A7B7912-905F-4CBD-AFCF-C290990EC1E9}"/>
    <dgm:cxn modelId="{316EB850-8CBA-4383-A838-0E07EDA2D287}" type="presOf" srcId="{58BE1C48-2C0F-4170-8B72-DC70BE99E436}" destId="{AAD81A2D-6998-4385-B83D-D74E24814CBB}" srcOrd="0" destOrd="0" presId="urn:microsoft.com/office/officeart/2008/layout/HorizontalMultiLevelHierarchy"/>
    <dgm:cxn modelId="{7C9FBAB3-350E-4EF7-8FE3-F7FD571BE75D}" type="presOf" srcId="{4C72CE61-EA53-4DC5-9D4F-106793232ABF}" destId="{42920CB1-0DA2-448F-B5FE-7A56A2A2A24A}" srcOrd="0" destOrd="0" presId="urn:microsoft.com/office/officeart/2008/layout/HorizontalMultiLevelHierarchy"/>
    <dgm:cxn modelId="{61154A56-88C7-494C-96E8-654B59697DDA}" srcId="{E3BBA7C0-F066-4842-854A-B165137C4FFA}" destId="{58BE1C48-2C0F-4170-8B72-DC70BE99E436}" srcOrd="0" destOrd="0" parTransId="{6DF1F9E6-EE38-4D67-AE2A-39E1F9D97F79}" sibTransId="{3DAB0EB0-579F-474F-A57C-F0C4E8289428}"/>
    <dgm:cxn modelId="{F8075DB2-0B87-442C-AED3-C06115A2AD8B}" type="presOf" srcId="{BEEBB7BD-B2B9-41FF-AC8B-A62394D3C9CC}" destId="{4D470DDB-7E99-42A4-97EE-5C60678071CF}" srcOrd="1" destOrd="0" presId="urn:microsoft.com/office/officeart/2008/layout/HorizontalMultiLevelHierarchy"/>
    <dgm:cxn modelId="{F304B165-2DF2-4E51-B21A-9F3384F2CBDC}" type="presOf" srcId="{3932675D-D1A2-4188-807C-EF9FD2906512}" destId="{204E71FA-0EAD-4B72-816B-7EFDCA67E2CD}" srcOrd="0" destOrd="0" presId="urn:microsoft.com/office/officeart/2008/layout/HorizontalMultiLevelHierarchy"/>
    <dgm:cxn modelId="{BDA41315-C4CE-4E53-9AA9-B776624BF0A5}" type="presOf" srcId="{ABA3A4C0-C406-4404-9E7B-A33CC951298D}" destId="{1A5E1BA6-3FF7-4D28-9E93-B99CD1126F45}" srcOrd="1" destOrd="0" presId="urn:microsoft.com/office/officeart/2008/layout/HorizontalMultiLevelHierarchy"/>
    <dgm:cxn modelId="{1E6F1ABE-920D-4351-965F-AEB69E57B399}" type="presOf" srcId="{ABA3A4C0-C406-4404-9E7B-A33CC951298D}" destId="{E87A0DF7-7E67-4072-A818-6B4C9F72CA0B}" srcOrd="0" destOrd="0" presId="urn:microsoft.com/office/officeart/2008/layout/HorizontalMultiLevelHierarchy"/>
    <dgm:cxn modelId="{77BB22C8-7B99-4925-B036-618042D0FFBE}" srcId="{58BE1C48-2C0F-4170-8B72-DC70BE99E436}" destId="{98353535-2213-448C-B7D1-7E6EE10911FE}" srcOrd="5" destOrd="0" parTransId="{5A971E4F-412E-4158-8EC9-41999ACB8E68}" sibTransId="{12B2AB1C-982F-4EEA-8A60-1FBF9C6A0720}"/>
    <dgm:cxn modelId="{D801138E-02C1-424C-9934-CFD8B24CF735}" type="presOf" srcId="{2D1D5AEF-66A1-48F5-9E61-07177C03C7FA}" destId="{2CE85725-BF1B-438B-AF74-9DBFAB1D10F5}" srcOrd="1" destOrd="0" presId="urn:microsoft.com/office/officeart/2008/layout/HorizontalMultiLevelHierarchy"/>
    <dgm:cxn modelId="{07247E12-B8F9-4B5A-803A-87F9620CD69F}" srcId="{58BE1C48-2C0F-4170-8B72-DC70BE99E436}" destId="{984A279C-5766-4963-886B-9A140FE0604C}" srcOrd="4" destOrd="0" parTransId="{673C3D64-2836-46DF-8B95-D6812A1A8844}" sibTransId="{19E8F193-4239-4917-B972-D157197057EC}"/>
    <dgm:cxn modelId="{F5A8C9BF-4523-4C0D-A005-BEC62256D9DF}" type="presOf" srcId="{673C3D64-2836-46DF-8B95-D6812A1A8844}" destId="{8856EEFF-1EEE-4BE9-82B5-00AC2B6D85A6}" srcOrd="1" destOrd="0" presId="urn:microsoft.com/office/officeart/2008/layout/HorizontalMultiLevelHierarchy"/>
    <dgm:cxn modelId="{4F2CA93C-C4B8-4252-AEC2-79D67434B25F}" srcId="{58BE1C48-2C0F-4170-8B72-DC70BE99E436}" destId="{49EE04AF-A042-4784-A918-3462F0720A2E}" srcOrd="3" destOrd="0" parTransId="{3932675D-D1A2-4188-807C-EF9FD2906512}" sibTransId="{42FDAFAA-B44F-4479-AB71-EEFF19B93A95}"/>
    <dgm:cxn modelId="{9EC1C591-91AA-416E-942A-3B9C4F1AE7EF}" type="presOf" srcId="{673C3D64-2836-46DF-8B95-D6812A1A8844}" destId="{2E75EBF5-7A9D-4649-9C14-45E6BA5AD623}" srcOrd="0" destOrd="0" presId="urn:microsoft.com/office/officeart/2008/layout/HorizontalMultiLevelHierarchy"/>
    <dgm:cxn modelId="{A33D6022-481D-4727-BA4A-37489323F699}" type="presParOf" srcId="{D6137D26-B708-46D9-B528-50986D2B62AA}" destId="{CC4DDB1A-BEBB-4C70-B0F4-D30FE8D0FE3D}" srcOrd="0" destOrd="0" presId="urn:microsoft.com/office/officeart/2008/layout/HorizontalMultiLevelHierarchy"/>
    <dgm:cxn modelId="{B202B1F8-8925-4A61-8364-E36D1B848570}" type="presParOf" srcId="{CC4DDB1A-BEBB-4C70-B0F4-D30FE8D0FE3D}" destId="{AAD81A2D-6998-4385-B83D-D74E24814CBB}" srcOrd="0" destOrd="0" presId="urn:microsoft.com/office/officeart/2008/layout/HorizontalMultiLevelHierarchy"/>
    <dgm:cxn modelId="{AC1BD274-578D-4DF5-A8CD-DD5DD839B2E5}" type="presParOf" srcId="{CC4DDB1A-BEBB-4C70-B0F4-D30FE8D0FE3D}" destId="{683260DF-2DFD-4DBA-97B5-0CBA2E5B332D}" srcOrd="1" destOrd="0" presId="urn:microsoft.com/office/officeart/2008/layout/HorizontalMultiLevelHierarchy"/>
    <dgm:cxn modelId="{9D28E53E-6664-4E69-8461-0414996BA3AD}" type="presParOf" srcId="{683260DF-2DFD-4DBA-97B5-0CBA2E5B332D}" destId="{337DA9C2-27A6-4B26-9CB2-8F7FFC7E1960}" srcOrd="0" destOrd="0" presId="urn:microsoft.com/office/officeart/2008/layout/HorizontalMultiLevelHierarchy"/>
    <dgm:cxn modelId="{E6A08E30-4C99-467D-8A5F-3BB2F9CD620A}" type="presParOf" srcId="{337DA9C2-27A6-4B26-9CB2-8F7FFC7E1960}" destId="{2CE85725-BF1B-438B-AF74-9DBFAB1D10F5}" srcOrd="0" destOrd="0" presId="urn:microsoft.com/office/officeart/2008/layout/HorizontalMultiLevelHierarchy"/>
    <dgm:cxn modelId="{C7C94D4D-9C74-4BE6-AE8A-84ABD987B297}" type="presParOf" srcId="{683260DF-2DFD-4DBA-97B5-0CBA2E5B332D}" destId="{FB663081-BE80-4AB9-988A-0E4D26FA6C50}" srcOrd="1" destOrd="0" presId="urn:microsoft.com/office/officeart/2008/layout/HorizontalMultiLevelHierarchy"/>
    <dgm:cxn modelId="{E694FA73-A922-4732-8833-E5DBD194CE30}" type="presParOf" srcId="{FB663081-BE80-4AB9-988A-0E4D26FA6C50}" destId="{58D234EE-BB00-46E6-8E66-1773090B199B}" srcOrd="0" destOrd="0" presId="urn:microsoft.com/office/officeart/2008/layout/HorizontalMultiLevelHierarchy"/>
    <dgm:cxn modelId="{8CC6E964-7968-43FB-9E88-0F584F8CBDBD}" type="presParOf" srcId="{FB663081-BE80-4AB9-988A-0E4D26FA6C50}" destId="{D40D25D9-4F73-4A09-B993-763415670763}" srcOrd="1" destOrd="0" presId="urn:microsoft.com/office/officeart/2008/layout/HorizontalMultiLevelHierarchy"/>
    <dgm:cxn modelId="{CF730B70-2FDA-4CAC-B92B-6FF9B8DD9A4E}" type="presParOf" srcId="{683260DF-2DFD-4DBA-97B5-0CBA2E5B332D}" destId="{83315EF2-220C-4558-A62B-DCAE038403A2}" srcOrd="2" destOrd="0" presId="urn:microsoft.com/office/officeart/2008/layout/HorizontalMultiLevelHierarchy"/>
    <dgm:cxn modelId="{ABCE890F-6249-4F78-8BA0-EA722434FC70}" type="presParOf" srcId="{83315EF2-220C-4558-A62B-DCAE038403A2}" destId="{2063F739-661F-4DD1-8422-557F60EF5E06}" srcOrd="0" destOrd="0" presId="urn:microsoft.com/office/officeart/2008/layout/HorizontalMultiLevelHierarchy"/>
    <dgm:cxn modelId="{335879E7-BB1E-42EC-93FA-88F016378BA8}" type="presParOf" srcId="{683260DF-2DFD-4DBA-97B5-0CBA2E5B332D}" destId="{C325EB3D-11D9-43E5-B4DE-A95A17AF3D83}" srcOrd="3" destOrd="0" presId="urn:microsoft.com/office/officeart/2008/layout/HorizontalMultiLevelHierarchy"/>
    <dgm:cxn modelId="{09A58A95-9D80-41E7-9AE8-3C92D73D2265}" type="presParOf" srcId="{C325EB3D-11D9-43E5-B4DE-A95A17AF3D83}" destId="{42920CB1-0DA2-448F-B5FE-7A56A2A2A24A}" srcOrd="0" destOrd="0" presId="urn:microsoft.com/office/officeart/2008/layout/HorizontalMultiLevelHierarchy"/>
    <dgm:cxn modelId="{637D8162-295D-4862-A2CB-3BB9998840BB}" type="presParOf" srcId="{C325EB3D-11D9-43E5-B4DE-A95A17AF3D83}" destId="{DCA92021-5611-45EE-A843-9FFD7BF07019}" srcOrd="1" destOrd="0" presId="urn:microsoft.com/office/officeart/2008/layout/HorizontalMultiLevelHierarchy"/>
    <dgm:cxn modelId="{6B065479-4EE2-4B46-B3B2-0CC4ED488329}" type="presParOf" srcId="{683260DF-2DFD-4DBA-97B5-0CBA2E5B332D}" destId="{E87A0DF7-7E67-4072-A818-6B4C9F72CA0B}" srcOrd="4" destOrd="0" presId="urn:microsoft.com/office/officeart/2008/layout/HorizontalMultiLevelHierarchy"/>
    <dgm:cxn modelId="{D1B4AD41-A00F-4A25-BAB9-C8F1087C3E8E}" type="presParOf" srcId="{E87A0DF7-7E67-4072-A818-6B4C9F72CA0B}" destId="{1A5E1BA6-3FF7-4D28-9E93-B99CD1126F45}" srcOrd="0" destOrd="0" presId="urn:microsoft.com/office/officeart/2008/layout/HorizontalMultiLevelHierarchy"/>
    <dgm:cxn modelId="{9535772F-6B54-47DB-8D48-59ED3930754E}" type="presParOf" srcId="{683260DF-2DFD-4DBA-97B5-0CBA2E5B332D}" destId="{B7A8C099-F695-4E79-88D8-6783EE49D2BC}" srcOrd="5" destOrd="0" presId="urn:microsoft.com/office/officeart/2008/layout/HorizontalMultiLevelHierarchy"/>
    <dgm:cxn modelId="{354AD216-511B-46AC-8856-01AA736635C0}" type="presParOf" srcId="{B7A8C099-F695-4E79-88D8-6783EE49D2BC}" destId="{291D8147-D297-45C3-9695-A50CAE53C612}" srcOrd="0" destOrd="0" presId="urn:microsoft.com/office/officeart/2008/layout/HorizontalMultiLevelHierarchy"/>
    <dgm:cxn modelId="{80A387E3-9D2E-4B32-83BD-6F794CE6D064}" type="presParOf" srcId="{B7A8C099-F695-4E79-88D8-6783EE49D2BC}" destId="{C0E9BF86-6862-4C54-A332-57BA769C85DF}" srcOrd="1" destOrd="0" presId="urn:microsoft.com/office/officeart/2008/layout/HorizontalMultiLevelHierarchy"/>
    <dgm:cxn modelId="{A8AAD42B-18C7-4BEF-9B8C-D2C910190611}" type="presParOf" srcId="{683260DF-2DFD-4DBA-97B5-0CBA2E5B332D}" destId="{204E71FA-0EAD-4B72-816B-7EFDCA67E2CD}" srcOrd="6" destOrd="0" presId="urn:microsoft.com/office/officeart/2008/layout/HorizontalMultiLevelHierarchy"/>
    <dgm:cxn modelId="{85DE0099-73D0-4DFC-A3AA-B5F752746E7D}" type="presParOf" srcId="{204E71FA-0EAD-4B72-816B-7EFDCA67E2CD}" destId="{80E990FC-0F4F-4E5C-A72D-533327C66861}" srcOrd="0" destOrd="0" presId="urn:microsoft.com/office/officeart/2008/layout/HorizontalMultiLevelHierarchy"/>
    <dgm:cxn modelId="{38763AAB-882B-476E-AC88-EE49E7E26577}" type="presParOf" srcId="{683260DF-2DFD-4DBA-97B5-0CBA2E5B332D}" destId="{8716F78B-7F2F-4F6A-863C-33FF6BC3936C}" srcOrd="7" destOrd="0" presId="urn:microsoft.com/office/officeart/2008/layout/HorizontalMultiLevelHierarchy"/>
    <dgm:cxn modelId="{DBCAB0AD-DF1F-4A8A-A98E-7900783ABDD0}" type="presParOf" srcId="{8716F78B-7F2F-4F6A-863C-33FF6BC3936C}" destId="{216FFEAC-0A2A-42E2-91B7-0FEFE17E0167}" srcOrd="0" destOrd="0" presId="urn:microsoft.com/office/officeart/2008/layout/HorizontalMultiLevelHierarchy"/>
    <dgm:cxn modelId="{B0190739-81A6-4002-8210-F8AA9F961891}" type="presParOf" srcId="{8716F78B-7F2F-4F6A-863C-33FF6BC3936C}" destId="{9CD4B37D-10B7-42C0-903A-EB520A941388}" srcOrd="1" destOrd="0" presId="urn:microsoft.com/office/officeart/2008/layout/HorizontalMultiLevelHierarchy"/>
    <dgm:cxn modelId="{20325203-D0CA-474C-A0D6-C962F8969CE8}" type="presParOf" srcId="{683260DF-2DFD-4DBA-97B5-0CBA2E5B332D}" destId="{2E75EBF5-7A9D-4649-9C14-45E6BA5AD623}" srcOrd="8" destOrd="0" presId="urn:microsoft.com/office/officeart/2008/layout/HorizontalMultiLevelHierarchy"/>
    <dgm:cxn modelId="{7E4ABC0B-8C76-4B47-BB80-1E2F7339F88C}" type="presParOf" srcId="{2E75EBF5-7A9D-4649-9C14-45E6BA5AD623}" destId="{8856EEFF-1EEE-4BE9-82B5-00AC2B6D85A6}" srcOrd="0" destOrd="0" presId="urn:microsoft.com/office/officeart/2008/layout/HorizontalMultiLevelHierarchy"/>
    <dgm:cxn modelId="{7EBE6200-5C52-4319-AE99-6F6B16503D0C}" type="presParOf" srcId="{683260DF-2DFD-4DBA-97B5-0CBA2E5B332D}" destId="{A6180842-4776-4360-BE7F-6C979B6C0AC6}" srcOrd="9" destOrd="0" presId="urn:microsoft.com/office/officeart/2008/layout/HorizontalMultiLevelHierarchy"/>
    <dgm:cxn modelId="{47CA6B8C-2493-4293-B10D-BD383829FA17}" type="presParOf" srcId="{A6180842-4776-4360-BE7F-6C979B6C0AC6}" destId="{A8CEE07D-71D9-4F2F-9296-83A9CF64272B}" srcOrd="0" destOrd="0" presId="urn:microsoft.com/office/officeart/2008/layout/HorizontalMultiLevelHierarchy"/>
    <dgm:cxn modelId="{BBE3297C-DB2D-4ABD-B48D-1FB01372940B}" type="presParOf" srcId="{A6180842-4776-4360-BE7F-6C979B6C0AC6}" destId="{04A57D83-F369-499D-A8CF-4DC35733A0B2}" srcOrd="1" destOrd="0" presId="urn:microsoft.com/office/officeart/2008/layout/HorizontalMultiLevelHierarchy"/>
    <dgm:cxn modelId="{0D326D3D-25DD-4541-91F4-17C9228E229F}" type="presParOf" srcId="{683260DF-2DFD-4DBA-97B5-0CBA2E5B332D}" destId="{A2AA8C0A-B394-404B-BC66-56CEFE0DFEAE}" srcOrd="10" destOrd="0" presId="urn:microsoft.com/office/officeart/2008/layout/HorizontalMultiLevelHierarchy"/>
    <dgm:cxn modelId="{F06140D9-D6FB-4686-A312-421CA534915C}" type="presParOf" srcId="{A2AA8C0A-B394-404B-BC66-56CEFE0DFEAE}" destId="{C7D635E3-3FF4-4592-9BD6-0E1CD99F302A}" srcOrd="0" destOrd="0" presId="urn:microsoft.com/office/officeart/2008/layout/HorizontalMultiLevelHierarchy"/>
    <dgm:cxn modelId="{440177FF-BF06-4E00-9175-2470A74CDC80}" type="presParOf" srcId="{683260DF-2DFD-4DBA-97B5-0CBA2E5B332D}" destId="{0D58F664-B0A7-4347-932E-A35C20CD0232}" srcOrd="11" destOrd="0" presId="urn:microsoft.com/office/officeart/2008/layout/HorizontalMultiLevelHierarchy"/>
    <dgm:cxn modelId="{4B7C65FF-9E86-4A08-A148-D92669608451}" type="presParOf" srcId="{0D58F664-B0A7-4347-932E-A35C20CD0232}" destId="{49BD466B-77A1-42A5-B914-0E0FA5B87B03}" srcOrd="0" destOrd="0" presId="urn:microsoft.com/office/officeart/2008/layout/HorizontalMultiLevelHierarchy"/>
    <dgm:cxn modelId="{48333565-DC0A-4AE8-97D0-5439A1DD88AB}" type="presParOf" srcId="{0D58F664-B0A7-4347-932E-A35C20CD0232}" destId="{0F26CA96-CAE5-4261-B344-761689C3A665}" srcOrd="1" destOrd="0" presId="urn:microsoft.com/office/officeart/2008/layout/HorizontalMultiLevelHierarchy"/>
    <dgm:cxn modelId="{5C96C5F5-0002-47AA-8F54-0BE9086CCB75}" type="presParOf" srcId="{683260DF-2DFD-4DBA-97B5-0CBA2E5B332D}" destId="{E28D2258-4FB5-4ABA-AB15-C35BA4C7A12A}" srcOrd="12" destOrd="0" presId="urn:microsoft.com/office/officeart/2008/layout/HorizontalMultiLevelHierarchy"/>
    <dgm:cxn modelId="{276E26A1-CB1E-4A5E-9474-04675F2EF810}" type="presParOf" srcId="{E28D2258-4FB5-4ABA-AB15-C35BA4C7A12A}" destId="{4D470DDB-7E99-42A4-97EE-5C60678071CF}" srcOrd="0" destOrd="0" presId="urn:microsoft.com/office/officeart/2008/layout/HorizontalMultiLevelHierarchy"/>
    <dgm:cxn modelId="{30F85758-7ED1-4228-9DBE-AD4046BCC928}" type="presParOf" srcId="{683260DF-2DFD-4DBA-97B5-0CBA2E5B332D}" destId="{4D95AFDD-416A-4558-9706-970278381375}" srcOrd="13" destOrd="0" presId="urn:microsoft.com/office/officeart/2008/layout/HorizontalMultiLevelHierarchy"/>
    <dgm:cxn modelId="{1ADE4FB2-C036-44A3-9790-819EDC4583FA}" type="presParOf" srcId="{4D95AFDD-416A-4558-9706-970278381375}" destId="{CBDBA4C6-3210-4BDE-9A18-87BD833842B1}" srcOrd="0" destOrd="0" presId="urn:microsoft.com/office/officeart/2008/layout/HorizontalMultiLevelHierarchy"/>
    <dgm:cxn modelId="{A83A6BC4-7432-4BE8-B833-2C6AD5AE7F2B}" type="presParOf" srcId="{4D95AFDD-416A-4558-9706-970278381375}" destId="{769C4B4F-E29E-4100-B3B2-20565BD4CE1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BFFAA94-0B9D-4960-805D-492D548660F1}"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zh-CN" altLang="en-US"/>
        </a:p>
      </dgm:t>
    </dgm:pt>
    <dgm:pt modelId="{FA7DB9E8-A91D-4D23-9FD0-0D00881FB5C2}">
      <dgm:prSet phldrT="[文本]"/>
      <dgm:spPr/>
      <dgm:t>
        <a:bodyPr/>
        <a:lstStyle/>
        <a:p>
          <a:r>
            <a:rPr lang="zh-CN" altLang="en-US" dirty="0"/>
            <a:t>表观遗传学</a:t>
          </a:r>
        </a:p>
      </dgm:t>
    </dgm:pt>
    <dgm:pt modelId="{447CC66A-3E5A-4F03-BAFE-E65A173776E6}" type="parTrans" cxnId="{5608081C-76F7-4961-8707-F8EBE53FE22E}">
      <dgm:prSet/>
      <dgm:spPr/>
      <dgm:t>
        <a:bodyPr/>
        <a:lstStyle/>
        <a:p>
          <a:endParaRPr lang="zh-CN" altLang="en-US"/>
        </a:p>
      </dgm:t>
    </dgm:pt>
    <dgm:pt modelId="{F59B8B71-992D-4CA3-B720-E2D2E39881FF}" type="sibTrans" cxnId="{5608081C-76F7-4961-8707-F8EBE53FE22E}">
      <dgm:prSet/>
      <dgm:spPr/>
      <dgm:t>
        <a:bodyPr/>
        <a:lstStyle/>
        <a:p>
          <a:endParaRPr lang="zh-CN" altLang="en-US"/>
        </a:p>
      </dgm:t>
    </dgm:pt>
    <dgm:pt modelId="{308E739A-B043-474C-AD45-766ED381F765}">
      <dgm:prSet phldrT="[文本]"/>
      <dgm:spPr/>
      <dgm:t>
        <a:bodyPr/>
        <a:lstStyle/>
        <a:p>
          <a:r>
            <a:rPr lang="zh-CN" altLang="en-US" dirty="0"/>
            <a:t>  定义：研究不涉及</a:t>
          </a:r>
          <a:r>
            <a:rPr lang="en-US" altLang="zh-CN" dirty="0"/>
            <a:t>DNA</a:t>
          </a:r>
          <a:r>
            <a:rPr lang="zh-CN" altLang="en-US" dirty="0"/>
            <a:t>碱基序列改变而基因的表达或细胞的表型却发生了稳定和可遗传变化的基因表达和调控的可遗传修饰。</a:t>
          </a:r>
        </a:p>
      </dgm:t>
    </dgm:pt>
    <dgm:pt modelId="{AF4672E7-6A5A-4601-99AB-B814E2C5D126}" type="parTrans" cxnId="{AC3BC01E-1C06-4814-9B47-BDB7BCB5D18D}">
      <dgm:prSet/>
      <dgm:spPr/>
      <dgm:t>
        <a:bodyPr/>
        <a:lstStyle/>
        <a:p>
          <a:endParaRPr lang="zh-CN" altLang="en-US"/>
        </a:p>
      </dgm:t>
    </dgm:pt>
    <dgm:pt modelId="{8B4768F6-5E04-401D-8252-69B5CAD3FB47}" type="sibTrans" cxnId="{AC3BC01E-1C06-4814-9B47-BDB7BCB5D18D}">
      <dgm:prSet/>
      <dgm:spPr/>
      <dgm:t>
        <a:bodyPr/>
        <a:lstStyle/>
        <a:p>
          <a:endParaRPr lang="zh-CN" altLang="en-US"/>
        </a:p>
      </dgm:t>
    </dgm:pt>
    <dgm:pt modelId="{456C97EA-5788-49E6-9B43-DF8C1976D532}">
      <dgm:prSet phldrT="[文本]"/>
      <dgm:spPr/>
      <dgm:t>
        <a:bodyPr/>
        <a:lstStyle/>
        <a:p>
          <a:r>
            <a:rPr lang="zh-CN" altLang="en-US" dirty="0"/>
            <a:t>三层含义：</a:t>
          </a:r>
          <a:endParaRPr lang="en-US" altLang="zh-CN" dirty="0"/>
        </a:p>
        <a:p>
          <a:r>
            <a:rPr lang="en-US" altLang="zh-CN" dirty="0"/>
            <a:t>1. </a:t>
          </a:r>
          <a:r>
            <a:rPr lang="zh-CN" altLang="en-US" dirty="0"/>
            <a:t>可遗传</a:t>
          </a:r>
          <a:endParaRPr lang="en-US" altLang="zh-CN" dirty="0"/>
        </a:p>
        <a:p>
          <a:r>
            <a:rPr lang="en-US" altLang="zh-CN" dirty="0"/>
            <a:t>2. </a:t>
          </a:r>
          <a:r>
            <a:rPr lang="zh-CN" altLang="en-US" dirty="0"/>
            <a:t>基因表达的改变</a:t>
          </a:r>
          <a:endParaRPr lang="en-US" altLang="zh-CN" dirty="0"/>
        </a:p>
        <a:p>
          <a:r>
            <a:rPr lang="en-US" altLang="zh-CN" dirty="0"/>
            <a:t>3. </a:t>
          </a:r>
          <a:r>
            <a:rPr lang="zh-CN" altLang="en-US" dirty="0"/>
            <a:t>不能用序列变化来解释</a:t>
          </a:r>
        </a:p>
      </dgm:t>
    </dgm:pt>
    <dgm:pt modelId="{5DE73540-18AB-4848-8B8A-0670D5A2CB5B}" type="parTrans" cxnId="{1B29E522-675E-49B7-9207-7C010D544956}">
      <dgm:prSet/>
      <dgm:spPr/>
      <dgm:t>
        <a:bodyPr/>
        <a:lstStyle/>
        <a:p>
          <a:endParaRPr lang="zh-CN" altLang="en-US"/>
        </a:p>
      </dgm:t>
    </dgm:pt>
    <dgm:pt modelId="{34097ABE-4B50-488F-AF8F-677098CC3848}" type="sibTrans" cxnId="{1B29E522-675E-49B7-9207-7C010D544956}">
      <dgm:prSet/>
      <dgm:spPr/>
      <dgm:t>
        <a:bodyPr/>
        <a:lstStyle/>
        <a:p>
          <a:endParaRPr lang="zh-CN" altLang="en-US"/>
        </a:p>
      </dgm:t>
    </dgm:pt>
    <dgm:pt modelId="{ECA5B4B6-A7A7-4ED8-A067-854B15544A9E}">
      <dgm:prSet phldrT="[文本]"/>
      <dgm:spPr/>
      <dgm:t>
        <a:bodyPr/>
        <a:lstStyle/>
        <a:p>
          <a:r>
            <a:rPr lang="zh-CN" altLang="en-US" dirty="0"/>
            <a:t>表观遗传</a:t>
          </a:r>
        </a:p>
      </dgm:t>
    </dgm:pt>
    <dgm:pt modelId="{9A9C6850-31C6-4EFD-BE80-C9852DEDB204}" type="parTrans" cxnId="{BAED1464-732F-4AD5-9BF2-B86F71D0FCAF}">
      <dgm:prSet/>
      <dgm:spPr/>
      <dgm:t>
        <a:bodyPr/>
        <a:lstStyle/>
        <a:p>
          <a:endParaRPr lang="zh-CN" altLang="en-US"/>
        </a:p>
      </dgm:t>
    </dgm:pt>
    <dgm:pt modelId="{43819A7F-6D0A-4BB1-9011-A54A3786921D}" type="sibTrans" cxnId="{BAED1464-732F-4AD5-9BF2-B86F71D0FCAF}">
      <dgm:prSet/>
      <dgm:spPr/>
      <dgm:t>
        <a:bodyPr/>
        <a:lstStyle/>
        <a:p>
          <a:endParaRPr lang="zh-CN" altLang="en-US"/>
        </a:p>
      </dgm:t>
    </dgm:pt>
    <dgm:pt modelId="{C2E50B1E-DC2D-4EB2-8474-2D6FBAF27651}">
      <dgm:prSet phldrT="[文本]"/>
      <dgm:spPr/>
      <dgm:t>
        <a:bodyPr/>
        <a:lstStyle/>
        <a:p>
          <a:r>
            <a:rPr lang="zh-CN" altLang="en-US" dirty="0"/>
            <a:t>定义：非</a:t>
          </a:r>
          <a:r>
            <a:rPr lang="en-US" altLang="zh-CN" dirty="0"/>
            <a:t>DNA</a:t>
          </a:r>
          <a:r>
            <a:rPr lang="zh-CN" altLang="en-US" dirty="0"/>
            <a:t>序列遗传信息改变产生的基因功能或表型变化同样可通过有丝分裂或减数分裂而保持</a:t>
          </a:r>
        </a:p>
      </dgm:t>
    </dgm:pt>
    <dgm:pt modelId="{9DC147E4-041E-431A-A58B-E1FBDC13CD87}" type="parTrans" cxnId="{0ED56056-2148-4466-9D44-643EA8C06C22}">
      <dgm:prSet/>
      <dgm:spPr/>
      <dgm:t>
        <a:bodyPr/>
        <a:lstStyle/>
        <a:p>
          <a:endParaRPr lang="zh-CN" altLang="en-US"/>
        </a:p>
      </dgm:t>
    </dgm:pt>
    <dgm:pt modelId="{7F81949C-612E-4DB9-B02E-2FCC70C476A9}" type="sibTrans" cxnId="{0ED56056-2148-4466-9D44-643EA8C06C22}">
      <dgm:prSet/>
      <dgm:spPr/>
      <dgm:t>
        <a:bodyPr/>
        <a:lstStyle/>
        <a:p>
          <a:endParaRPr lang="zh-CN" altLang="en-US"/>
        </a:p>
      </dgm:t>
    </dgm:pt>
    <dgm:pt modelId="{7B2F2623-5396-4A88-A40F-F7A0A583BECF}">
      <dgm:prSet phldrT="[文本]"/>
      <dgm:spPr/>
      <dgm:t>
        <a:bodyPr/>
        <a:lstStyle/>
        <a:p>
          <a:r>
            <a:rPr lang="zh-CN" altLang="en-US" dirty="0"/>
            <a:t>表观修饰（可遗传）</a:t>
          </a:r>
        </a:p>
      </dgm:t>
    </dgm:pt>
    <dgm:pt modelId="{B4CC29A3-B0EB-4DC4-A543-F50310E48D30}" type="parTrans" cxnId="{AE665BD8-8CAE-4D2B-AF3C-C963DC71B960}">
      <dgm:prSet/>
      <dgm:spPr/>
      <dgm:t>
        <a:bodyPr/>
        <a:lstStyle/>
        <a:p>
          <a:endParaRPr lang="zh-CN" altLang="en-US"/>
        </a:p>
      </dgm:t>
    </dgm:pt>
    <dgm:pt modelId="{6D40E08A-9E74-49BC-B2EA-CC40E7A176B0}" type="sibTrans" cxnId="{AE665BD8-8CAE-4D2B-AF3C-C963DC71B960}">
      <dgm:prSet/>
      <dgm:spPr/>
      <dgm:t>
        <a:bodyPr/>
        <a:lstStyle/>
        <a:p>
          <a:endParaRPr lang="zh-CN" altLang="en-US"/>
        </a:p>
      </dgm:t>
    </dgm:pt>
    <dgm:pt modelId="{9FCE0ACC-6F83-439C-98B1-EE88F0A7762F}" type="pres">
      <dgm:prSet presAssocID="{ABFFAA94-0B9D-4960-805D-492D548660F1}" presName="list" presStyleCnt="0">
        <dgm:presLayoutVars>
          <dgm:dir/>
          <dgm:animLvl val="lvl"/>
        </dgm:presLayoutVars>
      </dgm:prSet>
      <dgm:spPr/>
      <dgm:t>
        <a:bodyPr/>
        <a:lstStyle/>
        <a:p>
          <a:endParaRPr lang="zh-CN" altLang="en-US"/>
        </a:p>
      </dgm:t>
    </dgm:pt>
    <dgm:pt modelId="{66709BB2-BA7C-4823-89FD-8B040D3D9D9A}" type="pres">
      <dgm:prSet presAssocID="{FA7DB9E8-A91D-4D23-9FD0-0D00881FB5C2}" presName="posSpace" presStyleCnt="0"/>
      <dgm:spPr/>
    </dgm:pt>
    <dgm:pt modelId="{5EBB564A-A3FC-47B5-8916-433F98978164}" type="pres">
      <dgm:prSet presAssocID="{FA7DB9E8-A91D-4D23-9FD0-0D00881FB5C2}" presName="vertFlow" presStyleCnt="0"/>
      <dgm:spPr/>
    </dgm:pt>
    <dgm:pt modelId="{754A12C0-34FA-4A30-BF0B-1B912D72D88B}" type="pres">
      <dgm:prSet presAssocID="{FA7DB9E8-A91D-4D23-9FD0-0D00881FB5C2}" presName="topSpace" presStyleCnt="0"/>
      <dgm:spPr/>
    </dgm:pt>
    <dgm:pt modelId="{F1D2778A-22B0-40DF-BC41-D63A21EE540C}" type="pres">
      <dgm:prSet presAssocID="{FA7DB9E8-A91D-4D23-9FD0-0D00881FB5C2}" presName="firstComp" presStyleCnt="0"/>
      <dgm:spPr/>
    </dgm:pt>
    <dgm:pt modelId="{79470D27-F3B3-4274-B807-52D5F161D642}" type="pres">
      <dgm:prSet presAssocID="{FA7DB9E8-A91D-4D23-9FD0-0D00881FB5C2}" presName="firstChild" presStyleLbl="bgAccFollowNode1" presStyleIdx="0" presStyleCnt="4" custScaleX="100160" custScaleY="114237"/>
      <dgm:spPr/>
      <dgm:t>
        <a:bodyPr/>
        <a:lstStyle/>
        <a:p>
          <a:endParaRPr lang="zh-CN" altLang="en-US"/>
        </a:p>
      </dgm:t>
    </dgm:pt>
    <dgm:pt modelId="{B33CEC0E-DBBA-479B-B586-A089FB9A11C1}" type="pres">
      <dgm:prSet presAssocID="{FA7DB9E8-A91D-4D23-9FD0-0D00881FB5C2}" presName="firstChildTx" presStyleLbl="bgAccFollowNode1" presStyleIdx="0" presStyleCnt="4">
        <dgm:presLayoutVars>
          <dgm:bulletEnabled val="1"/>
        </dgm:presLayoutVars>
      </dgm:prSet>
      <dgm:spPr/>
      <dgm:t>
        <a:bodyPr/>
        <a:lstStyle/>
        <a:p>
          <a:endParaRPr lang="zh-CN" altLang="en-US"/>
        </a:p>
      </dgm:t>
    </dgm:pt>
    <dgm:pt modelId="{A9885E3A-E034-43CB-A35D-E076A3450E24}" type="pres">
      <dgm:prSet presAssocID="{456C97EA-5788-49E6-9B43-DF8C1976D532}" presName="comp" presStyleCnt="0"/>
      <dgm:spPr/>
    </dgm:pt>
    <dgm:pt modelId="{6A6D2D0D-64D4-4582-8903-E48A1AE55A58}" type="pres">
      <dgm:prSet presAssocID="{456C97EA-5788-49E6-9B43-DF8C1976D532}" presName="child" presStyleLbl="bgAccFollowNode1" presStyleIdx="1" presStyleCnt="4" custScaleX="99983" custScaleY="113513"/>
      <dgm:spPr/>
      <dgm:t>
        <a:bodyPr/>
        <a:lstStyle/>
        <a:p>
          <a:endParaRPr lang="zh-CN" altLang="en-US"/>
        </a:p>
      </dgm:t>
    </dgm:pt>
    <dgm:pt modelId="{6EE20A12-3058-4A94-8F5E-BDAAE184581A}" type="pres">
      <dgm:prSet presAssocID="{456C97EA-5788-49E6-9B43-DF8C1976D532}" presName="childTx" presStyleLbl="bgAccFollowNode1" presStyleIdx="1" presStyleCnt="4">
        <dgm:presLayoutVars>
          <dgm:bulletEnabled val="1"/>
        </dgm:presLayoutVars>
      </dgm:prSet>
      <dgm:spPr/>
      <dgm:t>
        <a:bodyPr/>
        <a:lstStyle/>
        <a:p>
          <a:endParaRPr lang="zh-CN" altLang="en-US"/>
        </a:p>
      </dgm:t>
    </dgm:pt>
    <dgm:pt modelId="{EFF3FAE2-6823-46BC-8058-2BD0B336FDE5}" type="pres">
      <dgm:prSet presAssocID="{FA7DB9E8-A91D-4D23-9FD0-0D00881FB5C2}" presName="negSpace" presStyleCnt="0"/>
      <dgm:spPr/>
    </dgm:pt>
    <dgm:pt modelId="{7C970621-A9F6-4EE7-BA62-209B4B529F11}" type="pres">
      <dgm:prSet presAssocID="{FA7DB9E8-A91D-4D23-9FD0-0D00881FB5C2}" presName="circle" presStyleLbl="node1" presStyleIdx="0" presStyleCnt="2" custScaleX="105842" custScaleY="100980"/>
      <dgm:spPr/>
      <dgm:t>
        <a:bodyPr/>
        <a:lstStyle/>
        <a:p>
          <a:endParaRPr lang="zh-CN" altLang="en-US"/>
        </a:p>
      </dgm:t>
    </dgm:pt>
    <dgm:pt modelId="{63727782-8FAA-483F-8674-1FA337CE7F34}" type="pres">
      <dgm:prSet presAssocID="{F59B8B71-992D-4CA3-B720-E2D2E39881FF}" presName="transSpace" presStyleCnt="0"/>
      <dgm:spPr/>
    </dgm:pt>
    <dgm:pt modelId="{081DBCEF-7472-4D28-8BE9-CC2FCB367556}" type="pres">
      <dgm:prSet presAssocID="{ECA5B4B6-A7A7-4ED8-A067-854B15544A9E}" presName="posSpace" presStyleCnt="0"/>
      <dgm:spPr/>
    </dgm:pt>
    <dgm:pt modelId="{EAF3040D-52DF-4134-B152-8A1F2414B6FA}" type="pres">
      <dgm:prSet presAssocID="{ECA5B4B6-A7A7-4ED8-A067-854B15544A9E}" presName="vertFlow" presStyleCnt="0"/>
      <dgm:spPr/>
    </dgm:pt>
    <dgm:pt modelId="{91F6B9D2-6244-484B-8371-D501027836C6}" type="pres">
      <dgm:prSet presAssocID="{ECA5B4B6-A7A7-4ED8-A067-854B15544A9E}" presName="topSpace" presStyleCnt="0"/>
      <dgm:spPr/>
    </dgm:pt>
    <dgm:pt modelId="{3F6BA7EA-BCB1-40D7-98FA-4228C84A79D5}" type="pres">
      <dgm:prSet presAssocID="{ECA5B4B6-A7A7-4ED8-A067-854B15544A9E}" presName="firstComp" presStyleCnt="0"/>
      <dgm:spPr/>
    </dgm:pt>
    <dgm:pt modelId="{A9E7C0D7-65A8-4C2D-8011-6D82E0F20551}" type="pres">
      <dgm:prSet presAssocID="{ECA5B4B6-A7A7-4ED8-A067-854B15544A9E}" presName="firstChild" presStyleLbl="bgAccFollowNode1" presStyleIdx="2" presStyleCnt="4" custScaleY="128358"/>
      <dgm:spPr/>
      <dgm:t>
        <a:bodyPr/>
        <a:lstStyle/>
        <a:p>
          <a:endParaRPr lang="zh-CN" altLang="en-US"/>
        </a:p>
      </dgm:t>
    </dgm:pt>
    <dgm:pt modelId="{1EC72501-77DB-4CBF-AF0B-24673DEDFCE0}" type="pres">
      <dgm:prSet presAssocID="{ECA5B4B6-A7A7-4ED8-A067-854B15544A9E}" presName="firstChildTx" presStyleLbl="bgAccFollowNode1" presStyleIdx="2" presStyleCnt="4">
        <dgm:presLayoutVars>
          <dgm:bulletEnabled val="1"/>
        </dgm:presLayoutVars>
      </dgm:prSet>
      <dgm:spPr/>
      <dgm:t>
        <a:bodyPr/>
        <a:lstStyle/>
        <a:p>
          <a:endParaRPr lang="zh-CN" altLang="en-US"/>
        </a:p>
      </dgm:t>
    </dgm:pt>
    <dgm:pt modelId="{C47788A3-1468-401A-8D5E-6C63B70CBAA6}" type="pres">
      <dgm:prSet presAssocID="{7B2F2623-5396-4A88-A40F-F7A0A583BECF}" presName="comp" presStyleCnt="0"/>
      <dgm:spPr/>
    </dgm:pt>
    <dgm:pt modelId="{8F7344F2-40BF-4DEC-AB42-0589B737F10D}" type="pres">
      <dgm:prSet presAssocID="{7B2F2623-5396-4A88-A40F-F7A0A583BECF}" presName="child" presStyleLbl="bgAccFollowNode1" presStyleIdx="3" presStyleCnt="4" custScaleY="99392"/>
      <dgm:spPr/>
      <dgm:t>
        <a:bodyPr/>
        <a:lstStyle/>
        <a:p>
          <a:endParaRPr lang="zh-CN" altLang="en-US"/>
        </a:p>
      </dgm:t>
    </dgm:pt>
    <dgm:pt modelId="{43DC2EB5-58FD-4EB7-AE51-3B29D0466105}" type="pres">
      <dgm:prSet presAssocID="{7B2F2623-5396-4A88-A40F-F7A0A583BECF}" presName="childTx" presStyleLbl="bgAccFollowNode1" presStyleIdx="3" presStyleCnt="4">
        <dgm:presLayoutVars>
          <dgm:bulletEnabled val="1"/>
        </dgm:presLayoutVars>
      </dgm:prSet>
      <dgm:spPr/>
      <dgm:t>
        <a:bodyPr/>
        <a:lstStyle/>
        <a:p>
          <a:endParaRPr lang="zh-CN" altLang="en-US"/>
        </a:p>
      </dgm:t>
    </dgm:pt>
    <dgm:pt modelId="{3A8AF3FB-1295-43AD-BE27-DE0D4AF5B0A7}" type="pres">
      <dgm:prSet presAssocID="{ECA5B4B6-A7A7-4ED8-A067-854B15544A9E}" presName="negSpace" presStyleCnt="0"/>
      <dgm:spPr/>
    </dgm:pt>
    <dgm:pt modelId="{7E2F1783-546C-4E23-BD4F-35E5DD4C23D5}" type="pres">
      <dgm:prSet presAssocID="{ECA5B4B6-A7A7-4ED8-A067-854B15544A9E}" presName="circle" presStyleLbl="node1" presStyleIdx="1" presStyleCnt="2"/>
      <dgm:spPr/>
      <dgm:t>
        <a:bodyPr/>
        <a:lstStyle/>
        <a:p>
          <a:endParaRPr lang="zh-CN" altLang="en-US"/>
        </a:p>
      </dgm:t>
    </dgm:pt>
  </dgm:ptLst>
  <dgm:cxnLst>
    <dgm:cxn modelId="{1B29E522-675E-49B7-9207-7C010D544956}" srcId="{FA7DB9E8-A91D-4D23-9FD0-0D00881FB5C2}" destId="{456C97EA-5788-49E6-9B43-DF8C1976D532}" srcOrd="1" destOrd="0" parTransId="{5DE73540-18AB-4848-8B8A-0670D5A2CB5B}" sibTransId="{34097ABE-4B50-488F-AF8F-677098CC3848}"/>
    <dgm:cxn modelId="{AE665BD8-8CAE-4D2B-AF3C-C963DC71B960}" srcId="{ECA5B4B6-A7A7-4ED8-A067-854B15544A9E}" destId="{7B2F2623-5396-4A88-A40F-F7A0A583BECF}" srcOrd="1" destOrd="0" parTransId="{B4CC29A3-B0EB-4DC4-A543-F50310E48D30}" sibTransId="{6D40E08A-9E74-49BC-B2EA-CC40E7A176B0}"/>
    <dgm:cxn modelId="{18CB0819-3906-4289-B5E3-15BEEF3BA5F1}" type="presOf" srcId="{ECA5B4B6-A7A7-4ED8-A067-854B15544A9E}" destId="{7E2F1783-546C-4E23-BD4F-35E5DD4C23D5}" srcOrd="0" destOrd="0" presId="urn:microsoft.com/office/officeart/2005/8/layout/hList9"/>
    <dgm:cxn modelId="{8A93F759-7D90-4115-8F8A-F2B912AF7169}" type="presOf" srcId="{ABFFAA94-0B9D-4960-805D-492D548660F1}" destId="{9FCE0ACC-6F83-439C-98B1-EE88F0A7762F}" srcOrd="0" destOrd="0" presId="urn:microsoft.com/office/officeart/2005/8/layout/hList9"/>
    <dgm:cxn modelId="{0ED56056-2148-4466-9D44-643EA8C06C22}" srcId="{ECA5B4B6-A7A7-4ED8-A067-854B15544A9E}" destId="{C2E50B1E-DC2D-4EB2-8474-2D6FBAF27651}" srcOrd="0" destOrd="0" parTransId="{9DC147E4-041E-431A-A58B-E1FBDC13CD87}" sibTransId="{7F81949C-612E-4DB9-B02E-2FCC70C476A9}"/>
    <dgm:cxn modelId="{AC3BC01E-1C06-4814-9B47-BDB7BCB5D18D}" srcId="{FA7DB9E8-A91D-4D23-9FD0-0D00881FB5C2}" destId="{308E739A-B043-474C-AD45-766ED381F765}" srcOrd="0" destOrd="0" parTransId="{AF4672E7-6A5A-4601-99AB-B814E2C5D126}" sibTransId="{8B4768F6-5E04-401D-8252-69B5CAD3FB47}"/>
    <dgm:cxn modelId="{BAED1464-732F-4AD5-9BF2-B86F71D0FCAF}" srcId="{ABFFAA94-0B9D-4960-805D-492D548660F1}" destId="{ECA5B4B6-A7A7-4ED8-A067-854B15544A9E}" srcOrd="1" destOrd="0" parTransId="{9A9C6850-31C6-4EFD-BE80-C9852DEDB204}" sibTransId="{43819A7F-6D0A-4BB1-9011-A54A3786921D}"/>
    <dgm:cxn modelId="{0CC7E4D3-7027-4762-99B7-D8DEF1636ED3}" type="presOf" srcId="{456C97EA-5788-49E6-9B43-DF8C1976D532}" destId="{6EE20A12-3058-4A94-8F5E-BDAAE184581A}" srcOrd="1" destOrd="0" presId="urn:microsoft.com/office/officeart/2005/8/layout/hList9"/>
    <dgm:cxn modelId="{FBB805EF-269D-45A8-9C21-B32BD7FBA833}" type="presOf" srcId="{308E739A-B043-474C-AD45-766ED381F765}" destId="{B33CEC0E-DBBA-479B-B586-A089FB9A11C1}" srcOrd="1" destOrd="0" presId="urn:microsoft.com/office/officeart/2005/8/layout/hList9"/>
    <dgm:cxn modelId="{CAB330F0-B476-48EF-A1E3-5DA9E6281AA9}" type="presOf" srcId="{308E739A-B043-474C-AD45-766ED381F765}" destId="{79470D27-F3B3-4274-B807-52D5F161D642}" srcOrd="0" destOrd="0" presId="urn:microsoft.com/office/officeart/2005/8/layout/hList9"/>
    <dgm:cxn modelId="{5608081C-76F7-4961-8707-F8EBE53FE22E}" srcId="{ABFFAA94-0B9D-4960-805D-492D548660F1}" destId="{FA7DB9E8-A91D-4D23-9FD0-0D00881FB5C2}" srcOrd="0" destOrd="0" parTransId="{447CC66A-3E5A-4F03-BAFE-E65A173776E6}" sibTransId="{F59B8B71-992D-4CA3-B720-E2D2E39881FF}"/>
    <dgm:cxn modelId="{95EEB992-FFF1-4652-9A90-45C12D60B300}" type="presOf" srcId="{C2E50B1E-DC2D-4EB2-8474-2D6FBAF27651}" destId="{A9E7C0D7-65A8-4C2D-8011-6D82E0F20551}" srcOrd="0" destOrd="0" presId="urn:microsoft.com/office/officeart/2005/8/layout/hList9"/>
    <dgm:cxn modelId="{F941498C-150D-4281-A88E-B45EC5AE151B}" type="presOf" srcId="{7B2F2623-5396-4A88-A40F-F7A0A583BECF}" destId="{43DC2EB5-58FD-4EB7-AE51-3B29D0466105}" srcOrd="1" destOrd="0" presId="urn:microsoft.com/office/officeart/2005/8/layout/hList9"/>
    <dgm:cxn modelId="{67751EFD-A17F-42E0-B67E-C671E1833638}" type="presOf" srcId="{7B2F2623-5396-4A88-A40F-F7A0A583BECF}" destId="{8F7344F2-40BF-4DEC-AB42-0589B737F10D}" srcOrd="0" destOrd="0" presId="urn:microsoft.com/office/officeart/2005/8/layout/hList9"/>
    <dgm:cxn modelId="{AE511B64-BD62-4AC2-B5E9-6DFDE546227C}" type="presOf" srcId="{C2E50B1E-DC2D-4EB2-8474-2D6FBAF27651}" destId="{1EC72501-77DB-4CBF-AF0B-24673DEDFCE0}" srcOrd="1" destOrd="0" presId="urn:microsoft.com/office/officeart/2005/8/layout/hList9"/>
    <dgm:cxn modelId="{D0AA0E7D-A115-4FCE-9C9C-C2FC09672339}" type="presOf" srcId="{FA7DB9E8-A91D-4D23-9FD0-0D00881FB5C2}" destId="{7C970621-A9F6-4EE7-BA62-209B4B529F11}" srcOrd="0" destOrd="0" presId="urn:microsoft.com/office/officeart/2005/8/layout/hList9"/>
    <dgm:cxn modelId="{51163054-B4A5-4CC7-B626-171B2CFE32A1}" type="presOf" srcId="{456C97EA-5788-49E6-9B43-DF8C1976D532}" destId="{6A6D2D0D-64D4-4582-8903-E48A1AE55A58}" srcOrd="0" destOrd="0" presId="urn:microsoft.com/office/officeart/2005/8/layout/hList9"/>
    <dgm:cxn modelId="{8648B495-88CC-4892-B818-8F4F912722EE}" type="presParOf" srcId="{9FCE0ACC-6F83-439C-98B1-EE88F0A7762F}" destId="{66709BB2-BA7C-4823-89FD-8B040D3D9D9A}" srcOrd="0" destOrd="0" presId="urn:microsoft.com/office/officeart/2005/8/layout/hList9"/>
    <dgm:cxn modelId="{715863B0-D4DE-42BE-949A-E5AEE5D20656}" type="presParOf" srcId="{9FCE0ACC-6F83-439C-98B1-EE88F0A7762F}" destId="{5EBB564A-A3FC-47B5-8916-433F98978164}" srcOrd="1" destOrd="0" presId="urn:microsoft.com/office/officeart/2005/8/layout/hList9"/>
    <dgm:cxn modelId="{1D594E7D-9387-4603-AF26-0433610035F8}" type="presParOf" srcId="{5EBB564A-A3FC-47B5-8916-433F98978164}" destId="{754A12C0-34FA-4A30-BF0B-1B912D72D88B}" srcOrd="0" destOrd="0" presId="urn:microsoft.com/office/officeart/2005/8/layout/hList9"/>
    <dgm:cxn modelId="{01BFF859-CA7F-457D-B635-2283D9293193}" type="presParOf" srcId="{5EBB564A-A3FC-47B5-8916-433F98978164}" destId="{F1D2778A-22B0-40DF-BC41-D63A21EE540C}" srcOrd="1" destOrd="0" presId="urn:microsoft.com/office/officeart/2005/8/layout/hList9"/>
    <dgm:cxn modelId="{62B7BD8C-2F48-44A3-9D23-E5E66AB262E2}" type="presParOf" srcId="{F1D2778A-22B0-40DF-BC41-D63A21EE540C}" destId="{79470D27-F3B3-4274-B807-52D5F161D642}" srcOrd="0" destOrd="0" presId="urn:microsoft.com/office/officeart/2005/8/layout/hList9"/>
    <dgm:cxn modelId="{867C71BA-3B70-4485-9195-1319700C9B89}" type="presParOf" srcId="{F1D2778A-22B0-40DF-BC41-D63A21EE540C}" destId="{B33CEC0E-DBBA-479B-B586-A089FB9A11C1}" srcOrd="1" destOrd="0" presId="urn:microsoft.com/office/officeart/2005/8/layout/hList9"/>
    <dgm:cxn modelId="{BE9D52C5-2DBF-4484-8FC2-D45074B1D527}" type="presParOf" srcId="{5EBB564A-A3FC-47B5-8916-433F98978164}" destId="{A9885E3A-E034-43CB-A35D-E076A3450E24}" srcOrd="2" destOrd="0" presId="urn:microsoft.com/office/officeart/2005/8/layout/hList9"/>
    <dgm:cxn modelId="{95B0237A-489A-4FD7-8001-3D050B9D8EBF}" type="presParOf" srcId="{A9885E3A-E034-43CB-A35D-E076A3450E24}" destId="{6A6D2D0D-64D4-4582-8903-E48A1AE55A58}" srcOrd="0" destOrd="0" presId="urn:microsoft.com/office/officeart/2005/8/layout/hList9"/>
    <dgm:cxn modelId="{51A4C3D1-8BB1-4C21-8E77-13B668642302}" type="presParOf" srcId="{A9885E3A-E034-43CB-A35D-E076A3450E24}" destId="{6EE20A12-3058-4A94-8F5E-BDAAE184581A}" srcOrd="1" destOrd="0" presId="urn:microsoft.com/office/officeart/2005/8/layout/hList9"/>
    <dgm:cxn modelId="{3653BF4E-8874-43F1-AA8E-E1693B1C9860}" type="presParOf" srcId="{9FCE0ACC-6F83-439C-98B1-EE88F0A7762F}" destId="{EFF3FAE2-6823-46BC-8058-2BD0B336FDE5}" srcOrd="2" destOrd="0" presId="urn:microsoft.com/office/officeart/2005/8/layout/hList9"/>
    <dgm:cxn modelId="{C8BE377B-CD84-46F4-8296-7679028BB8DC}" type="presParOf" srcId="{9FCE0ACC-6F83-439C-98B1-EE88F0A7762F}" destId="{7C970621-A9F6-4EE7-BA62-209B4B529F11}" srcOrd="3" destOrd="0" presId="urn:microsoft.com/office/officeart/2005/8/layout/hList9"/>
    <dgm:cxn modelId="{04CA5201-6654-480B-8CB9-55597AA0FAB3}" type="presParOf" srcId="{9FCE0ACC-6F83-439C-98B1-EE88F0A7762F}" destId="{63727782-8FAA-483F-8674-1FA337CE7F34}" srcOrd="4" destOrd="0" presId="urn:microsoft.com/office/officeart/2005/8/layout/hList9"/>
    <dgm:cxn modelId="{31DDC7FA-9521-4415-BA48-0DF254915DE5}" type="presParOf" srcId="{9FCE0ACC-6F83-439C-98B1-EE88F0A7762F}" destId="{081DBCEF-7472-4D28-8BE9-CC2FCB367556}" srcOrd="5" destOrd="0" presId="urn:microsoft.com/office/officeart/2005/8/layout/hList9"/>
    <dgm:cxn modelId="{2AFC39C1-8CCF-41CF-9F70-F88C2E7C076F}" type="presParOf" srcId="{9FCE0ACC-6F83-439C-98B1-EE88F0A7762F}" destId="{EAF3040D-52DF-4134-B152-8A1F2414B6FA}" srcOrd="6" destOrd="0" presId="urn:microsoft.com/office/officeart/2005/8/layout/hList9"/>
    <dgm:cxn modelId="{B129EC20-B99D-41F4-A474-AB0CB6D39A36}" type="presParOf" srcId="{EAF3040D-52DF-4134-B152-8A1F2414B6FA}" destId="{91F6B9D2-6244-484B-8371-D501027836C6}" srcOrd="0" destOrd="0" presId="urn:microsoft.com/office/officeart/2005/8/layout/hList9"/>
    <dgm:cxn modelId="{B1E897A2-BE4F-4F86-878F-0D5AAF2E7EED}" type="presParOf" srcId="{EAF3040D-52DF-4134-B152-8A1F2414B6FA}" destId="{3F6BA7EA-BCB1-40D7-98FA-4228C84A79D5}" srcOrd="1" destOrd="0" presId="urn:microsoft.com/office/officeart/2005/8/layout/hList9"/>
    <dgm:cxn modelId="{AF35520C-1493-48E9-A316-B4B4F6541DB5}" type="presParOf" srcId="{3F6BA7EA-BCB1-40D7-98FA-4228C84A79D5}" destId="{A9E7C0D7-65A8-4C2D-8011-6D82E0F20551}" srcOrd="0" destOrd="0" presId="urn:microsoft.com/office/officeart/2005/8/layout/hList9"/>
    <dgm:cxn modelId="{62962046-8ACB-482A-9DAC-58554EAD9EB3}" type="presParOf" srcId="{3F6BA7EA-BCB1-40D7-98FA-4228C84A79D5}" destId="{1EC72501-77DB-4CBF-AF0B-24673DEDFCE0}" srcOrd="1" destOrd="0" presId="urn:microsoft.com/office/officeart/2005/8/layout/hList9"/>
    <dgm:cxn modelId="{06F4D407-9E08-47BE-A6D0-49B34345B409}" type="presParOf" srcId="{EAF3040D-52DF-4134-B152-8A1F2414B6FA}" destId="{C47788A3-1468-401A-8D5E-6C63B70CBAA6}" srcOrd="2" destOrd="0" presId="urn:microsoft.com/office/officeart/2005/8/layout/hList9"/>
    <dgm:cxn modelId="{9B8E43C3-8F62-44B6-9308-8E9561B60E22}" type="presParOf" srcId="{C47788A3-1468-401A-8D5E-6C63B70CBAA6}" destId="{8F7344F2-40BF-4DEC-AB42-0589B737F10D}" srcOrd="0" destOrd="0" presId="urn:microsoft.com/office/officeart/2005/8/layout/hList9"/>
    <dgm:cxn modelId="{7FC2DE6A-BD24-4A1E-BA4E-025475C7AB13}" type="presParOf" srcId="{C47788A3-1468-401A-8D5E-6C63B70CBAA6}" destId="{43DC2EB5-58FD-4EB7-AE51-3B29D0466105}" srcOrd="1" destOrd="0" presId="urn:microsoft.com/office/officeart/2005/8/layout/hList9"/>
    <dgm:cxn modelId="{DF003790-9103-4D64-99B3-1D7F72E965FD}" type="presParOf" srcId="{9FCE0ACC-6F83-439C-98B1-EE88F0A7762F}" destId="{3A8AF3FB-1295-43AD-BE27-DE0D4AF5B0A7}" srcOrd="7" destOrd="0" presId="urn:microsoft.com/office/officeart/2005/8/layout/hList9"/>
    <dgm:cxn modelId="{6F4622FD-C918-452A-AE84-34CFBF9A7D56}" type="presParOf" srcId="{9FCE0ACC-6F83-439C-98B1-EE88F0A7762F}" destId="{7E2F1783-546C-4E23-BD4F-35E5DD4C23D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095D624-A6F3-4F7A-A3BE-EDB2410316BB}" type="doc">
      <dgm:prSet loTypeId="urn:microsoft.com/office/officeart/2008/layout/HorizontalMultiLevelHierarchy" loCatId="hierarchy" qsTypeId="urn:microsoft.com/office/officeart/2005/8/quickstyle/simple1" qsCatId="simple" csTypeId="urn:microsoft.com/office/officeart/2005/8/colors/accent2_3" csCatId="accent2" phldr="1"/>
      <dgm:spPr/>
      <dgm:t>
        <a:bodyPr/>
        <a:lstStyle/>
        <a:p>
          <a:endParaRPr lang="zh-CN" altLang="en-US"/>
        </a:p>
      </dgm:t>
    </dgm:pt>
    <dgm:pt modelId="{E1ECB5BD-9CDD-4BC5-A4A8-3A3CE901CEC9}">
      <dgm:prSet custT="1"/>
      <dgm:spPr/>
      <dgm:t>
        <a:bodyPr/>
        <a:lstStyle/>
        <a:p>
          <a:r>
            <a:rPr lang="en-US" sz="3200" dirty="0">
              <a:solidFill>
                <a:schemeClr val="tx1"/>
              </a:solidFill>
            </a:rPr>
            <a:t>DNA</a:t>
          </a:r>
          <a:r>
            <a:rPr lang="zh-CN" sz="3200" dirty="0">
              <a:solidFill>
                <a:schemeClr val="tx1"/>
              </a:solidFill>
            </a:rPr>
            <a:t>定点诱变</a:t>
          </a:r>
        </a:p>
      </dgm:t>
    </dgm:pt>
    <dgm:pt modelId="{2369E622-3939-454F-B4FA-462D172D72CD}" type="parTrans" cxnId="{14EDB54E-2175-47F5-AF63-831D9C5C4A8A}">
      <dgm:prSet/>
      <dgm:spPr/>
      <dgm:t>
        <a:bodyPr/>
        <a:lstStyle/>
        <a:p>
          <a:endParaRPr lang="zh-CN" altLang="en-US"/>
        </a:p>
      </dgm:t>
    </dgm:pt>
    <dgm:pt modelId="{2410751F-DBD6-46CB-AC9B-0A4F170A2392}" type="sibTrans" cxnId="{14EDB54E-2175-47F5-AF63-831D9C5C4A8A}">
      <dgm:prSet/>
      <dgm:spPr/>
      <dgm:t>
        <a:bodyPr/>
        <a:lstStyle/>
        <a:p>
          <a:endParaRPr lang="zh-CN" altLang="en-US"/>
        </a:p>
      </dgm:t>
    </dgm:pt>
    <dgm:pt modelId="{16D83AE4-21CA-4B61-AAA6-1A3BF1F6E195}">
      <dgm:prSet custT="1"/>
      <dgm:spPr/>
      <dgm:t>
        <a:bodyPr/>
        <a:lstStyle/>
        <a:p>
          <a:r>
            <a:rPr lang="zh-CN" altLang="en-US" sz="2800" dirty="0">
              <a:solidFill>
                <a:schemeClr val="tx1"/>
              </a:solidFill>
            </a:rPr>
            <a:t>定义</a:t>
          </a:r>
        </a:p>
      </dgm:t>
    </dgm:pt>
    <dgm:pt modelId="{1B41B69B-4C49-42D9-8546-2C07D2B4295B}" type="parTrans" cxnId="{FC769C12-2052-424F-A084-74734520662B}">
      <dgm:prSet/>
      <dgm:spPr/>
      <dgm:t>
        <a:bodyPr/>
        <a:lstStyle/>
        <a:p>
          <a:endParaRPr lang="zh-CN" altLang="en-US"/>
        </a:p>
      </dgm:t>
    </dgm:pt>
    <dgm:pt modelId="{0E1408DF-AAB6-417F-9D4C-BC3D384A8200}" type="sibTrans" cxnId="{FC769C12-2052-424F-A084-74734520662B}">
      <dgm:prSet/>
      <dgm:spPr/>
      <dgm:t>
        <a:bodyPr/>
        <a:lstStyle/>
        <a:p>
          <a:endParaRPr lang="zh-CN" altLang="en-US"/>
        </a:p>
      </dgm:t>
    </dgm:pt>
    <dgm:pt modelId="{2BE36652-BCFA-417D-90FE-37335B5FBAA1}">
      <dgm:prSet custT="1"/>
      <dgm:spPr/>
      <dgm:t>
        <a:bodyPr/>
        <a:lstStyle/>
        <a:p>
          <a:r>
            <a:rPr lang="zh-CN" altLang="en-US" sz="2800" kern="1200" dirty="0">
              <a:solidFill>
                <a:schemeClr val="tx1"/>
              </a:solidFill>
              <a:latin typeface="Calibri" panose="020F0502020204030204"/>
              <a:ea typeface="等线" panose="02010600030101010101" pitchFamily="2" charset="-122"/>
              <a:cs typeface="+mn-cs"/>
            </a:rPr>
            <a:t>方法</a:t>
          </a:r>
          <a:r>
            <a:rPr lang="zh-CN" altLang="en-US" sz="2800" kern="1200" dirty="0"/>
            <a:t>                </a:t>
          </a:r>
        </a:p>
      </dgm:t>
    </dgm:pt>
    <dgm:pt modelId="{11D20A4C-6D21-4F01-8940-EC200700AA80}" type="parTrans" cxnId="{7B4D6262-CB93-4EEA-A7B0-06CEA5FD8097}">
      <dgm:prSet/>
      <dgm:spPr/>
      <dgm:t>
        <a:bodyPr/>
        <a:lstStyle/>
        <a:p>
          <a:endParaRPr lang="zh-CN" altLang="en-US"/>
        </a:p>
      </dgm:t>
    </dgm:pt>
    <dgm:pt modelId="{ACD34575-3F64-4BAC-A21D-2F011ACD0CA6}" type="sibTrans" cxnId="{7B4D6262-CB93-4EEA-A7B0-06CEA5FD8097}">
      <dgm:prSet/>
      <dgm:spPr/>
      <dgm:t>
        <a:bodyPr/>
        <a:lstStyle/>
        <a:p>
          <a:endParaRPr lang="zh-CN" altLang="en-US"/>
        </a:p>
      </dgm:t>
    </dgm:pt>
    <dgm:pt modelId="{948C40DE-395C-4D00-BF4B-9EE78ACF9435}">
      <dgm:prSet/>
      <dgm:spPr/>
      <dgm:t>
        <a:bodyPr/>
        <a:lstStyle/>
        <a:p>
          <a:r>
            <a:rPr lang="zh-CN" dirty="0">
              <a:solidFill>
                <a:schemeClr val="tx1"/>
              </a:solidFill>
              <a:hlinkClick xmlns:r="http://schemas.openxmlformats.org/officeDocument/2006/relationships" r:id="rId1" action="ppaction://hlinksldjump">
                <a:extLst>
                  <a:ext uri="{A12FA001-AC4F-418D-AE19-62706E023703}">
                    <ahyp:hlinkClr xmlns="" xmlns:ahyp="http://schemas.microsoft.com/office/drawing/2018/hyperlinkcolor" val="tx"/>
                  </a:ext>
                </a:extLst>
              </a:hlinkClick>
            </a:rPr>
            <a:t>聚核苷酸单链模板介导的定点突变</a:t>
          </a:r>
          <a:endParaRPr lang="zh-CN" dirty="0">
            <a:solidFill>
              <a:schemeClr val="tx1"/>
            </a:solidFill>
          </a:endParaRPr>
        </a:p>
      </dgm:t>
    </dgm:pt>
    <dgm:pt modelId="{BC2C09B5-F82A-4ED2-8A29-E0B873D47B86}" type="parTrans" cxnId="{3FA40679-FD8E-4F81-99CD-59396DDD6B18}">
      <dgm:prSet/>
      <dgm:spPr/>
      <dgm:t>
        <a:bodyPr/>
        <a:lstStyle/>
        <a:p>
          <a:endParaRPr lang="zh-CN" altLang="en-US"/>
        </a:p>
      </dgm:t>
    </dgm:pt>
    <dgm:pt modelId="{F8330397-2DC0-4661-92B1-A4A7C9A53127}" type="sibTrans" cxnId="{3FA40679-FD8E-4F81-99CD-59396DDD6B18}">
      <dgm:prSet/>
      <dgm:spPr/>
      <dgm:t>
        <a:bodyPr/>
        <a:lstStyle/>
        <a:p>
          <a:endParaRPr lang="zh-CN" altLang="en-US"/>
        </a:p>
      </dgm:t>
    </dgm:pt>
    <dgm:pt modelId="{D13F76E9-7789-42A1-8BDB-2E4892C5B39A}">
      <dgm:prSet/>
      <dgm:spPr/>
      <dgm:t>
        <a:bodyPr/>
        <a:lstStyle/>
        <a:p>
          <a:r>
            <a:rPr lang="zh-CN" dirty="0">
              <a:solidFill>
                <a:schemeClr val="tx1"/>
              </a:solidFill>
              <a:hlinkClick xmlns:r="http://schemas.openxmlformats.org/officeDocument/2006/relationships" r:id="rId2" action="ppaction://hlinksldjump">
                <a:extLst>
                  <a:ext uri="{A12FA001-AC4F-418D-AE19-62706E023703}">
                    <ahyp:hlinkClr xmlns="" xmlns:ahyp="http://schemas.microsoft.com/office/drawing/2018/hyperlinkcolor" val="tx"/>
                  </a:ext>
                </a:extLst>
              </a:hlinkClick>
            </a:rPr>
            <a:t>基于</a:t>
          </a:r>
          <a:r>
            <a:rPr lang="en-US" dirty="0">
              <a:solidFill>
                <a:schemeClr val="tx1"/>
              </a:solidFill>
              <a:hlinkClick xmlns:r="http://schemas.openxmlformats.org/officeDocument/2006/relationships" r:id="rId2" action="ppaction://hlinksldjump">
                <a:extLst>
                  <a:ext uri="{A12FA001-AC4F-418D-AE19-62706E023703}">
                    <ahyp:hlinkClr xmlns="" xmlns:ahyp="http://schemas.microsoft.com/office/drawing/2018/hyperlinkcolor" val="tx"/>
                  </a:ext>
                </a:extLst>
              </a:hlinkClick>
            </a:rPr>
            <a:t>PCR</a:t>
          </a:r>
          <a:r>
            <a:rPr lang="zh-CN" dirty="0">
              <a:solidFill>
                <a:schemeClr val="tx1"/>
              </a:solidFill>
              <a:hlinkClick xmlns:r="http://schemas.openxmlformats.org/officeDocument/2006/relationships" r:id="rId2" action="ppaction://hlinksldjump">
                <a:extLst>
                  <a:ext uri="{A12FA001-AC4F-418D-AE19-62706E023703}">
                    <ahyp:hlinkClr xmlns="" xmlns:ahyp="http://schemas.microsoft.com/office/drawing/2018/hyperlinkcolor" val="tx"/>
                  </a:ext>
                </a:extLst>
              </a:hlinkClick>
            </a:rPr>
            <a:t>的体外定点突变</a:t>
          </a:r>
          <a:endParaRPr lang="zh-CN" dirty="0">
            <a:solidFill>
              <a:schemeClr val="tx1"/>
            </a:solidFill>
          </a:endParaRPr>
        </a:p>
      </dgm:t>
    </dgm:pt>
    <dgm:pt modelId="{08F00E3C-8A00-4A9D-8F6C-206817E40A4A}" type="parTrans" cxnId="{8CE46E2B-8B14-40FC-81EA-CE63F2DD0BC1}">
      <dgm:prSet/>
      <dgm:spPr/>
      <dgm:t>
        <a:bodyPr/>
        <a:lstStyle/>
        <a:p>
          <a:endParaRPr lang="zh-CN" altLang="en-US"/>
        </a:p>
      </dgm:t>
    </dgm:pt>
    <dgm:pt modelId="{C2697DF3-DD1A-4581-9B90-0F56331D0FA5}" type="sibTrans" cxnId="{8CE46E2B-8B14-40FC-81EA-CE63F2DD0BC1}">
      <dgm:prSet/>
      <dgm:spPr/>
      <dgm:t>
        <a:bodyPr/>
        <a:lstStyle/>
        <a:p>
          <a:endParaRPr lang="zh-CN" altLang="en-US"/>
        </a:p>
      </dgm:t>
    </dgm:pt>
    <dgm:pt modelId="{668FF9D5-9EA2-4797-80EF-333DDD760857}">
      <dgm:prSet/>
      <dgm:spPr/>
      <dgm:t>
        <a:bodyPr/>
        <a:lstStyle/>
        <a:p>
          <a:r>
            <a:rPr lang="zh-CN" dirty="0">
              <a:solidFill>
                <a:schemeClr val="tx1"/>
              </a:solidFill>
            </a:rPr>
            <a:t>在已知</a:t>
          </a:r>
          <a:r>
            <a:rPr lang="en-US" dirty="0">
              <a:solidFill>
                <a:schemeClr val="tx1"/>
              </a:solidFill>
            </a:rPr>
            <a:t>DNA</a:t>
          </a:r>
          <a:r>
            <a:rPr lang="zh-CN" dirty="0">
              <a:solidFill>
                <a:schemeClr val="tx1"/>
              </a:solidFill>
            </a:rPr>
            <a:t>序列中增加或转换核苷酸，特异性地产生实验所设计的突变。</a:t>
          </a:r>
        </a:p>
      </dgm:t>
    </dgm:pt>
    <dgm:pt modelId="{8CAFAA80-6C6F-4ABA-94AF-AC85E373523B}" type="parTrans" cxnId="{D548BC4A-8D78-4BEA-A87D-25DE5663176C}">
      <dgm:prSet/>
      <dgm:spPr/>
      <dgm:t>
        <a:bodyPr/>
        <a:lstStyle/>
        <a:p>
          <a:endParaRPr lang="zh-CN" altLang="en-US"/>
        </a:p>
      </dgm:t>
    </dgm:pt>
    <dgm:pt modelId="{C795E651-D7B5-4271-B8A5-00DBA452F5F5}" type="sibTrans" cxnId="{D548BC4A-8D78-4BEA-A87D-25DE5663176C}">
      <dgm:prSet/>
      <dgm:spPr/>
      <dgm:t>
        <a:bodyPr/>
        <a:lstStyle/>
        <a:p>
          <a:endParaRPr lang="zh-CN" altLang="en-US"/>
        </a:p>
      </dgm:t>
    </dgm:pt>
    <dgm:pt modelId="{5F87FBF3-50DE-4CB3-829F-92438F2CB610}">
      <dgm:prSet custT="1"/>
      <dgm:spPr/>
      <dgm:t>
        <a:bodyPr/>
        <a:lstStyle/>
        <a:p>
          <a:r>
            <a:rPr lang="en-US" altLang="zh-CN" sz="3200" dirty="0">
              <a:solidFill>
                <a:schemeClr val="tx1"/>
              </a:solidFill>
            </a:rPr>
            <a:t>……</a:t>
          </a:r>
          <a:endParaRPr lang="zh-CN" sz="3200" dirty="0">
            <a:solidFill>
              <a:schemeClr val="tx1"/>
            </a:solidFill>
          </a:endParaRPr>
        </a:p>
      </dgm:t>
    </dgm:pt>
    <dgm:pt modelId="{FC735D5A-4E92-45A6-9C3F-D15D5E9982F4}" type="parTrans" cxnId="{9AE0E107-EBB9-4A35-8230-932A57D96E0C}">
      <dgm:prSet/>
      <dgm:spPr/>
      <dgm:t>
        <a:bodyPr/>
        <a:lstStyle/>
        <a:p>
          <a:endParaRPr lang="zh-CN" altLang="en-US"/>
        </a:p>
      </dgm:t>
    </dgm:pt>
    <dgm:pt modelId="{60BEECBF-59C7-4142-A949-86F48F51D59B}" type="sibTrans" cxnId="{9AE0E107-EBB9-4A35-8230-932A57D96E0C}">
      <dgm:prSet/>
      <dgm:spPr/>
      <dgm:t>
        <a:bodyPr/>
        <a:lstStyle/>
        <a:p>
          <a:endParaRPr lang="zh-CN" altLang="en-US"/>
        </a:p>
      </dgm:t>
    </dgm:pt>
    <dgm:pt modelId="{E6271598-8F77-4729-97BA-B9133F315CAF}" type="pres">
      <dgm:prSet presAssocID="{8095D624-A6F3-4F7A-A3BE-EDB2410316BB}" presName="Name0" presStyleCnt="0">
        <dgm:presLayoutVars>
          <dgm:chPref val="1"/>
          <dgm:dir/>
          <dgm:animOne val="branch"/>
          <dgm:animLvl val="lvl"/>
          <dgm:resizeHandles val="exact"/>
        </dgm:presLayoutVars>
      </dgm:prSet>
      <dgm:spPr/>
      <dgm:t>
        <a:bodyPr/>
        <a:lstStyle/>
        <a:p>
          <a:endParaRPr lang="zh-CN" altLang="en-US"/>
        </a:p>
      </dgm:t>
    </dgm:pt>
    <dgm:pt modelId="{9006CDE1-09F3-490A-84C7-E07C4C6A623C}" type="pres">
      <dgm:prSet presAssocID="{E1ECB5BD-9CDD-4BC5-A4A8-3A3CE901CEC9}" presName="root1" presStyleCnt="0"/>
      <dgm:spPr/>
    </dgm:pt>
    <dgm:pt modelId="{3BF7A11A-1BD2-413C-BE07-36C3382A8928}" type="pres">
      <dgm:prSet presAssocID="{E1ECB5BD-9CDD-4BC5-A4A8-3A3CE901CEC9}" presName="LevelOneTextNode" presStyleLbl="node0" presStyleIdx="0" presStyleCnt="1" custScaleY="83914" custLinFactNeighborX="-5105" custLinFactNeighborY="7260">
        <dgm:presLayoutVars>
          <dgm:chPref val="3"/>
        </dgm:presLayoutVars>
      </dgm:prSet>
      <dgm:spPr/>
      <dgm:t>
        <a:bodyPr/>
        <a:lstStyle/>
        <a:p>
          <a:endParaRPr lang="zh-CN" altLang="en-US"/>
        </a:p>
      </dgm:t>
    </dgm:pt>
    <dgm:pt modelId="{E4114F2F-1DF6-459A-AE8D-99809694E784}" type="pres">
      <dgm:prSet presAssocID="{E1ECB5BD-9CDD-4BC5-A4A8-3A3CE901CEC9}" presName="level2hierChild" presStyleCnt="0"/>
      <dgm:spPr/>
    </dgm:pt>
    <dgm:pt modelId="{FF6EDFEC-DAA3-4256-AD3A-039A474595E9}" type="pres">
      <dgm:prSet presAssocID="{1B41B69B-4C49-42D9-8546-2C07D2B4295B}" presName="conn2-1" presStyleLbl="parChTrans1D2" presStyleIdx="0" presStyleCnt="2"/>
      <dgm:spPr/>
      <dgm:t>
        <a:bodyPr/>
        <a:lstStyle/>
        <a:p>
          <a:endParaRPr lang="zh-CN" altLang="en-US"/>
        </a:p>
      </dgm:t>
    </dgm:pt>
    <dgm:pt modelId="{453D369A-F7E5-4F82-A8B1-3B2FFD5248EF}" type="pres">
      <dgm:prSet presAssocID="{1B41B69B-4C49-42D9-8546-2C07D2B4295B}" presName="connTx" presStyleLbl="parChTrans1D2" presStyleIdx="0" presStyleCnt="2"/>
      <dgm:spPr/>
      <dgm:t>
        <a:bodyPr/>
        <a:lstStyle/>
        <a:p>
          <a:endParaRPr lang="zh-CN" altLang="en-US"/>
        </a:p>
      </dgm:t>
    </dgm:pt>
    <dgm:pt modelId="{69D648EF-DC6E-4A78-920B-2B9CA85DA6DE}" type="pres">
      <dgm:prSet presAssocID="{16D83AE4-21CA-4B61-AAA6-1A3BF1F6E195}" presName="root2" presStyleCnt="0"/>
      <dgm:spPr/>
    </dgm:pt>
    <dgm:pt modelId="{682BED0A-3A6E-48C2-8F38-75CB86E8F10A}" type="pres">
      <dgm:prSet presAssocID="{16D83AE4-21CA-4B61-AAA6-1A3BF1F6E195}" presName="LevelTwoTextNode" presStyleLbl="node2" presStyleIdx="0" presStyleCnt="2">
        <dgm:presLayoutVars>
          <dgm:chPref val="3"/>
        </dgm:presLayoutVars>
      </dgm:prSet>
      <dgm:spPr/>
      <dgm:t>
        <a:bodyPr/>
        <a:lstStyle/>
        <a:p>
          <a:endParaRPr lang="zh-CN" altLang="en-US"/>
        </a:p>
      </dgm:t>
    </dgm:pt>
    <dgm:pt modelId="{3B921F3C-00CF-4B5E-8BA9-A80014A4B0E1}" type="pres">
      <dgm:prSet presAssocID="{16D83AE4-21CA-4B61-AAA6-1A3BF1F6E195}" presName="level3hierChild" presStyleCnt="0"/>
      <dgm:spPr/>
    </dgm:pt>
    <dgm:pt modelId="{13503DA3-6C85-4CF1-A2C0-0E5F1C626F27}" type="pres">
      <dgm:prSet presAssocID="{8CAFAA80-6C6F-4ABA-94AF-AC85E373523B}" presName="conn2-1" presStyleLbl="parChTrans1D3" presStyleIdx="0" presStyleCnt="4"/>
      <dgm:spPr/>
      <dgm:t>
        <a:bodyPr/>
        <a:lstStyle/>
        <a:p>
          <a:endParaRPr lang="zh-CN" altLang="en-US"/>
        </a:p>
      </dgm:t>
    </dgm:pt>
    <dgm:pt modelId="{7BAB0AF9-E7DF-4891-AECD-33CFB121B0FC}" type="pres">
      <dgm:prSet presAssocID="{8CAFAA80-6C6F-4ABA-94AF-AC85E373523B}" presName="connTx" presStyleLbl="parChTrans1D3" presStyleIdx="0" presStyleCnt="4"/>
      <dgm:spPr/>
      <dgm:t>
        <a:bodyPr/>
        <a:lstStyle/>
        <a:p>
          <a:endParaRPr lang="zh-CN" altLang="en-US"/>
        </a:p>
      </dgm:t>
    </dgm:pt>
    <dgm:pt modelId="{AC37F160-DAFA-4B9D-97DF-000AAE2B17EE}" type="pres">
      <dgm:prSet presAssocID="{668FF9D5-9EA2-4797-80EF-333DDD760857}" presName="root2" presStyleCnt="0"/>
      <dgm:spPr/>
    </dgm:pt>
    <dgm:pt modelId="{97518642-38BF-4A5B-AAD4-9502BB3AF8C5}" type="pres">
      <dgm:prSet presAssocID="{668FF9D5-9EA2-4797-80EF-333DDD760857}" presName="LevelTwoTextNode" presStyleLbl="node3" presStyleIdx="0" presStyleCnt="4">
        <dgm:presLayoutVars>
          <dgm:chPref val="3"/>
        </dgm:presLayoutVars>
      </dgm:prSet>
      <dgm:spPr/>
      <dgm:t>
        <a:bodyPr/>
        <a:lstStyle/>
        <a:p>
          <a:endParaRPr lang="zh-CN" altLang="en-US"/>
        </a:p>
      </dgm:t>
    </dgm:pt>
    <dgm:pt modelId="{E8637D9C-A023-43CD-B019-FFE4139AB380}" type="pres">
      <dgm:prSet presAssocID="{668FF9D5-9EA2-4797-80EF-333DDD760857}" presName="level3hierChild" presStyleCnt="0"/>
      <dgm:spPr/>
    </dgm:pt>
    <dgm:pt modelId="{A9351E54-4F5F-4E87-8327-DED03B4A0A11}" type="pres">
      <dgm:prSet presAssocID="{11D20A4C-6D21-4F01-8940-EC200700AA80}" presName="conn2-1" presStyleLbl="parChTrans1D2" presStyleIdx="1" presStyleCnt="2"/>
      <dgm:spPr/>
      <dgm:t>
        <a:bodyPr/>
        <a:lstStyle/>
        <a:p>
          <a:endParaRPr lang="zh-CN" altLang="en-US"/>
        </a:p>
      </dgm:t>
    </dgm:pt>
    <dgm:pt modelId="{6B3F4C67-771E-40B0-B9A3-1D1A229F8A38}" type="pres">
      <dgm:prSet presAssocID="{11D20A4C-6D21-4F01-8940-EC200700AA80}" presName="connTx" presStyleLbl="parChTrans1D2" presStyleIdx="1" presStyleCnt="2"/>
      <dgm:spPr/>
      <dgm:t>
        <a:bodyPr/>
        <a:lstStyle/>
        <a:p>
          <a:endParaRPr lang="zh-CN" altLang="en-US"/>
        </a:p>
      </dgm:t>
    </dgm:pt>
    <dgm:pt modelId="{A8B09633-1F58-40C9-BED9-03E40EF84019}" type="pres">
      <dgm:prSet presAssocID="{2BE36652-BCFA-417D-90FE-37335B5FBAA1}" presName="root2" presStyleCnt="0"/>
      <dgm:spPr/>
    </dgm:pt>
    <dgm:pt modelId="{049F3A9D-6969-46E9-A988-F6297971ADE8}" type="pres">
      <dgm:prSet presAssocID="{2BE36652-BCFA-417D-90FE-37335B5FBAA1}" presName="LevelTwoTextNode" presStyleLbl="node2" presStyleIdx="1" presStyleCnt="2">
        <dgm:presLayoutVars>
          <dgm:chPref val="3"/>
        </dgm:presLayoutVars>
      </dgm:prSet>
      <dgm:spPr/>
      <dgm:t>
        <a:bodyPr/>
        <a:lstStyle/>
        <a:p>
          <a:endParaRPr lang="zh-CN" altLang="en-US"/>
        </a:p>
      </dgm:t>
    </dgm:pt>
    <dgm:pt modelId="{9D7C3581-FF5A-46A1-9E93-D8B6714D242F}" type="pres">
      <dgm:prSet presAssocID="{2BE36652-BCFA-417D-90FE-37335B5FBAA1}" presName="level3hierChild" presStyleCnt="0"/>
      <dgm:spPr/>
    </dgm:pt>
    <dgm:pt modelId="{1204AC46-1368-4E85-8E08-18AA3EFE789E}" type="pres">
      <dgm:prSet presAssocID="{BC2C09B5-F82A-4ED2-8A29-E0B873D47B86}" presName="conn2-1" presStyleLbl="parChTrans1D3" presStyleIdx="1" presStyleCnt="4"/>
      <dgm:spPr/>
      <dgm:t>
        <a:bodyPr/>
        <a:lstStyle/>
        <a:p>
          <a:endParaRPr lang="zh-CN" altLang="en-US"/>
        </a:p>
      </dgm:t>
    </dgm:pt>
    <dgm:pt modelId="{6590429A-6E89-41A6-87FB-E7974FA35D8E}" type="pres">
      <dgm:prSet presAssocID="{BC2C09B5-F82A-4ED2-8A29-E0B873D47B86}" presName="connTx" presStyleLbl="parChTrans1D3" presStyleIdx="1" presStyleCnt="4"/>
      <dgm:spPr/>
      <dgm:t>
        <a:bodyPr/>
        <a:lstStyle/>
        <a:p>
          <a:endParaRPr lang="zh-CN" altLang="en-US"/>
        </a:p>
      </dgm:t>
    </dgm:pt>
    <dgm:pt modelId="{DFDAAE87-E7C1-45B2-BED8-5AE6B5F9AAC6}" type="pres">
      <dgm:prSet presAssocID="{948C40DE-395C-4D00-BF4B-9EE78ACF9435}" presName="root2" presStyleCnt="0"/>
      <dgm:spPr/>
    </dgm:pt>
    <dgm:pt modelId="{6B5B2F86-5497-48DE-823B-F7EACFDBBB7E}" type="pres">
      <dgm:prSet presAssocID="{948C40DE-395C-4D00-BF4B-9EE78ACF9435}" presName="LevelTwoTextNode" presStyleLbl="node3" presStyleIdx="1" presStyleCnt="4">
        <dgm:presLayoutVars>
          <dgm:chPref val="3"/>
        </dgm:presLayoutVars>
      </dgm:prSet>
      <dgm:spPr/>
      <dgm:t>
        <a:bodyPr/>
        <a:lstStyle/>
        <a:p>
          <a:endParaRPr lang="zh-CN" altLang="en-US"/>
        </a:p>
      </dgm:t>
    </dgm:pt>
    <dgm:pt modelId="{63B273FA-75B5-44BB-8A89-257162771372}" type="pres">
      <dgm:prSet presAssocID="{948C40DE-395C-4D00-BF4B-9EE78ACF9435}" presName="level3hierChild" presStyleCnt="0"/>
      <dgm:spPr/>
    </dgm:pt>
    <dgm:pt modelId="{687208D2-AAC9-495A-8F4D-79FD8B1AEFA6}" type="pres">
      <dgm:prSet presAssocID="{08F00E3C-8A00-4A9D-8F6C-206817E40A4A}" presName="conn2-1" presStyleLbl="parChTrans1D3" presStyleIdx="2" presStyleCnt="4"/>
      <dgm:spPr/>
      <dgm:t>
        <a:bodyPr/>
        <a:lstStyle/>
        <a:p>
          <a:endParaRPr lang="zh-CN" altLang="en-US"/>
        </a:p>
      </dgm:t>
    </dgm:pt>
    <dgm:pt modelId="{DF470592-FFF4-4D53-A845-32A07D93B313}" type="pres">
      <dgm:prSet presAssocID="{08F00E3C-8A00-4A9D-8F6C-206817E40A4A}" presName="connTx" presStyleLbl="parChTrans1D3" presStyleIdx="2" presStyleCnt="4"/>
      <dgm:spPr/>
      <dgm:t>
        <a:bodyPr/>
        <a:lstStyle/>
        <a:p>
          <a:endParaRPr lang="zh-CN" altLang="en-US"/>
        </a:p>
      </dgm:t>
    </dgm:pt>
    <dgm:pt modelId="{3E659655-5462-4787-AFB5-75604BC5C0AC}" type="pres">
      <dgm:prSet presAssocID="{D13F76E9-7789-42A1-8BDB-2E4892C5B39A}" presName="root2" presStyleCnt="0"/>
      <dgm:spPr/>
    </dgm:pt>
    <dgm:pt modelId="{29F91FF4-DF05-49C1-B173-7B3DAB7489D3}" type="pres">
      <dgm:prSet presAssocID="{D13F76E9-7789-42A1-8BDB-2E4892C5B39A}" presName="LevelTwoTextNode" presStyleLbl="node3" presStyleIdx="2" presStyleCnt="4">
        <dgm:presLayoutVars>
          <dgm:chPref val="3"/>
        </dgm:presLayoutVars>
      </dgm:prSet>
      <dgm:spPr/>
      <dgm:t>
        <a:bodyPr/>
        <a:lstStyle/>
        <a:p>
          <a:endParaRPr lang="zh-CN" altLang="en-US"/>
        </a:p>
      </dgm:t>
    </dgm:pt>
    <dgm:pt modelId="{4FF821A8-1B2F-45B3-B9CA-2AB10154D525}" type="pres">
      <dgm:prSet presAssocID="{D13F76E9-7789-42A1-8BDB-2E4892C5B39A}" presName="level3hierChild" presStyleCnt="0"/>
      <dgm:spPr/>
    </dgm:pt>
    <dgm:pt modelId="{92F77637-EE94-405B-9678-E7192BCEF52B}" type="pres">
      <dgm:prSet presAssocID="{FC735D5A-4E92-45A6-9C3F-D15D5E9982F4}" presName="conn2-1" presStyleLbl="parChTrans1D3" presStyleIdx="3" presStyleCnt="4"/>
      <dgm:spPr/>
      <dgm:t>
        <a:bodyPr/>
        <a:lstStyle/>
        <a:p>
          <a:endParaRPr lang="zh-CN" altLang="en-US"/>
        </a:p>
      </dgm:t>
    </dgm:pt>
    <dgm:pt modelId="{A1FF252E-05D2-44F2-8DC9-FAE4E6ED9D50}" type="pres">
      <dgm:prSet presAssocID="{FC735D5A-4E92-45A6-9C3F-D15D5E9982F4}" presName="connTx" presStyleLbl="parChTrans1D3" presStyleIdx="3" presStyleCnt="4"/>
      <dgm:spPr/>
      <dgm:t>
        <a:bodyPr/>
        <a:lstStyle/>
        <a:p>
          <a:endParaRPr lang="zh-CN" altLang="en-US"/>
        </a:p>
      </dgm:t>
    </dgm:pt>
    <dgm:pt modelId="{5336C572-3B12-4D92-AEC8-D7831B22C5ED}" type="pres">
      <dgm:prSet presAssocID="{5F87FBF3-50DE-4CB3-829F-92438F2CB610}" presName="root2" presStyleCnt="0"/>
      <dgm:spPr/>
    </dgm:pt>
    <dgm:pt modelId="{274D37B6-7BF1-446D-95C9-886AD161B5F8}" type="pres">
      <dgm:prSet presAssocID="{5F87FBF3-50DE-4CB3-829F-92438F2CB610}" presName="LevelTwoTextNode" presStyleLbl="node3" presStyleIdx="3" presStyleCnt="4" custLinFactNeighborX="519">
        <dgm:presLayoutVars>
          <dgm:chPref val="3"/>
        </dgm:presLayoutVars>
      </dgm:prSet>
      <dgm:spPr/>
      <dgm:t>
        <a:bodyPr/>
        <a:lstStyle/>
        <a:p>
          <a:endParaRPr lang="zh-CN" altLang="en-US"/>
        </a:p>
      </dgm:t>
    </dgm:pt>
    <dgm:pt modelId="{C6644DAC-325D-4BFF-AE5E-842D5B76C72D}" type="pres">
      <dgm:prSet presAssocID="{5F87FBF3-50DE-4CB3-829F-92438F2CB610}" presName="level3hierChild" presStyleCnt="0"/>
      <dgm:spPr/>
    </dgm:pt>
  </dgm:ptLst>
  <dgm:cxnLst>
    <dgm:cxn modelId="{2A7609A3-A389-4784-BA8F-F63E0FE5E01E}" type="presOf" srcId="{668FF9D5-9EA2-4797-80EF-333DDD760857}" destId="{97518642-38BF-4A5B-AAD4-9502BB3AF8C5}" srcOrd="0" destOrd="0" presId="urn:microsoft.com/office/officeart/2008/layout/HorizontalMultiLevelHierarchy"/>
    <dgm:cxn modelId="{BDDAB22D-0BC8-4CB0-97FC-9A4C07AC3CD3}" type="presOf" srcId="{1B41B69B-4C49-42D9-8546-2C07D2B4295B}" destId="{453D369A-F7E5-4F82-A8B1-3B2FFD5248EF}" srcOrd="1" destOrd="0" presId="urn:microsoft.com/office/officeart/2008/layout/HorizontalMultiLevelHierarchy"/>
    <dgm:cxn modelId="{14EDB54E-2175-47F5-AF63-831D9C5C4A8A}" srcId="{8095D624-A6F3-4F7A-A3BE-EDB2410316BB}" destId="{E1ECB5BD-9CDD-4BC5-A4A8-3A3CE901CEC9}" srcOrd="0" destOrd="0" parTransId="{2369E622-3939-454F-B4FA-462D172D72CD}" sibTransId="{2410751F-DBD6-46CB-AC9B-0A4F170A2392}"/>
    <dgm:cxn modelId="{B6EFC4BC-C5C8-497B-BEBE-BC9FCEA99F39}" type="presOf" srcId="{08F00E3C-8A00-4A9D-8F6C-206817E40A4A}" destId="{687208D2-AAC9-495A-8F4D-79FD8B1AEFA6}" srcOrd="0" destOrd="0" presId="urn:microsoft.com/office/officeart/2008/layout/HorizontalMultiLevelHierarchy"/>
    <dgm:cxn modelId="{210F861E-0C83-4968-AE29-3CE2482555D0}" type="presOf" srcId="{1B41B69B-4C49-42D9-8546-2C07D2B4295B}" destId="{FF6EDFEC-DAA3-4256-AD3A-039A474595E9}" srcOrd="0" destOrd="0" presId="urn:microsoft.com/office/officeart/2008/layout/HorizontalMultiLevelHierarchy"/>
    <dgm:cxn modelId="{9DA3B212-A590-445C-8F57-62590D443935}" type="presOf" srcId="{FC735D5A-4E92-45A6-9C3F-D15D5E9982F4}" destId="{A1FF252E-05D2-44F2-8DC9-FAE4E6ED9D50}" srcOrd="1" destOrd="0" presId="urn:microsoft.com/office/officeart/2008/layout/HorizontalMultiLevelHierarchy"/>
    <dgm:cxn modelId="{8CE46E2B-8B14-40FC-81EA-CE63F2DD0BC1}" srcId="{2BE36652-BCFA-417D-90FE-37335B5FBAA1}" destId="{D13F76E9-7789-42A1-8BDB-2E4892C5B39A}" srcOrd="1" destOrd="0" parTransId="{08F00E3C-8A00-4A9D-8F6C-206817E40A4A}" sibTransId="{C2697DF3-DD1A-4581-9B90-0F56331D0FA5}"/>
    <dgm:cxn modelId="{55862EEE-B5B0-415E-86E2-61401AA7ACD5}" type="presOf" srcId="{BC2C09B5-F82A-4ED2-8A29-E0B873D47B86}" destId="{6590429A-6E89-41A6-87FB-E7974FA35D8E}" srcOrd="1" destOrd="0" presId="urn:microsoft.com/office/officeart/2008/layout/HorizontalMultiLevelHierarchy"/>
    <dgm:cxn modelId="{44289EB0-6005-4CC8-A6F9-578351FEC1C7}" type="presOf" srcId="{11D20A4C-6D21-4F01-8940-EC200700AA80}" destId="{6B3F4C67-771E-40B0-B9A3-1D1A229F8A38}" srcOrd="1" destOrd="0" presId="urn:microsoft.com/office/officeart/2008/layout/HorizontalMultiLevelHierarchy"/>
    <dgm:cxn modelId="{7E7C98E5-1780-44C6-878F-CA556A731C6E}" type="presOf" srcId="{948C40DE-395C-4D00-BF4B-9EE78ACF9435}" destId="{6B5B2F86-5497-48DE-823B-F7EACFDBBB7E}" srcOrd="0" destOrd="0" presId="urn:microsoft.com/office/officeart/2008/layout/HorizontalMultiLevelHierarchy"/>
    <dgm:cxn modelId="{7B4D6262-CB93-4EEA-A7B0-06CEA5FD8097}" srcId="{E1ECB5BD-9CDD-4BC5-A4A8-3A3CE901CEC9}" destId="{2BE36652-BCFA-417D-90FE-37335B5FBAA1}" srcOrd="1" destOrd="0" parTransId="{11D20A4C-6D21-4F01-8940-EC200700AA80}" sibTransId="{ACD34575-3F64-4BAC-A21D-2F011ACD0CA6}"/>
    <dgm:cxn modelId="{6FFE4ECB-AE38-459D-95B9-3D12E01D0245}" type="presOf" srcId="{2BE36652-BCFA-417D-90FE-37335B5FBAA1}" destId="{049F3A9D-6969-46E9-A988-F6297971ADE8}" srcOrd="0" destOrd="0" presId="urn:microsoft.com/office/officeart/2008/layout/HorizontalMultiLevelHierarchy"/>
    <dgm:cxn modelId="{B22CFC2C-9557-47E6-A98A-B47869D472C5}" type="presOf" srcId="{BC2C09B5-F82A-4ED2-8A29-E0B873D47B86}" destId="{1204AC46-1368-4E85-8E08-18AA3EFE789E}" srcOrd="0" destOrd="0" presId="urn:microsoft.com/office/officeart/2008/layout/HorizontalMultiLevelHierarchy"/>
    <dgm:cxn modelId="{A3F73113-199E-4238-8374-ECFC36E5520E}" type="presOf" srcId="{8095D624-A6F3-4F7A-A3BE-EDB2410316BB}" destId="{E6271598-8F77-4729-97BA-B9133F315CAF}" srcOrd="0" destOrd="0" presId="urn:microsoft.com/office/officeart/2008/layout/HorizontalMultiLevelHierarchy"/>
    <dgm:cxn modelId="{134095DC-1A10-42F3-B3B4-9F8D84E43A3D}" type="presOf" srcId="{11D20A4C-6D21-4F01-8940-EC200700AA80}" destId="{A9351E54-4F5F-4E87-8327-DED03B4A0A11}" srcOrd="0" destOrd="0" presId="urn:microsoft.com/office/officeart/2008/layout/HorizontalMultiLevelHierarchy"/>
    <dgm:cxn modelId="{FC769C12-2052-424F-A084-74734520662B}" srcId="{E1ECB5BD-9CDD-4BC5-A4A8-3A3CE901CEC9}" destId="{16D83AE4-21CA-4B61-AAA6-1A3BF1F6E195}" srcOrd="0" destOrd="0" parTransId="{1B41B69B-4C49-42D9-8546-2C07D2B4295B}" sibTransId="{0E1408DF-AAB6-417F-9D4C-BC3D384A8200}"/>
    <dgm:cxn modelId="{EDE7B646-6227-464F-97BB-8F1D5DD191C6}" type="presOf" srcId="{8CAFAA80-6C6F-4ABA-94AF-AC85E373523B}" destId="{13503DA3-6C85-4CF1-A2C0-0E5F1C626F27}" srcOrd="0" destOrd="0" presId="urn:microsoft.com/office/officeart/2008/layout/HorizontalMultiLevelHierarchy"/>
    <dgm:cxn modelId="{A8FD6216-7057-4602-9722-FABD78B774E0}" type="presOf" srcId="{16D83AE4-21CA-4B61-AAA6-1A3BF1F6E195}" destId="{682BED0A-3A6E-48C2-8F38-75CB86E8F10A}" srcOrd="0" destOrd="0" presId="urn:microsoft.com/office/officeart/2008/layout/HorizontalMultiLevelHierarchy"/>
    <dgm:cxn modelId="{9AE0E107-EBB9-4A35-8230-932A57D96E0C}" srcId="{2BE36652-BCFA-417D-90FE-37335B5FBAA1}" destId="{5F87FBF3-50DE-4CB3-829F-92438F2CB610}" srcOrd="2" destOrd="0" parTransId="{FC735D5A-4E92-45A6-9C3F-D15D5E9982F4}" sibTransId="{60BEECBF-59C7-4142-A949-86F48F51D59B}"/>
    <dgm:cxn modelId="{E33C46E9-A091-44F6-90FB-9C868DAA9B00}" type="presOf" srcId="{08F00E3C-8A00-4A9D-8F6C-206817E40A4A}" destId="{DF470592-FFF4-4D53-A845-32A07D93B313}" srcOrd="1" destOrd="0" presId="urn:microsoft.com/office/officeart/2008/layout/HorizontalMultiLevelHierarchy"/>
    <dgm:cxn modelId="{2C2C376D-6300-420A-AE6C-5F277C47D507}" type="presOf" srcId="{FC735D5A-4E92-45A6-9C3F-D15D5E9982F4}" destId="{92F77637-EE94-405B-9678-E7192BCEF52B}" srcOrd="0" destOrd="0" presId="urn:microsoft.com/office/officeart/2008/layout/HorizontalMultiLevelHierarchy"/>
    <dgm:cxn modelId="{2FE199E0-80F3-47F9-8959-955F18526C54}" type="presOf" srcId="{E1ECB5BD-9CDD-4BC5-A4A8-3A3CE901CEC9}" destId="{3BF7A11A-1BD2-413C-BE07-36C3382A8928}" srcOrd="0" destOrd="0" presId="urn:microsoft.com/office/officeart/2008/layout/HorizontalMultiLevelHierarchy"/>
    <dgm:cxn modelId="{3FA40679-FD8E-4F81-99CD-59396DDD6B18}" srcId="{2BE36652-BCFA-417D-90FE-37335B5FBAA1}" destId="{948C40DE-395C-4D00-BF4B-9EE78ACF9435}" srcOrd="0" destOrd="0" parTransId="{BC2C09B5-F82A-4ED2-8A29-E0B873D47B86}" sibTransId="{F8330397-2DC0-4661-92B1-A4A7C9A53127}"/>
    <dgm:cxn modelId="{F6BD0C6C-9E5D-4AA3-A2C3-AB73D835C8AE}" type="presOf" srcId="{5F87FBF3-50DE-4CB3-829F-92438F2CB610}" destId="{274D37B6-7BF1-446D-95C9-886AD161B5F8}" srcOrd="0" destOrd="0" presId="urn:microsoft.com/office/officeart/2008/layout/HorizontalMultiLevelHierarchy"/>
    <dgm:cxn modelId="{EDB5E966-167B-4A6D-83B2-99C5D73E32EF}" type="presOf" srcId="{D13F76E9-7789-42A1-8BDB-2E4892C5B39A}" destId="{29F91FF4-DF05-49C1-B173-7B3DAB7489D3}" srcOrd="0" destOrd="0" presId="urn:microsoft.com/office/officeart/2008/layout/HorizontalMultiLevelHierarchy"/>
    <dgm:cxn modelId="{D548BC4A-8D78-4BEA-A87D-25DE5663176C}" srcId="{16D83AE4-21CA-4B61-AAA6-1A3BF1F6E195}" destId="{668FF9D5-9EA2-4797-80EF-333DDD760857}" srcOrd="0" destOrd="0" parTransId="{8CAFAA80-6C6F-4ABA-94AF-AC85E373523B}" sibTransId="{C795E651-D7B5-4271-B8A5-00DBA452F5F5}"/>
    <dgm:cxn modelId="{9EB085CF-5B87-46C8-85A0-E4E59C646DCB}" type="presOf" srcId="{8CAFAA80-6C6F-4ABA-94AF-AC85E373523B}" destId="{7BAB0AF9-E7DF-4891-AECD-33CFB121B0FC}" srcOrd="1" destOrd="0" presId="urn:microsoft.com/office/officeart/2008/layout/HorizontalMultiLevelHierarchy"/>
    <dgm:cxn modelId="{07920F11-2A9A-45EA-940E-F2D390D2ACC2}" type="presParOf" srcId="{E6271598-8F77-4729-97BA-B9133F315CAF}" destId="{9006CDE1-09F3-490A-84C7-E07C4C6A623C}" srcOrd="0" destOrd="0" presId="urn:microsoft.com/office/officeart/2008/layout/HorizontalMultiLevelHierarchy"/>
    <dgm:cxn modelId="{7E0E448A-6E7F-452E-B2AD-374B8DEE7648}" type="presParOf" srcId="{9006CDE1-09F3-490A-84C7-E07C4C6A623C}" destId="{3BF7A11A-1BD2-413C-BE07-36C3382A8928}" srcOrd="0" destOrd="0" presId="urn:microsoft.com/office/officeart/2008/layout/HorizontalMultiLevelHierarchy"/>
    <dgm:cxn modelId="{E757EAA9-6834-4FCC-9AD8-974C1AD3ED75}" type="presParOf" srcId="{9006CDE1-09F3-490A-84C7-E07C4C6A623C}" destId="{E4114F2F-1DF6-459A-AE8D-99809694E784}" srcOrd="1" destOrd="0" presId="urn:microsoft.com/office/officeart/2008/layout/HorizontalMultiLevelHierarchy"/>
    <dgm:cxn modelId="{164E6AA3-F43E-4254-B3A9-705E30A1F66C}" type="presParOf" srcId="{E4114F2F-1DF6-459A-AE8D-99809694E784}" destId="{FF6EDFEC-DAA3-4256-AD3A-039A474595E9}" srcOrd="0" destOrd="0" presId="urn:microsoft.com/office/officeart/2008/layout/HorizontalMultiLevelHierarchy"/>
    <dgm:cxn modelId="{FAB37512-0897-418B-9281-435CE14F09F0}" type="presParOf" srcId="{FF6EDFEC-DAA3-4256-AD3A-039A474595E9}" destId="{453D369A-F7E5-4F82-A8B1-3B2FFD5248EF}" srcOrd="0" destOrd="0" presId="urn:microsoft.com/office/officeart/2008/layout/HorizontalMultiLevelHierarchy"/>
    <dgm:cxn modelId="{E59A821D-45DD-418C-A57C-061369CA3738}" type="presParOf" srcId="{E4114F2F-1DF6-459A-AE8D-99809694E784}" destId="{69D648EF-DC6E-4A78-920B-2B9CA85DA6DE}" srcOrd="1" destOrd="0" presId="urn:microsoft.com/office/officeart/2008/layout/HorizontalMultiLevelHierarchy"/>
    <dgm:cxn modelId="{4AAF0603-0D44-4808-AF86-E49409970F25}" type="presParOf" srcId="{69D648EF-DC6E-4A78-920B-2B9CA85DA6DE}" destId="{682BED0A-3A6E-48C2-8F38-75CB86E8F10A}" srcOrd="0" destOrd="0" presId="urn:microsoft.com/office/officeart/2008/layout/HorizontalMultiLevelHierarchy"/>
    <dgm:cxn modelId="{6A79D1E4-7C03-4337-95C9-DDCCFD489167}" type="presParOf" srcId="{69D648EF-DC6E-4A78-920B-2B9CA85DA6DE}" destId="{3B921F3C-00CF-4B5E-8BA9-A80014A4B0E1}" srcOrd="1" destOrd="0" presId="urn:microsoft.com/office/officeart/2008/layout/HorizontalMultiLevelHierarchy"/>
    <dgm:cxn modelId="{403FEEE9-B4F1-4812-8CBD-503844041098}" type="presParOf" srcId="{3B921F3C-00CF-4B5E-8BA9-A80014A4B0E1}" destId="{13503DA3-6C85-4CF1-A2C0-0E5F1C626F27}" srcOrd="0" destOrd="0" presId="urn:microsoft.com/office/officeart/2008/layout/HorizontalMultiLevelHierarchy"/>
    <dgm:cxn modelId="{DC953A7C-6DE5-40B1-9832-9DA4DB946933}" type="presParOf" srcId="{13503DA3-6C85-4CF1-A2C0-0E5F1C626F27}" destId="{7BAB0AF9-E7DF-4891-AECD-33CFB121B0FC}" srcOrd="0" destOrd="0" presId="urn:microsoft.com/office/officeart/2008/layout/HorizontalMultiLevelHierarchy"/>
    <dgm:cxn modelId="{198288D1-F989-4EE8-A975-A7B5258F6BDD}" type="presParOf" srcId="{3B921F3C-00CF-4B5E-8BA9-A80014A4B0E1}" destId="{AC37F160-DAFA-4B9D-97DF-000AAE2B17EE}" srcOrd="1" destOrd="0" presId="urn:microsoft.com/office/officeart/2008/layout/HorizontalMultiLevelHierarchy"/>
    <dgm:cxn modelId="{E072EEF4-A46D-4969-A4D1-19069E156274}" type="presParOf" srcId="{AC37F160-DAFA-4B9D-97DF-000AAE2B17EE}" destId="{97518642-38BF-4A5B-AAD4-9502BB3AF8C5}" srcOrd="0" destOrd="0" presId="urn:microsoft.com/office/officeart/2008/layout/HorizontalMultiLevelHierarchy"/>
    <dgm:cxn modelId="{63D0CAE6-33CD-4554-BF45-A6C1FD02EA25}" type="presParOf" srcId="{AC37F160-DAFA-4B9D-97DF-000AAE2B17EE}" destId="{E8637D9C-A023-43CD-B019-FFE4139AB380}" srcOrd="1" destOrd="0" presId="urn:microsoft.com/office/officeart/2008/layout/HorizontalMultiLevelHierarchy"/>
    <dgm:cxn modelId="{6251B215-EEAC-474B-9ACD-BBD31AA6D5D7}" type="presParOf" srcId="{E4114F2F-1DF6-459A-AE8D-99809694E784}" destId="{A9351E54-4F5F-4E87-8327-DED03B4A0A11}" srcOrd="2" destOrd="0" presId="urn:microsoft.com/office/officeart/2008/layout/HorizontalMultiLevelHierarchy"/>
    <dgm:cxn modelId="{6446DEDE-9FE1-41BD-8903-3EE83E5AEFF5}" type="presParOf" srcId="{A9351E54-4F5F-4E87-8327-DED03B4A0A11}" destId="{6B3F4C67-771E-40B0-B9A3-1D1A229F8A38}" srcOrd="0" destOrd="0" presId="urn:microsoft.com/office/officeart/2008/layout/HorizontalMultiLevelHierarchy"/>
    <dgm:cxn modelId="{EF4BB9F0-892D-40A9-B8F9-27A7F70903FA}" type="presParOf" srcId="{E4114F2F-1DF6-459A-AE8D-99809694E784}" destId="{A8B09633-1F58-40C9-BED9-03E40EF84019}" srcOrd="3" destOrd="0" presId="urn:microsoft.com/office/officeart/2008/layout/HorizontalMultiLevelHierarchy"/>
    <dgm:cxn modelId="{8FE51B21-A2EC-4B6E-9F7B-D0F405FF2BF2}" type="presParOf" srcId="{A8B09633-1F58-40C9-BED9-03E40EF84019}" destId="{049F3A9D-6969-46E9-A988-F6297971ADE8}" srcOrd="0" destOrd="0" presId="urn:microsoft.com/office/officeart/2008/layout/HorizontalMultiLevelHierarchy"/>
    <dgm:cxn modelId="{3BFBDB2C-C299-48D7-9FC0-736A9B0E54F1}" type="presParOf" srcId="{A8B09633-1F58-40C9-BED9-03E40EF84019}" destId="{9D7C3581-FF5A-46A1-9E93-D8B6714D242F}" srcOrd="1" destOrd="0" presId="urn:microsoft.com/office/officeart/2008/layout/HorizontalMultiLevelHierarchy"/>
    <dgm:cxn modelId="{DD2516B6-4E19-4654-9E13-A689A5417800}" type="presParOf" srcId="{9D7C3581-FF5A-46A1-9E93-D8B6714D242F}" destId="{1204AC46-1368-4E85-8E08-18AA3EFE789E}" srcOrd="0" destOrd="0" presId="urn:microsoft.com/office/officeart/2008/layout/HorizontalMultiLevelHierarchy"/>
    <dgm:cxn modelId="{D4A6D38E-F404-4925-B1F4-6F1B80106C98}" type="presParOf" srcId="{1204AC46-1368-4E85-8E08-18AA3EFE789E}" destId="{6590429A-6E89-41A6-87FB-E7974FA35D8E}" srcOrd="0" destOrd="0" presId="urn:microsoft.com/office/officeart/2008/layout/HorizontalMultiLevelHierarchy"/>
    <dgm:cxn modelId="{33EC3D12-FAB2-43E1-8B46-24655D9DAD93}" type="presParOf" srcId="{9D7C3581-FF5A-46A1-9E93-D8B6714D242F}" destId="{DFDAAE87-E7C1-45B2-BED8-5AE6B5F9AAC6}" srcOrd="1" destOrd="0" presId="urn:microsoft.com/office/officeart/2008/layout/HorizontalMultiLevelHierarchy"/>
    <dgm:cxn modelId="{DAAF625A-41EE-4998-8654-472D5C2E5069}" type="presParOf" srcId="{DFDAAE87-E7C1-45B2-BED8-5AE6B5F9AAC6}" destId="{6B5B2F86-5497-48DE-823B-F7EACFDBBB7E}" srcOrd="0" destOrd="0" presId="urn:microsoft.com/office/officeart/2008/layout/HorizontalMultiLevelHierarchy"/>
    <dgm:cxn modelId="{4131592F-EDFC-4DE2-A717-B3BE87C6AC1B}" type="presParOf" srcId="{DFDAAE87-E7C1-45B2-BED8-5AE6B5F9AAC6}" destId="{63B273FA-75B5-44BB-8A89-257162771372}" srcOrd="1" destOrd="0" presId="urn:microsoft.com/office/officeart/2008/layout/HorizontalMultiLevelHierarchy"/>
    <dgm:cxn modelId="{438F3AF9-41F0-492A-AF01-DF7F4455C3B9}" type="presParOf" srcId="{9D7C3581-FF5A-46A1-9E93-D8B6714D242F}" destId="{687208D2-AAC9-495A-8F4D-79FD8B1AEFA6}" srcOrd="2" destOrd="0" presId="urn:microsoft.com/office/officeart/2008/layout/HorizontalMultiLevelHierarchy"/>
    <dgm:cxn modelId="{863697DE-6649-4728-808C-26E794E918D1}" type="presParOf" srcId="{687208D2-AAC9-495A-8F4D-79FD8B1AEFA6}" destId="{DF470592-FFF4-4D53-A845-32A07D93B313}" srcOrd="0" destOrd="0" presId="urn:microsoft.com/office/officeart/2008/layout/HorizontalMultiLevelHierarchy"/>
    <dgm:cxn modelId="{30798B11-D5DF-41DA-B78D-22BF4E8857A7}" type="presParOf" srcId="{9D7C3581-FF5A-46A1-9E93-D8B6714D242F}" destId="{3E659655-5462-4787-AFB5-75604BC5C0AC}" srcOrd="3" destOrd="0" presId="urn:microsoft.com/office/officeart/2008/layout/HorizontalMultiLevelHierarchy"/>
    <dgm:cxn modelId="{54109018-A6ED-418D-AFA9-9383DB92535C}" type="presParOf" srcId="{3E659655-5462-4787-AFB5-75604BC5C0AC}" destId="{29F91FF4-DF05-49C1-B173-7B3DAB7489D3}" srcOrd="0" destOrd="0" presId="urn:microsoft.com/office/officeart/2008/layout/HorizontalMultiLevelHierarchy"/>
    <dgm:cxn modelId="{D56C5A5E-6A4C-48A6-876C-4DF67EAD3BF0}" type="presParOf" srcId="{3E659655-5462-4787-AFB5-75604BC5C0AC}" destId="{4FF821A8-1B2F-45B3-B9CA-2AB10154D525}" srcOrd="1" destOrd="0" presId="urn:microsoft.com/office/officeart/2008/layout/HorizontalMultiLevelHierarchy"/>
    <dgm:cxn modelId="{0D8C780D-9E31-445B-905A-6238870821C6}" type="presParOf" srcId="{9D7C3581-FF5A-46A1-9E93-D8B6714D242F}" destId="{92F77637-EE94-405B-9678-E7192BCEF52B}" srcOrd="4" destOrd="0" presId="urn:microsoft.com/office/officeart/2008/layout/HorizontalMultiLevelHierarchy"/>
    <dgm:cxn modelId="{2B87192D-B48F-4370-8CE9-A4FBCB554EEA}" type="presParOf" srcId="{92F77637-EE94-405B-9678-E7192BCEF52B}" destId="{A1FF252E-05D2-44F2-8DC9-FAE4E6ED9D50}" srcOrd="0" destOrd="0" presId="urn:microsoft.com/office/officeart/2008/layout/HorizontalMultiLevelHierarchy"/>
    <dgm:cxn modelId="{777B2E09-9539-4DFE-B8B9-603DA129476A}" type="presParOf" srcId="{9D7C3581-FF5A-46A1-9E93-D8B6714D242F}" destId="{5336C572-3B12-4D92-AEC8-D7831B22C5ED}" srcOrd="5" destOrd="0" presId="urn:microsoft.com/office/officeart/2008/layout/HorizontalMultiLevelHierarchy"/>
    <dgm:cxn modelId="{587D6674-C3A0-455C-91A5-9EE94153C78F}" type="presParOf" srcId="{5336C572-3B12-4D92-AEC8-D7831B22C5ED}" destId="{274D37B6-7BF1-446D-95C9-886AD161B5F8}" srcOrd="0" destOrd="0" presId="urn:microsoft.com/office/officeart/2008/layout/HorizontalMultiLevelHierarchy"/>
    <dgm:cxn modelId="{17B37E7D-8ED1-411D-8E53-70E137E26083}" type="presParOf" srcId="{5336C572-3B12-4D92-AEC8-D7831B22C5ED}" destId="{C6644DAC-325D-4BFF-AE5E-842D5B76C72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088200A-E55B-4EF1-A7E5-D09DC471A8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D7124C4A-E6BB-4E85-8025-A6C426705A2B}">
      <dgm:prSet custT="1"/>
      <dgm:spPr/>
      <dgm:t>
        <a:bodyPr/>
        <a:lstStyle/>
        <a:p>
          <a:r>
            <a:rPr lang="zh-CN" altLang="en-US" sz="1800" dirty="0">
              <a:solidFill>
                <a:schemeClr val="tx1"/>
              </a:solidFill>
            </a:rPr>
            <a:t>反向遗传学</a:t>
          </a:r>
        </a:p>
      </dgm:t>
    </dgm:pt>
    <dgm:pt modelId="{3F53CF11-9391-4F2F-A9FF-DC133302152B}" type="parTrans" cxnId="{890F02FB-CABE-4423-9C7A-8A60E8882E87}">
      <dgm:prSet/>
      <dgm:spPr/>
      <dgm:t>
        <a:bodyPr/>
        <a:lstStyle/>
        <a:p>
          <a:endParaRPr lang="zh-CN" altLang="en-US"/>
        </a:p>
      </dgm:t>
    </dgm:pt>
    <dgm:pt modelId="{D4EF5137-5808-421B-9674-F7F8977C4360}" type="sibTrans" cxnId="{890F02FB-CABE-4423-9C7A-8A60E8882E87}">
      <dgm:prSet/>
      <dgm:spPr/>
      <dgm:t>
        <a:bodyPr/>
        <a:lstStyle/>
        <a:p>
          <a:endParaRPr lang="zh-CN" altLang="en-US"/>
        </a:p>
      </dgm:t>
    </dgm:pt>
    <dgm:pt modelId="{2F7E03EE-6DD0-446A-8002-D7E80A9F1D67}">
      <dgm:prSet custT="1"/>
      <dgm:spPr/>
      <dgm:t>
        <a:bodyPr/>
        <a:lstStyle/>
        <a:p>
          <a:r>
            <a:rPr lang="zh-CN" altLang="en-US" sz="1800">
              <a:solidFill>
                <a:schemeClr val="tx1"/>
              </a:solidFill>
            </a:rPr>
            <a:t>定义是指直接从生物遗传物质入手，利用现代生物学理论和技术，通过核苷酸序列的改变（替换、缺失、插入等）、基因表达沉默等手段创造突变体并研究突变所造成的表型效应，进而阐述生命发生的本质现象与规律的过程。</a:t>
          </a:r>
          <a:endParaRPr lang="zh-CN" altLang="en-US" sz="1800" dirty="0">
            <a:solidFill>
              <a:schemeClr val="tx1"/>
            </a:solidFill>
          </a:endParaRPr>
        </a:p>
      </dgm:t>
    </dgm:pt>
    <dgm:pt modelId="{739B74BC-5FBF-4913-9EC2-6FBBDD8BFE84}" type="parTrans" cxnId="{A9DC5059-212B-4A43-B040-FF9CA2082B01}">
      <dgm:prSet/>
      <dgm:spPr/>
      <dgm:t>
        <a:bodyPr/>
        <a:lstStyle/>
        <a:p>
          <a:endParaRPr lang="zh-CN" altLang="en-US"/>
        </a:p>
      </dgm:t>
    </dgm:pt>
    <dgm:pt modelId="{93F0C890-47A4-412C-9571-C00B7A6A64FB}" type="sibTrans" cxnId="{A9DC5059-212B-4A43-B040-FF9CA2082B01}">
      <dgm:prSet/>
      <dgm:spPr/>
      <dgm:t>
        <a:bodyPr/>
        <a:lstStyle/>
        <a:p>
          <a:endParaRPr lang="zh-CN" altLang="en-US"/>
        </a:p>
      </dgm:t>
    </dgm:pt>
    <dgm:pt modelId="{BF498F8E-D624-4EFC-B8C7-D7B8A8DC5FC4}">
      <dgm:prSet custT="1"/>
      <dgm:spPr/>
      <dgm:t>
        <a:bodyPr/>
        <a:lstStyle/>
        <a:p>
          <a:r>
            <a:rPr lang="zh-CN" sz="1800" dirty="0">
              <a:solidFill>
                <a:schemeClr val="tx1"/>
              </a:solidFill>
            </a:rPr>
            <a:t>反向遗传学技术基因敲除、</a:t>
          </a:r>
          <a:r>
            <a:rPr lang="en-US" sz="1800" dirty="0">
              <a:solidFill>
                <a:schemeClr val="tx1"/>
              </a:solidFill>
            </a:rPr>
            <a:t>RNAi</a:t>
          </a:r>
          <a:r>
            <a:rPr lang="zh-CN" sz="1800" dirty="0">
              <a:solidFill>
                <a:schemeClr val="tx1"/>
              </a:solidFill>
            </a:rPr>
            <a:t>、基因过表达、基因体外转录、基因定点突变、</a:t>
          </a:r>
          <a:r>
            <a:rPr lang="en-US" sz="1800" dirty="0">
              <a:solidFill>
                <a:schemeClr val="tx1"/>
              </a:solidFill>
            </a:rPr>
            <a:t>DNA</a:t>
          </a:r>
          <a:r>
            <a:rPr lang="zh-CN" sz="1800" dirty="0">
              <a:solidFill>
                <a:schemeClr val="tx1"/>
              </a:solidFill>
            </a:rPr>
            <a:t>重组表达等</a:t>
          </a:r>
        </a:p>
      </dgm:t>
    </dgm:pt>
    <dgm:pt modelId="{FD9C65EC-3DA3-47FC-9ECA-73738408D4F2}" type="parTrans" cxnId="{C399844E-FF6F-4CA2-89A2-48C2E3A04971}">
      <dgm:prSet/>
      <dgm:spPr/>
      <dgm:t>
        <a:bodyPr/>
        <a:lstStyle/>
        <a:p>
          <a:endParaRPr lang="zh-CN" altLang="en-US"/>
        </a:p>
      </dgm:t>
    </dgm:pt>
    <dgm:pt modelId="{197CB5E8-2812-4B4A-BC80-0B6FA571982D}" type="sibTrans" cxnId="{C399844E-FF6F-4CA2-89A2-48C2E3A04971}">
      <dgm:prSet/>
      <dgm:spPr/>
      <dgm:t>
        <a:bodyPr/>
        <a:lstStyle/>
        <a:p>
          <a:endParaRPr lang="zh-CN" altLang="en-US"/>
        </a:p>
      </dgm:t>
    </dgm:pt>
    <dgm:pt modelId="{E8F2E1D7-A34C-4F65-937D-10B88B98439E}">
      <dgm:prSet custT="1"/>
      <dgm:spPr/>
      <dgm:t>
        <a:bodyPr/>
        <a:lstStyle/>
        <a:p>
          <a:r>
            <a:rPr lang="en-US" sz="1800" dirty="0">
              <a:solidFill>
                <a:schemeClr val="tx1"/>
              </a:solidFill>
              <a:hlinkClick xmlns:r="http://schemas.openxmlformats.org/officeDocument/2006/relationships" r:id="rId1" action="ppaction://hlinksldjump">
                <a:extLst>
                  <a:ext uri="{A12FA001-AC4F-418D-AE19-62706E023703}">
                    <ahyp:hlinkClr xmlns="" xmlns:ahyp="http://schemas.microsoft.com/office/drawing/2018/hyperlinkcolor" val="tx"/>
                  </a:ext>
                </a:extLst>
              </a:hlinkClick>
            </a:rPr>
            <a:t>CRISPR/Cas9</a:t>
          </a:r>
          <a:endParaRPr lang="zh-CN" sz="1800" dirty="0">
            <a:solidFill>
              <a:schemeClr val="tx1"/>
            </a:solidFill>
          </a:endParaRPr>
        </a:p>
      </dgm:t>
    </dgm:pt>
    <dgm:pt modelId="{B7BC2B80-BA9A-4DF7-834C-9334C526BE5D}" type="parTrans" cxnId="{822E4008-7DB0-40A0-B368-19961C8DFA60}">
      <dgm:prSet/>
      <dgm:spPr/>
      <dgm:t>
        <a:bodyPr/>
        <a:lstStyle/>
        <a:p>
          <a:endParaRPr lang="zh-CN" altLang="en-US"/>
        </a:p>
      </dgm:t>
    </dgm:pt>
    <dgm:pt modelId="{48BA6301-2AD7-4FCC-AE6E-85973CAC2498}" type="sibTrans" cxnId="{822E4008-7DB0-40A0-B368-19961C8DFA60}">
      <dgm:prSet/>
      <dgm:spPr/>
      <dgm:t>
        <a:bodyPr/>
        <a:lstStyle/>
        <a:p>
          <a:endParaRPr lang="zh-CN" altLang="en-US"/>
        </a:p>
      </dgm:t>
    </dgm:pt>
    <dgm:pt modelId="{29E3164A-2170-4DBB-82C0-F09B3CE2DDC9}" type="pres">
      <dgm:prSet presAssocID="{C088200A-E55B-4EF1-A7E5-D09DC471A806}" presName="hierChild1" presStyleCnt="0">
        <dgm:presLayoutVars>
          <dgm:orgChart val="1"/>
          <dgm:chPref val="1"/>
          <dgm:dir/>
          <dgm:animOne val="branch"/>
          <dgm:animLvl val="lvl"/>
          <dgm:resizeHandles/>
        </dgm:presLayoutVars>
      </dgm:prSet>
      <dgm:spPr/>
      <dgm:t>
        <a:bodyPr/>
        <a:lstStyle/>
        <a:p>
          <a:endParaRPr lang="zh-CN" altLang="en-US"/>
        </a:p>
      </dgm:t>
    </dgm:pt>
    <dgm:pt modelId="{7F95DA61-D76C-49D9-B2B2-AFB1B36A3984}" type="pres">
      <dgm:prSet presAssocID="{D7124C4A-E6BB-4E85-8025-A6C426705A2B}" presName="hierRoot1" presStyleCnt="0">
        <dgm:presLayoutVars>
          <dgm:hierBranch val="init"/>
        </dgm:presLayoutVars>
      </dgm:prSet>
      <dgm:spPr/>
    </dgm:pt>
    <dgm:pt modelId="{FD530BDB-847D-443B-ADB0-187D76F2EECC}" type="pres">
      <dgm:prSet presAssocID="{D7124C4A-E6BB-4E85-8025-A6C426705A2B}" presName="rootComposite1" presStyleCnt="0"/>
      <dgm:spPr/>
    </dgm:pt>
    <dgm:pt modelId="{7AB5D434-1F88-4F56-A0C6-C31B671223C8}" type="pres">
      <dgm:prSet presAssocID="{D7124C4A-E6BB-4E85-8025-A6C426705A2B}" presName="rootText1" presStyleLbl="node0" presStyleIdx="0" presStyleCnt="1">
        <dgm:presLayoutVars>
          <dgm:chPref val="3"/>
        </dgm:presLayoutVars>
      </dgm:prSet>
      <dgm:spPr/>
      <dgm:t>
        <a:bodyPr/>
        <a:lstStyle/>
        <a:p>
          <a:endParaRPr lang="zh-CN" altLang="en-US"/>
        </a:p>
      </dgm:t>
    </dgm:pt>
    <dgm:pt modelId="{9122AD8D-F425-4E8A-B782-00B81F21A20D}" type="pres">
      <dgm:prSet presAssocID="{D7124C4A-E6BB-4E85-8025-A6C426705A2B}" presName="rootConnector1" presStyleLbl="node1" presStyleIdx="0" presStyleCnt="0"/>
      <dgm:spPr/>
      <dgm:t>
        <a:bodyPr/>
        <a:lstStyle/>
        <a:p>
          <a:endParaRPr lang="zh-CN" altLang="en-US"/>
        </a:p>
      </dgm:t>
    </dgm:pt>
    <dgm:pt modelId="{AF46E1FE-7836-4B7D-9370-044066F061A9}" type="pres">
      <dgm:prSet presAssocID="{D7124C4A-E6BB-4E85-8025-A6C426705A2B}" presName="hierChild2" presStyleCnt="0"/>
      <dgm:spPr/>
    </dgm:pt>
    <dgm:pt modelId="{C0E8FECA-4795-4F7C-AA03-BA3FEE14D340}" type="pres">
      <dgm:prSet presAssocID="{739B74BC-5FBF-4913-9EC2-6FBBDD8BFE84}" presName="Name37" presStyleLbl="parChTrans1D2" presStyleIdx="0" presStyleCnt="2"/>
      <dgm:spPr/>
      <dgm:t>
        <a:bodyPr/>
        <a:lstStyle/>
        <a:p>
          <a:endParaRPr lang="zh-CN" altLang="en-US"/>
        </a:p>
      </dgm:t>
    </dgm:pt>
    <dgm:pt modelId="{21D4AC94-CE50-4C11-9E0B-F6DC9DF69594}" type="pres">
      <dgm:prSet presAssocID="{2F7E03EE-6DD0-446A-8002-D7E80A9F1D67}" presName="hierRoot2" presStyleCnt="0">
        <dgm:presLayoutVars>
          <dgm:hierBranch val="init"/>
        </dgm:presLayoutVars>
      </dgm:prSet>
      <dgm:spPr/>
    </dgm:pt>
    <dgm:pt modelId="{363E3636-D151-4427-A845-9E275BBECA45}" type="pres">
      <dgm:prSet presAssocID="{2F7E03EE-6DD0-446A-8002-D7E80A9F1D67}" presName="rootComposite" presStyleCnt="0"/>
      <dgm:spPr/>
    </dgm:pt>
    <dgm:pt modelId="{A6E8116D-46E1-42AA-AA2B-5E8BBE57B1EC}" type="pres">
      <dgm:prSet presAssocID="{2F7E03EE-6DD0-446A-8002-D7E80A9F1D67}" presName="rootText" presStyleLbl="node2" presStyleIdx="0" presStyleCnt="2" custScaleX="125791" custScaleY="167401">
        <dgm:presLayoutVars>
          <dgm:chPref val="3"/>
        </dgm:presLayoutVars>
      </dgm:prSet>
      <dgm:spPr/>
      <dgm:t>
        <a:bodyPr/>
        <a:lstStyle/>
        <a:p>
          <a:endParaRPr lang="zh-CN" altLang="en-US"/>
        </a:p>
      </dgm:t>
    </dgm:pt>
    <dgm:pt modelId="{3FF892B2-F94C-4194-8B39-DB388A42BC79}" type="pres">
      <dgm:prSet presAssocID="{2F7E03EE-6DD0-446A-8002-D7E80A9F1D67}" presName="rootConnector" presStyleLbl="node2" presStyleIdx="0" presStyleCnt="2"/>
      <dgm:spPr/>
      <dgm:t>
        <a:bodyPr/>
        <a:lstStyle/>
        <a:p>
          <a:endParaRPr lang="zh-CN" altLang="en-US"/>
        </a:p>
      </dgm:t>
    </dgm:pt>
    <dgm:pt modelId="{6C1D72A5-D0BF-4560-AC06-719ED801CDF9}" type="pres">
      <dgm:prSet presAssocID="{2F7E03EE-6DD0-446A-8002-D7E80A9F1D67}" presName="hierChild4" presStyleCnt="0"/>
      <dgm:spPr/>
    </dgm:pt>
    <dgm:pt modelId="{ECBE9C47-6269-41DD-A36B-128AC91BE68D}" type="pres">
      <dgm:prSet presAssocID="{2F7E03EE-6DD0-446A-8002-D7E80A9F1D67}" presName="hierChild5" presStyleCnt="0"/>
      <dgm:spPr/>
    </dgm:pt>
    <dgm:pt modelId="{549461F5-FB90-4072-8348-3DBCC1FE2A66}" type="pres">
      <dgm:prSet presAssocID="{FD9C65EC-3DA3-47FC-9ECA-73738408D4F2}" presName="Name37" presStyleLbl="parChTrans1D2" presStyleIdx="1" presStyleCnt="2"/>
      <dgm:spPr/>
      <dgm:t>
        <a:bodyPr/>
        <a:lstStyle/>
        <a:p>
          <a:endParaRPr lang="zh-CN" altLang="en-US"/>
        </a:p>
      </dgm:t>
    </dgm:pt>
    <dgm:pt modelId="{73DFB68E-5FD2-4F28-A7FC-CB95E3CECA42}" type="pres">
      <dgm:prSet presAssocID="{BF498F8E-D624-4EFC-B8C7-D7B8A8DC5FC4}" presName="hierRoot2" presStyleCnt="0">
        <dgm:presLayoutVars>
          <dgm:hierBranch val="init"/>
        </dgm:presLayoutVars>
      </dgm:prSet>
      <dgm:spPr/>
    </dgm:pt>
    <dgm:pt modelId="{EE239028-84BD-4CD9-B034-4BE0631BB0A2}" type="pres">
      <dgm:prSet presAssocID="{BF498F8E-D624-4EFC-B8C7-D7B8A8DC5FC4}" presName="rootComposite" presStyleCnt="0"/>
      <dgm:spPr/>
    </dgm:pt>
    <dgm:pt modelId="{5D21B998-AE8C-4900-A4FD-2F5FF79CF2C7}" type="pres">
      <dgm:prSet presAssocID="{BF498F8E-D624-4EFC-B8C7-D7B8A8DC5FC4}" presName="rootText" presStyleLbl="node2" presStyleIdx="1" presStyleCnt="2">
        <dgm:presLayoutVars>
          <dgm:chPref val="3"/>
        </dgm:presLayoutVars>
      </dgm:prSet>
      <dgm:spPr/>
      <dgm:t>
        <a:bodyPr/>
        <a:lstStyle/>
        <a:p>
          <a:endParaRPr lang="zh-CN" altLang="en-US"/>
        </a:p>
      </dgm:t>
    </dgm:pt>
    <dgm:pt modelId="{978AE50A-7798-443C-B38B-6EFBA8A59444}" type="pres">
      <dgm:prSet presAssocID="{BF498F8E-D624-4EFC-B8C7-D7B8A8DC5FC4}" presName="rootConnector" presStyleLbl="node2" presStyleIdx="1" presStyleCnt="2"/>
      <dgm:spPr/>
      <dgm:t>
        <a:bodyPr/>
        <a:lstStyle/>
        <a:p>
          <a:endParaRPr lang="zh-CN" altLang="en-US"/>
        </a:p>
      </dgm:t>
    </dgm:pt>
    <dgm:pt modelId="{C0E6CBB7-8029-4EF0-8C7C-2658002CE400}" type="pres">
      <dgm:prSet presAssocID="{BF498F8E-D624-4EFC-B8C7-D7B8A8DC5FC4}" presName="hierChild4" presStyleCnt="0"/>
      <dgm:spPr/>
    </dgm:pt>
    <dgm:pt modelId="{227C2034-3231-4738-8D65-66F62563983D}" type="pres">
      <dgm:prSet presAssocID="{B7BC2B80-BA9A-4DF7-834C-9334C526BE5D}" presName="Name37" presStyleLbl="parChTrans1D3" presStyleIdx="0" presStyleCnt="1"/>
      <dgm:spPr/>
      <dgm:t>
        <a:bodyPr/>
        <a:lstStyle/>
        <a:p>
          <a:endParaRPr lang="zh-CN" altLang="en-US"/>
        </a:p>
      </dgm:t>
    </dgm:pt>
    <dgm:pt modelId="{A44DD82A-FFCF-4ADE-AD80-7AE353EF730A}" type="pres">
      <dgm:prSet presAssocID="{E8F2E1D7-A34C-4F65-937D-10B88B98439E}" presName="hierRoot2" presStyleCnt="0">
        <dgm:presLayoutVars>
          <dgm:hierBranch val="init"/>
        </dgm:presLayoutVars>
      </dgm:prSet>
      <dgm:spPr/>
    </dgm:pt>
    <dgm:pt modelId="{9994C3DC-0AAE-4C9B-ADD2-62DEDDFF2B56}" type="pres">
      <dgm:prSet presAssocID="{E8F2E1D7-A34C-4F65-937D-10B88B98439E}" presName="rootComposite" presStyleCnt="0"/>
      <dgm:spPr/>
    </dgm:pt>
    <dgm:pt modelId="{50432BEB-A220-4D44-8BA9-E32FCD6B3307}" type="pres">
      <dgm:prSet presAssocID="{E8F2E1D7-A34C-4F65-937D-10B88B98439E}" presName="rootText" presStyleLbl="node3" presStyleIdx="0" presStyleCnt="1" custScaleX="93632">
        <dgm:presLayoutVars>
          <dgm:chPref val="3"/>
        </dgm:presLayoutVars>
      </dgm:prSet>
      <dgm:spPr/>
      <dgm:t>
        <a:bodyPr/>
        <a:lstStyle/>
        <a:p>
          <a:endParaRPr lang="zh-CN" altLang="en-US"/>
        </a:p>
      </dgm:t>
    </dgm:pt>
    <dgm:pt modelId="{3A7C3D81-429B-422D-A237-F9E1FCE0B519}" type="pres">
      <dgm:prSet presAssocID="{E8F2E1D7-A34C-4F65-937D-10B88B98439E}" presName="rootConnector" presStyleLbl="node3" presStyleIdx="0" presStyleCnt="1"/>
      <dgm:spPr/>
      <dgm:t>
        <a:bodyPr/>
        <a:lstStyle/>
        <a:p>
          <a:endParaRPr lang="zh-CN" altLang="en-US"/>
        </a:p>
      </dgm:t>
    </dgm:pt>
    <dgm:pt modelId="{E09210E1-725B-4BCA-92C7-C82F94472448}" type="pres">
      <dgm:prSet presAssocID="{E8F2E1D7-A34C-4F65-937D-10B88B98439E}" presName="hierChild4" presStyleCnt="0"/>
      <dgm:spPr/>
    </dgm:pt>
    <dgm:pt modelId="{7C5E2F3C-F316-4179-9C70-85BD444D28CC}" type="pres">
      <dgm:prSet presAssocID="{E8F2E1D7-A34C-4F65-937D-10B88B98439E}" presName="hierChild5" presStyleCnt="0"/>
      <dgm:spPr/>
    </dgm:pt>
    <dgm:pt modelId="{EE2F831F-7D0D-4681-BD8A-A33E4662B31F}" type="pres">
      <dgm:prSet presAssocID="{BF498F8E-D624-4EFC-B8C7-D7B8A8DC5FC4}" presName="hierChild5" presStyleCnt="0"/>
      <dgm:spPr/>
    </dgm:pt>
    <dgm:pt modelId="{9A518A99-3EB9-4C45-B17D-636A7F2AA057}" type="pres">
      <dgm:prSet presAssocID="{D7124C4A-E6BB-4E85-8025-A6C426705A2B}" presName="hierChild3" presStyleCnt="0"/>
      <dgm:spPr/>
    </dgm:pt>
  </dgm:ptLst>
  <dgm:cxnLst>
    <dgm:cxn modelId="{822E4008-7DB0-40A0-B368-19961C8DFA60}" srcId="{BF498F8E-D624-4EFC-B8C7-D7B8A8DC5FC4}" destId="{E8F2E1D7-A34C-4F65-937D-10B88B98439E}" srcOrd="0" destOrd="0" parTransId="{B7BC2B80-BA9A-4DF7-834C-9334C526BE5D}" sibTransId="{48BA6301-2AD7-4FCC-AE6E-85973CAC2498}"/>
    <dgm:cxn modelId="{49FE7299-3ACE-4DF9-88CB-8E87C0094F2C}" type="presOf" srcId="{2F7E03EE-6DD0-446A-8002-D7E80A9F1D67}" destId="{3FF892B2-F94C-4194-8B39-DB388A42BC79}" srcOrd="1" destOrd="0" presId="urn:microsoft.com/office/officeart/2005/8/layout/orgChart1"/>
    <dgm:cxn modelId="{72CC260F-B83C-4EE1-B355-326C69AC88E2}" type="presOf" srcId="{E8F2E1D7-A34C-4F65-937D-10B88B98439E}" destId="{50432BEB-A220-4D44-8BA9-E32FCD6B3307}" srcOrd="0" destOrd="0" presId="urn:microsoft.com/office/officeart/2005/8/layout/orgChart1"/>
    <dgm:cxn modelId="{A9DC5059-212B-4A43-B040-FF9CA2082B01}" srcId="{D7124C4A-E6BB-4E85-8025-A6C426705A2B}" destId="{2F7E03EE-6DD0-446A-8002-D7E80A9F1D67}" srcOrd="0" destOrd="0" parTransId="{739B74BC-5FBF-4913-9EC2-6FBBDD8BFE84}" sibTransId="{93F0C890-47A4-412C-9571-C00B7A6A64FB}"/>
    <dgm:cxn modelId="{B93545B2-07E4-46FE-A8FD-69901DD29B62}" type="presOf" srcId="{739B74BC-5FBF-4913-9EC2-6FBBDD8BFE84}" destId="{C0E8FECA-4795-4F7C-AA03-BA3FEE14D340}" srcOrd="0" destOrd="0" presId="urn:microsoft.com/office/officeart/2005/8/layout/orgChart1"/>
    <dgm:cxn modelId="{4C7B5662-99CA-4B79-BC30-311870952248}" type="presOf" srcId="{D7124C4A-E6BB-4E85-8025-A6C426705A2B}" destId="{9122AD8D-F425-4E8A-B782-00B81F21A20D}" srcOrd="1" destOrd="0" presId="urn:microsoft.com/office/officeart/2005/8/layout/orgChart1"/>
    <dgm:cxn modelId="{6DBEA6FE-760F-447A-8F9C-33DCA3134C2E}" type="presOf" srcId="{2F7E03EE-6DD0-446A-8002-D7E80A9F1D67}" destId="{A6E8116D-46E1-42AA-AA2B-5E8BBE57B1EC}" srcOrd="0" destOrd="0" presId="urn:microsoft.com/office/officeart/2005/8/layout/orgChart1"/>
    <dgm:cxn modelId="{C399844E-FF6F-4CA2-89A2-48C2E3A04971}" srcId="{D7124C4A-E6BB-4E85-8025-A6C426705A2B}" destId="{BF498F8E-D624-4EFC-B8C7-D7B8A8DC5FC4}" srcOrd="1" destOrd="0" parTransId="{FD9C65EC-3DA3-47FC-9ECA-73738408D4F2}" sibTransId="{197CB5E8-2812-4B4A-BC80-0B6FA571982D}"/>
    <dgm:cxn modelId="{26CC03FD-B44E-426F-BB79-9EDB57400D00}" type="presOf" srcId="{C088200A-E55B-4EF1-A7E5-D09DC471A806}" destId="{29E3164A-2170-4DBB-82C0-F09B3CE2DDC9}" srcOrd="0" destOrd="0" presId="urn:microsoft.com/office/officeart/2005/8/layout/orgChart1"/>
    <dgm:cxn modelId="{890F02FB-CABE-4423-9C7A-8A60E8882E87}" srcId="{C088200A-E55B-4EF1-A7E5-D09DC471A806}" destId="{D7124C4A-E6BB-4E85-8025-A6C426705A2B}" srcOrd="0" destOrd="0" parTransId="{3F53CF11-9391-4F2F-A9FF-DC133302152B}" sibTransId="{D4EF5137-5808-421B-9674-F7F8977C4360}"/>
    <dgm:cxn modelId="{195C23BF-9EB5-4609-BF84-CB10879F4555}" type="presOf" srcId="{E8F2E1D7-A34C-4F65-937D-10B88B98439E}" destId="{3A7C3D81-429B-422D-A237-F9E1FCE0B519}" srcOrd="1" destOrd="0" presId="urn:microsoft.com/office/officeart/2005/8/layout/orgChart1"/>
    <dgm:cxn modelId="{D43E85F2-7CCE-4CDB-A726-03052E43B814}" type="presOf" srcId="{D7124C4A-E6BB-4E85-8025-A6C426705A2B}" destId="{7AB5D434-1F88-4F56-A0C6-C31B671223C8}" srcOrd="0" destOrd="0" presId="urn:microsoft.com/office/officeart/2005/8/layout/orgChart1"/>
    <dgm:cxn modelId="{B7684A44-D399-4717-929F-D7B8D1C6234E}" type="presOf" srcId="{BF498F8E-D624-4EFC-B8C7-D7B8A8DC5FC4}" destId="{978AE50A-7798-443C-B38B-6EFBA8A59444}" srcOrd="1" destOrd="0" presId="urn:microsoft.com/office/officeart/2005/8/layout/orgChart1"/>
    <dgm:cxn modelId="{CEDC7B93-3C8C-45A8-B7E5-6C39C5A8738F}" type="presOf" srcId="{FD9C65EC-3DA3-47FC-9ECA-73738408D4F2}" destId="{549461F5-FB90-4072-8348-3DBCC1FE2A66}" srcOrd="0" destOrd="0" presId="urn:microsoft.com/office/officeart/2005/8/layout/orgChart1"/>
    <dgm:cxn modelId="{2257371E-4473-4551-A63C-91A95997A680}" type="presOf" srcId="{B7BC2B80-BA9A-4DF7-834C-9334C526BE5D}" destId="{227C2034-3231-4738-8D65-66F62563983D}" srcOrd="0" destOrd="0" presId="urn:microsoft.com/office/officeart/2005/8/layout/orgChart1"/>
    <dgm:cxn modelId="{A6EE3F45-55EA-42E9-B551-82C239A16583}" type="presOf" srcId="{BF498F8E-D624-4EFC-B8C7-D7B8A8DC5FC4}" destId="{5D21B998-AE8C-4900-A4FD-2F5FF79CF2C7}" srcOrd="0" destOrd="0" presId="urn:microsoft.com/office/officeart/2005/8/layout/orgChart1"/>
    <dgm:cxn modelId="{7ACF6DFF-FA6B-4126-9311-714F63CB3A72}" type="presParOf" srcId="{29E3164A-2170-4DBB-82C0-F09B3CE2DDC9}" destId="{7F95DA61-D76C-49D9-B2B2-AFB1B36A3984}" srcOrd="0" destOrd="0" presId="urn:microsoft.com/office/officeart/2005/8/layout/orgChart1"/>
    <dgm:cxn modelId="{9529DE7C-BDAC-442E-84D3-1C99A0243E51}" type="presParOf" srcId="{7F95DA61-D76C-49D9-B2B2-AFB1B36A3984}" destId="{FD530BDB-847D-443B-ADB0-187D76F2EECC}" srcOrd="0" destOrd="0" presId="urn:microsoft.com/office/officeart/2005/8/layout/orgChart1"/>
    <dgm:cxn modelId="{2096F0C2-FADC-4674-86C7-5A5B029585F0}" type="presParOf" srcId="{FD530BDB-847D-443B-ADB0-187D76F2EECC}" destId="{7AB5D434-1F88-4F56-A0C6-C31B671223C8}" srcOrd="0" destOrd="0" presId="urn:microsoft.com/office/officeart/2005/8/layout/orgChart1"/>
    <dgm:cxn modelId="{6E09B650-F190-4854-BA45-AE7CE0D12E9D}" type="presParOf" srcId="{FD530BDB-847D-443B-ADB0-187D76F2EECC}" destId="{9122AD8D-F425-4E8A-B782-00B81F21A20D}" srcOrd="1" destOrd="0" presId="urn:microsoft.com/office/officeart/2005/8/layout/orgChart1"/>
    <dgm:cxn modelId="{68767080-C8F1-463B-B1A5-ADF57AFE8C0D}" type="presParOf" srcId="{7F95DA61-D76C-49D9-B2B2-AFB1B36A3984}" destId="{AF46E1FE-7836-4B7D-9370-044066F061A9}" srcOrd="1" destOrd="0" presId="urn:microsoft.com/office/officeart/2005/8/layout/orgChart1"/>
    <dgm:cxn modelId="{E6F0077D-B6C7-4150-B770-DFD92138F0D7}" type="presParOf" srcId="{AF46E1FE-7836-4B7D-9370-044066F061A9}" destId="{C0E8FECA-4795-4F7C-AA03-BA3FEE14D340}" srcOrd="0" destOrd="0" presId="urn:microsoft.com/office/officeart/2005/8/layout/orgChart1"/>
    <dgm:cxn modelId="{58564CED-3969-4145-9E93-57B538E254D4}" type="presParOf" srcId="{AF46E1FE-7836-4B7D-9370-044066F061A9}" destId="{21D4AC94-CE50-4C11-9E0B-F6DC9DF69594}" srcOrd="1" destOrd="0" presId="urn:microsoft.com/office/officeart/2005/8/layout/orgChart1"/>
    <dgm:cxn modelId="{2B62F63B-4F82-41B2-8902-E2B1290ABD51}" type="presParOf" srcId="{21D4AC94-CE50-4C11-9E0B-F6DC9DF69594}" destId="{363E3636-D151-4427-A845-9E275BBECA45}" srcOrd="0" destOrd="0" presId="urn:microsoft.com/office/officeart/2005/8/layout/orgChart1"/>
    <dgm:cxn modelId="{3BD202AF-AB6B-48A5-8739-BBE96FA3589C}" type="presParOf" srcId="{363E3636-D151-4427-A845-9E275BBECA45}" destId="{A6E8116D-46E1-42AA-AA2B-5E8BBE57B1EC}" srcOrd="0" destOrd="0" presId="urn:microsoft.com/office/officeart/2005/8/layout/orgChart1"/>
    <dgm:cxn modelId="{68C02354-48A5-496A-A8C9-C5AB5BF66FB5}" type="presParOf" srcId="{363E3636-D151-4427-A845-9E275BBECA45}" destId="{3FF892B2-F94C-4194-8B39-DB388A42BC79}" srcOrd="1" destOrd="0" presId="urn:microsoft.com/office/officeart/2005/8/layout/orgChart1"/>
    <dgm:cxn modelId="{47C137C0-5C28-463D-B9D7-347CAB3115FD}" type="presParOf" srcId="{21D4AC94-CE50-4C11-9E0B-F6DC9DF69594}" destId="{6C1D72A5-D0BF-4560-AC06-719ED801CDF9}" srcOrd="1" destOrd="0" presId="urn:microsoft.com/office/officeart/2005/8/layout/orgChart1"/>
    <dgm:cxn modelId="{D6CF93EE-F22C-43A0-81AB-0B15FD2BE063}" type="presParOf" srcId="{21D4AC94-CE50-4C11-9E0B-F6DC9DF69594}" destId="{ECBE9C47-6269-41DD-A36B-128AC91BE68D}" srcOrd="2" destOrd="0" presId="urn:microsoft.com/office/officeart/2005/8/layout/orgChart1"/>
    <dgm:cxn modelId="{8559D3AC-585B-47BE-9AB7-B831CE542AC2}" type="presParOf" srcId="{AF46E1FE-7836-4B7D-9370-044066F061A9}" destId="{549461F5-FB90-4072-8348-3DBCC1FE2A66}" srcOrd="2" destOrd="0" presId="urn:microsoft.com/office/officeart/2005/8/layout/orgChart1"/>
    <dgm:cxn modelId="{F8E1E8E4-99A7-48DA-8C48-DDB9E6AA4AD4}" type="presParOf" srcId="{AF46E1FE-7836-4B7D-9370-044066F061A9}" destId="{73DFB68E-5FD2-4F28-A7FC-CB95E3CECA42}" srcOrd="3" destOrd="0" presId="urn:microsoft.com/office/officeart/2005/8/layout/orgChart1"/>
    <dgm:cxn modelId="{3F8C2C6E-1D52-4841-8C98-C8CCF13B6778}" type="presParOf" srcId="{73DFB68E-5FD2-4F28-A7FC-CB95E3CECA42}" destId="{EE239028-84BD-4CD9-B034-4BE0631BB0A2}" srcOrd="0" destOrd="0" presId="urn:microsoft.com/office/officeart/2005/8/layout/orgChart1"/>
    <dgm:cxn modelId="{D5F4F607-AC55-4335-AA80-8FC7F69C5093}" type="presParOf" srcId="{EE239028-84BD-4CD9-B034-4BE0631BB0A2}" destId="{5D21B998-AE8C-4900-A4FD-2F5FF79CF2C7}" srcOrd="0" destOrd="0" presId="urn:microsoft.com/office/officeart/2005/8/layout/orgChart1"/>
    <dgm:cxn modelId="{4DCD17D8-5739-4DAC-B1D1-569F02A8C0A5}" type="presParOf" srcId="{EE239028-84BD-4CD9-B034-4BE0631BB0A2}" destId="{978AE50A-7798-443C-B38B-6EFBA8A59444}" srcOrd="1" destOrd="0" presId="urn:microsoft.com/office/officeart/2005/8/layout/orgChart1"/>
    <dgm:cxn modelId="{06594C36-561B-40D9-9BE1-2DB71BD926CA}" type="presParOf" srcId="{73DFB68E-5FD2-4F28-A7FC-CB95E3CECA42}" destId="{C0E6CBB7-8029-4EF0-8C7C-2658002CE400}" srcOrd="1" destOrd="0" presId="urn:microsoft.com/office/officeart/2005/8/layout/orgChart1"/>
    <dgm:cxn modelId="{ADA36779-8A7C-4A2E-9C56-26409D33CFE7}" type="presParOf" srcId="{C0E6CBB7-8029-4EF0-8C7C-2658002CE400}" destId="{227C2034-3231-4738-8D65-66F62563983D}" srcOrd="0" destOrd="0" presId="urn:microsoft.com/office/officeart/2005/8/layout/orgChart1"/>
    <dgm:cxn modelId="{2DB32EB4-7E56-40C5-A0DC-6FC764188D82}" type="presParOf" srcId="{C0E6CBB7-8029-4EF0-8C7C-2658002CE400}" destId="{A44DD82A-FFCF-4ADE-AD80-7AE353EF730A}" srcOrd="1" destOrd="0" presId="urn:microsoft.com/office/officeart/2005/8/layout/orgChart1"/>
    <dgm:cxn modelId="{6657F7B2-A780-4AF7-B997-0344E5D0BB32}" type="presParOf" srcId="{A44DD82A-FFCF-4ADE-AD80-7AE353EF730A}" destId="{9994C3DC-0AAE-4C9B-ADD2-62DEDDFF2B56}" srcOrd="0" destOrd="0" presId="urn:microsoft.com/office/officeart/2005/8/layout/orgChart1"/>
    <dgm:cxn modelId="{1D7846A4-8DDD-4846-928C-DA765121A85E}" type="presParOf" srcId="{9994C3DC-0AAE-4C9B-ADD2-62DEDDFF2B56}" destId="{50432BEB-A220-4D44-8BA9-E32FCD6B3307}" srcOrd="0" destOrd="0" presId="urn:microsoft.com/office/officeart/2005/8/layout/orgChart1"/>
    <dgm:cxn modelId="{F7C43B1F-3B04-407B-8A95-D11833AB7614}" type="presParOf" srcId="{9994C3DC-0AAE-4C9B-ADD2-62DEDDFF2B56}" destId="{3A7C3D81-429B-422D-A237-F9E1FCE0B519}" srcOrd="1" destOrd="0" presId="urn:microsoft.com/office/officeart/2005/8/layout/orgChart1"/>
    <dgm:cxn modelId="{CC6E8203-1826-4B3F-BC8F-CA56A34145D1}" type="presParOf" srcId="{A44DD82A-FFCF-4ADE-AD80-7AE353EF730A}" destId="{E09210E1-725B-4BCA-92C7-C82F94472448}" srcOrd="1" destOrd="0" presId="urn:microsoft.com/office/officeart/2005/8/layout/orgChart1"/>
    <dgm:cxn modelId="{2BDB0160-721B-4A32-8DE9-34F9C74A5496}" type="presParOf" srcId="{A44DD82A-FFCF-4ADE-AD80-7AE353EF730A}" destId="{7C5E2F3C-F316-4179-9C70-85BD444D28CC}" srcOrd="2" destOrd="0" presId="urn:microsoft.com/office/officeart/2005/8/layout/orgChart1"/>
    <dgm:cxn modelId="{49CC6A09-1A5D-406F-A64D-3730343FE3DF}" type="presParOf" srcId="{73DFB68E-5FD2-4F28-A7FC-CB95E3CECA42}" destId="{EE2F831F-7D0D-4681-BD8A-A33E4662B31F}" srcOrd="2" destOrd="0" presId="urn:microsoft.com/office/officeart/2005/8/layout/orgChart1"/>
    <dgm:cxn modelId="{E5FC37E6-37C2-4F72-B94D-4649B5C35DD8}" type="presParOf" srcId="{7F95DA61-D76C-49D9-B2B2-AFB1B36A3984}" destId="{9A518A99-3EB9-4C45-B17D-636A7F2AA05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F6E50FD-F922-4913-A2DC-D8167428448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99034A4-B43F-498F-8721-EEA58F7A9D7F}">
      <dgm:prSet custT="1"/>
      <dgm:spPr/>
      <dgm:t>
        <a:bodyPr/>
        <a:lstStyle/>
        <a:p>
          <a:r>
            <a:rPr lang="zh-CN" altLang="en-US" sz="2400" dirty="0">
              <a:solidFill>
                <a:schemeClr val="tx1"/>
              </a:solidFill>
            </a:rPr>
            <a:t>诱变剂的检测</a:t>
          </a:r>
        </a:p>
      </dgm:t>
    </dgm:pt>
    <dgm:pt modelId="{E0BF9A2C-6020-4371-9B8D-39D65939EC54}" type="parTrans" cxnId="{99678E80-EB7B-4BF0-AC74-20B0B2EC1594}">
      <dgm:prSet/>
      <dgm:spPr/>
      <dgm:t>
        <a:bodyPr/>
        <a:lstStyle/>
        <a:p>
          <a:endParaRPr lang="zh-CN" altLang="en-US" sz="2400"/>
        </a:p>
      </dgm:t>
    </dgm:pt>
    <dgm:pt modelId="{7231F472-2DF4-4FDB-90E7-C7064D4A62AC}" type="sibTrans" cxnId="{99678E80-EB7B-4BF0-AC74-20B0B2EC1594}">
      <dgm:prSet/>
      <dgm:spPr/>
      <dgm:t>
        <a:bodyPr/>
        <a:lstStyle/>
        <a:p>
          <a:endParaRPr lang="zh-CN" altLang="en-US" sz="2400"/>
        </a:p>
      </dgm:t>
    </dgm:pt>
    <dgm:pt modelId="{60E3A8F4-F99E-480B-9DD2-5530396657E6}">
      <dgm:prSet custT="1"/>
      <dgm:spPr/>
      <dgm:t>
        <a:bodyPr/>
        <a:lstStyle/>
        <a:p>
          <a:r>
            <a:rPr lang="zh-CN" altLang="en-US" sz="2400" dirty="0">
              <a:solidFill>
                <a:schemeClr val="tx1"/>
              </a:solidFill>
            </a:rPr>
            <a:t>分类</a:t>
          </a:r>
        </a:p>
      </dgm:t>
    </dgm:pt>
    <dgm:pt modelId="{DEBFE4CA-ACCF-4C7D-AD45-10505AD06B3B}" type="parTrans" cxnId="{18F5CA9C-B85F-4587-BD59-E5469BAE519A}">
      <dgm:prSet custT="1"/>
      <dgm:spPr/>
      <dgm:t>
        <a:bodyPr/>
        <a:lstStyle/>
        <a:p>
          <a:endParaRPr lang="zh-CN" altLang="en-US" sz="2400"/>
        </a:p>
      </dgm:t>
    </dgm:pt>
    <dgm:pt modelId="{D4D58744-1D74-4463-BE8A-8F9FDDFE2A72}" type="sibTrans" cxnId="{18F5CA9C-B85F-4587-BD59-E5469BAE519A}">
      <dgm:prSet/>
      <dgm:spPr/>
      <dgm:t>
        <a:bodyPr/>
        <a:lstStyle/>
        <a:p>
          <a:endParaRPr lang="zh-CN" altLang="en-US" sz="2400"/>
        </a:p>
      </dgm:t>
    </dgm:pt>
    <dgm:pt modelId="{2AFBD603-C8CB-4843-9A2E-CE503C728B50}">
      <dgm:prSet custT="1"/>
      <dgm:spPr/>
      <dgm:t>
        <a:bodyPr/>
        <a:lstStyle/>
        <a:p>
          <a:r>
            <a:rPr lang="zh-CN" altLang="en-US" sz="2400" dirty="0">
              <a:solidFill>
                <a:schemeClr val="tx1"/>
              </a:solidFill>
            </a:rPr>
            <a:t>化学诱变剂：碱基类似物</a:t>
          </a:r>
        </a:p>
      </dgm:t>
    </dgm:pt>
    <dgm:pt modelId="{8DEB95C8-98B3-4565-9181-5B1E0B6C592A}" type="parTrans" cxnId="{58A6044B-B30C-42FA-BAD8-3B8CFEAD0A69}">
      <dgm:prSet custT="1"/>
      <dgm:spPr/>
      <dgm:t>
        <a:bodyPr/>
        <a:lstStyle/>
        <a:p>
          <a:endParaRPr lang="zh-CN" altLang="en-US" sz="2400"/>
        </a:p>
      </dgm:t>
    </dgm:pt>
    <dgm:pt modelId="{FABB632A-F910-4351-A580-AF82A1E667DB}" type="sibTrans" cxnId="{58A6044B-B30C-42FA-BAD8-3B8CFEAD0A69}">
      <dgm:prSet/>
      <dgm:spPr/>
      <dgm:t>
        <a:bodyPr/>
        <a:lstStyle/>
        <a:p>
          <a:endParaRPr lang="zh-CN" altLang="en-US" sz="2400"/>
        </a:p>
      </dgm:t>
    </dgm:pt>
    <dgm:pt modelId="{C3D555C0-CC6D-4E27-AFEE-9DAC21E7A8E6}">
      <dgm:prSet custT="1"/>
      <dgm:spPr/>
      <dgm:t>
        <a:bodyPr/>
        <a:lstStyle/>
        <a:p>
          <a:r>
            <a:rPr lang="zh-CN" altLang="en-US" sz="2400" dirty="0">
              <a:solidFill>
                <a:schemeClr val="tx1"/>
              </a:solidFill>
            </a:rPr>
            <a:t>物理诱变剂：射线</a:t>
          </a:r>
        </a:p>
      </dgm:t>
    </dgm:pt>
    <dgm:pt modelId="{D4AE41C8-ABE2-4893-90A9-F57D154D9F17}" type="parTrans" cxnId="{01C434DC-6A16-459E-AF16-7E6F26AE9F88}">
      <dgm:prSet custT="1"/>
      <dgm:spPr/>
      <dgm:t>
        <a:bodyPr/>
        <a:lstStyle/>
        <a:p>
          <a:endParaRPr lang="zh-CN" altLang="en-US" sz="2400"/>
        </a:p>
      </dgm:t>
    </dgm:pt>
    <dgm:pt modelId="{7C78B31B-289A-4A11-B5CC-37D40A24E281}" type="sibTrans" cxnId="{01C434DC-6A16-459E-AF16-7E6F26AE9F88}">
      <dgm:prSet/>
      <dgm:spPr/>
      <dgm:t>
        <a:bodyPr/>
        <a:lstStyle/>
        <a:p>
          <a:endParaRPr lang="zh-CN" altLang="en-US" sz="2400"/>
        </a:p>
      </dgm:t>
    </dgm:pt>
    <dgm:pt modelId="{18ACDBEA-2859-4A14-8A50-BBDCCC23FDBD}">
      <dgm:prSet custT="1"/>
      <dgm:spPr/>
      <dgm:t>
        <a:bodyPr/>
        <a:lstStyle/>
        <a:p>
          <a:r>
            <a:rPr lang="zh-CN" altLang="en-US" sz="2400" dirty="0">
              <a:solidFill>
                <a:schemeClr val="tx1"/>
              </a:solidFill>
            </a:rPr>
            <a:t>生物诱变剂：黄曲霉毒素</a:t>
          </a:r>
        </a:p>
      </dgm:t>
    </dgm:pt>
    <dgm:pt modelId="{FE50B2AC-5396-42D2-94E4-F5F0FE5D0EEB}" type="parTrans" cxnId="{7D74813E-DE71-42A3-9E71-CA997637B451}">
      <dgm:prSet custT="1"/>
      <dgm:spPr/>
      <dgm:t>
        <a:bodyPr/>
        <a:lstStyle/>
        <a:p>
          <a:endParaRPr lang="zh-CN" altLang="en-US" sz="2400"/>
        </a:p>
      </dgm:t>
    </dgm:pt>
    <dgm:pt modelId="{3988E13E-39F7-460D-ADBD-E870AC3E38B4}" type="sibTrans" cxnId="{7D74813E-DE71-42A3-9E71-CA997637B451}">
      <dgm:prSet/>
      <dgm:spPr/>
      <dgm:t>
        <a:bodyPr/>
        <a:lstStyle/>
        <a:p>
          <a:endParaRPr lang="zh-CN" altLang="en-US" sz="2400"/>
        </a:p>
      </dgm:t>
    </dgm:pt>
    <dgm:pt modelId="{4A7AF983-3ACB-4E57-83B8-6C78BE23B472}">
      <dgm:prSet custT="1"/>
      <dgm:spPr/>
      <dgm:t>
        <a:bodyPr/>
        <a:lstStyle/>
        <a:p>
          <a:r>
            <a:rPr lang="zh-CN" altLang="en-US" sz="2400" dirty="0">
              <a:solidFill>
                <a:schemeClr val="tx1"/>
              </a:solidFill>
            </a:rPr>
            <a:t>检测方法：</a:t>
          </a:r>
        </a:p>
      </dgm:t>
    </dgm:pt>
    <dgm:pt modelId="{124B7BD6-37D9-4E8F-B860-58E573B0F86A}" type="parTrans" cxnId="{7E8EDF83-D083-4A54-B6B6-5E68E79D6241}">
      <dgm:prSet custT="1"/>
      <dgm:spPr/>
      <dgm:t>
        <a:bodyPr/>
        <a:lstStyle/>
        <a:p>
          <a:endParaRPr lang="zh-CN" altLang="en-US" sz="2400"/>
        </a:p>
      </dgm:t>
    </dgm:pt>
    <dgm:pt modelId="{3A53640A-89DC-4DBB-B13E-908760AFA8DE}" type="sibTrans" cxnId="{7E8EDF83-D083-4A54-B6B6-5E68E79D6241}">
      <dgm:prSet/>
      <dgm:spPr/>
      <dgm:t>
        <a:bodyPr/>
        <a:lstStyle/>
        <a:p>
          <a:endParaRPr lang="zh-CN" altLang="en-US" sz="2400"/>
        </a:p>
      </dgm:t>
    </dgm:pt>
    <dgm:pt modelId="{727A1967-8DBF-4451-AD36-F7894944EFA8}">
      <dgm:prSet custT="1"/>
      <dgm:spPr/>
      <dgm:t>
        <a:bodyPr/>
        <a:lstStyle/>
        <a:p>
          <a:r>
            <a:rPr lang="en-US" sz="2400" dirty="0">
              <a:solidFill>
                <a:schemeClr val="tx1"/>
              </a:solidFill>
              <a:hlinkClick xmlns:r="http://schemas.openxmlformats.org/officeDocument/2006/relationships" r:id="rId1" action="ppaction://hlinksldjump">
                <a:extLst>
                  <a:ext uri="{A12FA001-AC4F-418D-AE19-62706E023703}">
                    <ahyp:hlinkClr xmlns="" xmlns:ahyp="http://schemas.microsoft.com/office/drawing/2018/hyperlinkcolor" val="tx"/>
                  </a:ext>
                </a:extLst>
              </a:hlinkClick>
            </a:rPr>
            <a:t>Ames</a:t>
          </a:r>
          <a:r>
            <a:rPr lang="zh-CN" sz="2400" dirty="0">
              <a:solidFill>
                <a:schemeClr val="tx1"/>
              </a:solidFill>
              <a:hlinkClick xmlns:r="http://schemas.openxmlformats.org/officeDocument/2006/relationships" r:id="rId1" action="ppaction://hlinksldjump">
                <a:extLst>
                  <a:ext uri="{A12FA001-AC4F-418D-AE19-62706E023703}">
                    <ahyp:hlinkClr xmlns="" xmlns:ahyp="http://schemas.microsoft.com/office/drawing/2018/hyperlinkcolor" val="tx"/>
                  </a:ext>
                </a:extLst>
              </a:hlinkClick>
            </a:rPr>
            <a:t>检测</a:t>
          </a:r>
          <a:r>
            <a:rPr lang="zh-CN" sz="2400" dirty="0">
              <a:solidFill>
                <a:schemeClr val="tx1"/>
              </a:solidFill>
            </a:rPr>
            <a:t>：</a:t>
          </a:r>
          <a:r>
            <a:rPr lang="en-US" sz="2400" dirty="0">
              <a:solidFill>
                <a:schemeClr val="tx1"/>
              </a:solidFill>
            </a:rPr>
            <a:t>B.Ames20</a:t>
          </a:r>
          <a:r>
            <a:rPr lang="zh-CN" sz="2400" dirty="0">
              <a:solidFill>
                <a:schemeClr val="tx1"/>
              </a:solidFill>
            </a:rPr>
            <a:t>世纪</a:t>
          </a:r>
          <a:r>
            <a:rPr lang="en-US" sz="2400" dirty="0">
              <a:solidFill>
                <a:schemeClr val="tx1"/>
              </a:solidFill>
            </a:rPr>
            <a:t>70</a:t>
          </a:r>
          <a:r>
            <a:rPr lang="zh-CN" sz="2400" dirty="0">
              <a:solidFill>
                <a:schemeClr val="tx1"/>
              </a:solidFill>
            </a:rPr>
            <a:t>年代</a:t>
          </a:r>
          <a:r>
            <a:rPr lang="en-US" altLang="zh-CN" sz="2400" dirty="0">
              <a:solidFill>
                <a:schemeClr val="tx1"/>
              </a:solidFill>
            </a:rPr>
            <a:t>                 </a:t>
          </a:r>
          <a:r>
            <a:rPr lang="zh-CN" sz="2400" dirty="0">
              <a:solidFill>
                <a:schemeClr val="tx1"/>
              </a:solidFill>
            </a:rPr>
            <a:t>材料：组蛋白营养缺陷型沙门氏菌</a:t>
          </a:r>
        </a:p>
      </dgm:t>
    </dgm:pt>
    <dgm:pt modelId="{A3411AB0-DD3A-49F2-872C-4DFED34F8631}" type="parTrans" cxnId="{0E67F96F-ED38-4ED2-B52C-79BBBC61F23B}">
      <dgm:prSet custT="1"/>
      <dgm:spPr/>
      <dgm:t>
        <a:bodyPr/>
        <a:lstStyle/>
        <a:p>
          <a:endParaRPr lang="zh-CN" altLang="en-US" sz="2400"/>
        </a:p>
      </dgm:t>
    </dgm:pt>
    <dgm:pt modelId="{FDF34C3E-8042-43CF-A9F8-ED5675F37B46}" type="sibTrans" cxnId="{0E67F96F-ED38-4ED2-B52C-79BBBC61F23B}">
      <dgm:prSet/>
      <dgm:spPr/>
      <dgm:t>
        <a:bodyPr/>
        <a:lstStyle/>
        <a:p>
          <a:endParaRPr lang="zh-CN" altLang="en-US" sz="2400"/>
        </a:p>
      </dgm:t>
    </dgm:pt>
    <dgm:pt modelId="{47696F2F-92A1-4E64-8E96-53F3C68D4590}">
      <dgm:prSet custT="1"/>
      <dgm:spPr/>
      <dgm:t>
        <a:bodyPr/>
        <a:lstStyle/>
        <a:p>
          <a:r>
            <a:rPr lang="zh-CN" sz="2400" dirty="0">
              <a:solidFill>
                <a:schemeClr val="tx1"/>
              </a:solidFill>
            </a:rPr>
            <a:t>单细胞凝胶电泳</a:t>
          </a:r>
          <a:r>
            <a:rPr lang="en-US" sz="2400" dirty="0">
              <a:solidFill>
                <a:schemeClr val="tx1"/>
              </a:solidFill>
            </a:rPr>
            <a:t>/</a:t>
          </a:r>
          <a:r>
            <a:rPr lang="zh-CN" sz="2400" dirty="0">
              <a:solidFill>
                <a:schemeClr val="tx1"/>
              </a:solidFill>
            </a:rPr>
            <a:t>彗星实验</a:t>
          </a:r>
        </a:p>
      </dgm:t>
    </dgm:pt>
    <dgm:pt modelId="{F02B758D-D85B-400B-8685-095275284BF9}" type="parTrans" cxnId="{6098B5D0-D33B-4607-A34F-69435C6C113D}">
      <dgm:prSet custT="1"/>
      <dgm:spPr/>
      <dgm:t>
        <a:bodyPr/>
        <a:lstStyle/>
        <a:p>
          <a:endParaRPr lang="zh-CN" altLang="en-US" sz="2400"/>
        </a:p>
      </dgm:t>
    </dgm:pt>
    <dgm:pt modelId="{0A3E8C66-14B7-409C-8563-8FB05AF35A1F}" type="sibTrans" cxnId="{6098B5D0-D33B-4607-A34F-69435C6C113D}">
      <dgm:prSet/>
      <dgm:spPr/>
      <dgm:t>
        <a:bodyPr/>
        <a:lstStyle/>
        <a:p>
          <a:endParaRPr lang="zh-CN" altLang="en-US" sz="2400"/>
        </a:p>
      </dgm:t>
    </dgm:pt>
    <dgm:pt modelId="{1C6FF754-B8B7-49FF-98BC-24EC137C3390}">
      <dgm:prSet custT="1"/>
      <dgm:spPr/>
      <dgm:t>
        <a:bodyPr/>
        <a:lstStyle/>
        <a:p>
          <a:r>
            <a:rPr lang="zh-CN" altLang="en-US" sz="2400" dirty="0">
              <a:solidFill>
                <a:schemeClr val="tx1"/>
              </a:solidFill>
            </a:rPr>
            <a:t>植物诱变检测：染色体畸变监测法、表型监测法、紫露草微核监测法</a:t>
          </a:r>
        </a:p>
      </dgm:t>
    </dgm:pt>
    <dgm:pt modelId="{CEFA870C-2677-41CB-82B2-3B536284BE4A}" type="parTrans" cxnId="{8FADEF92-CF65-4B6B-A65C-90CBFB8246FB}">
      <dgm:prSet custT="1"/>
      <dgm:spPr/>
      <dgm:t>
        <a:bodyPr/>
        <a:lstStyle/>
        <a:p>
          <a:endParaRPr lang="zh-CN" altLang="en-US" sz="2400"/>
        </a:p>
      </dgm:t>
    </dgm:pt>
    <dgm:pt modelId="{F2BD0821-6176-440B-A016-96BD10317BED}" type="sibTrans" cxnId="{8FADEF92-CF65-4B6B-A65C-90CBFB8246FB}">
      <dgm:prSet/>
      <dgm:spPr/>
      <dgm:t>
        <a:bodyPr/>
        <a:lstStyle/>
        <a:p>
          <a:endParaRPr lang="zh-CN" altLang="en-US" sz="2400"/>
        </a:p>
      </dgm:t>
    </dgm:pt>
    <dgm:pt modelId="{197CFDFC-58CA-4C21-88C5-BFE3D4334BC3}" type="pres">
      <dgm:prSet presAssocID="{AF6E50FD-F922-4913-A2DC-D81674284482}" presName="diagram" presStyleCnt="0">
        <dgm:presLayoutVars>
          <dgm:chPref val="1"/>
          <dgm:dir/>
          <dgm:animOne val="branch"/>
          <dgm:animLvl val="lvl"/>
          <dgm:resizeHandles val="exact"/>
        </dgm:presLayoutVars>
      </dgm:prSet>
      <dgm:spPr/>
      <dgm:t>
        <a:bodyPr/>
        <a:lstStyle/>
        <a:p>
          <a:endParaRPr lang="zh-CN" altLang="en-US"/>
        </a:p>
      </dgm:t>
    </dgm:pt>
    <dgm:pt modelId="{13532D2D-3DF6-4581-93FC-81101BCA85CD}" type="pres">
      <dgm:prSet presAssocID="{999034A4-B43F-498F-8721-EEA58F7A9D7F}" presName="root1" presStyleCnt="0"/>
      <dgm:spPr/>
    </dgm:pt>
    <dgm:pt modelId="{BC6E4FDC-D6F7-4CBA-825D-669FC2027CB9}" type="pres">
      <dgm:prSet presAssocID="{999034A4-B43F-498F-8721-EEA58F7A9D7F}" presName="LevelOneTextNode" presStyleLbl="node0" presStyleIdx="0" presStyleCnt="1" custScaleX="149194" custScaleY="224301" custLinFactNeighborX="-70336" custLinFactNeighborY="2187">
        <dgm:presLayoutVars>
          <dgm:chPref val="3"/>
        </dgm:presLayoutVars>
      </dgm:prSet>
      <dgm:spPr/>
      <dgm:t>
        <a:bodyPr/>
        <a:lstStyle/>
        <a:p>
          <a:endParaRPr lang="zh-CN" altLang="en-US"/>
        </a:p>
      </dgm:t>
    </dgm:pt>
    <dgm:pt modelId="{E8528FF0-B457-4066-8B18-E3CF337755B2}" type="pres">
      <dgm:prSet presAssocID="{999034A4-B43F-498F-8721-EEA58F7A9D7F}" presName="level2hierChild" presStyleCnt="0"/>
      <dgm:spPr/>
    </dgm:pt>
    <dgm:pt modelId="{C7B41E73-171A-4651-83AA-4BBABA3F82C7}" type="pres">
      <dgm:prSet presAssocID="{DEBFE4CA-ACCF-4C7D-AD45-10505AD06B3B}" presName="conn2-1" presStyleLbl="parChTrans1D2" presStyleIdx="0" presStyleCnt="2"/>
      <dgm:spPr/>
      <dgm:t>
        <a:bodyPr/>
        <a:lstStyle/>
        <a:p>
          <a:endParaRPr lang="zh-CN" altLang="en-US"/>
        </a:p>
      </dgm:t>
    </dgm:pt>
    <dgm:pt modelId="{4356004C-B7AC-4FE3-A0EA-41DB81F74CFC}" type="pres">
      <dgm:prSet presAssocID="{DEBFE4CA-ACCF-4C7D-AD45-10505AD06B3B}" presName="connTx" presStyleLbl="parChTrans1D2" presStyleIdx="0" presStyleCnt="2"/>
      <dgm:spPr/>
      <dgm:t>
        <a:bodyPr/>
        <a:lstStyle/>
        <a:p>
          <a:endParaRPr lang="zh-CN" altLang="en-US"/>
        </a:p>
      </dgm:t>
    </dgm:pt>
    <dgm:pt modelId="{BFA66767-C92C-45D4-B997-6CF69516D034}" type="pres">
      <dgm:prSet presAssocID="{60E3A8F4-F99E-480B-9DD2-5530396657E6}" presName="root2" presStyleCnt="0"/>
      <dgm:spPr/>
    </dgm:pt>
    <dgm:pt modelId="{AA2BB091-ABF9-4321-84D1-BF2D07F21B2B}" type="pres">
      <dgm:prSet presAssocID="{60E3A8F4-F99E-480B-9DD2-5530396657E6}" presName="LevelTwoTextNode" presStyleLbl="node2" presStyleIdx="0" presStyleCnt="2" custScaleY="159808" custLinFactNeighborX="-16600" custLinFactNeighborY="3637">
        <dgm:presLayoutVars>
          <dgm:chPref val="3"/>
        </dgm:presLayoutVars>
      </dgm:prSet>
      <dgm:spPr/>
      <dgm:t>
        <a:bodyPr/>
        <a:lstStyle/>
        <a:p>
          <a:endParaRPr lang="zh-CN" altLang="en-US"/>
        </a:p>
      </dgm:t>
    </dgm:pt>
    <dgm:pt modelId="{4082E247-849C-4902-A479-A873B1A894CE}" type="pres">
      <dgm:prSet presAssocID="{60E3A8F4-F99E-480B-9DD2-5530396657E6}" presName="level3hierChild" presStyleCnt="0"/>
      <dgm:spPr/>
    </dgm:pt>
    <dgm:pt modelId="{8E561F47-3B38-4D18-99BC-3CD38EDF53D2}" type="pres">
      <dgm:prSet presAssocID="{8DEB95C8-98B3-4565-9181-5B1E0B6C592A}" presName="conn2-1" presStyleLbl="parChTrans1D3" presStyleIdx="0" presStyleCnt="6"/>
      <dgm:spPr/>
      <dgm:t>
        <a:bodyPr/>
        <a:lstStyle/>
        <a:p>
          <a:endParaRPr lang="zh-CN" altLang="en-US"/>
        </a:p>
      </dgm:t>
    </dgm:pt>
    <dgm:pt modelId="{7C43E127-3D01-4A90-BB45-4B2572C668A8}" type="pres">
      <dgm:prSet presAssocID="{8DEB95C8-98B3-4565-9181-5B1E0B6C592A}" presName="connTx" presStyleLbl="parChTrans1D3" presStyleIdx="0" presStyleCnt="6"/>
      <dgm:spPr/>
      <dgm:t>
        <a:bodyPr/>
        <a:lstStyle/>
        <a:p>
          <a:endParaRPr lang="zh-CN" altLang="en-US"/>
        </a:p>
      </dgm:t>
    </dgm:pt>
    <dgm:pt modelId="{F7027435-436C-4BB8-8236-BE7B10ECD8ED}" type="pres">
      <dgm:prSet presAssocID="{2AFBD603-C8CB-4843-9A2E-CE503C728B50}" presName="root2" presStyleCnt="0"/>
      <dgm:spPr/>
    </dgm:pt>
    <dgm:pt modelId="{E707F234-8D6D-4E58-91FB-C86875FEE2E9}" type="pres">
      <dgm:prSet presAssocID="{2AFBD603-C8CB-4843-9A2E-CE503C728B50}" presName="LevelTwoTextNode" presStyleLbl="node3" presStyleIdx="0" presStyleCnt="6" custScaleX="609179" custScaleY="162234" custLinFactNeighborX="-1384" custLinFactNeighborY="-53">
        <dgm:presLayoutVars>
          <dgm:chPref val="3"/>
        </dgm:presLayoutVars>
      </dgm:prSet>
      <dgm:spPr/>
      <dgm:t>
        <a:bodyPr/>
        <a:lstStyle/>
        <a:p>
          <a:endParaRPr lang="zh-CN" altLang="en-US"/>
        </a:p>
      </dgm:t>
    </dgm:pt>
    <dgm:pt modelId="{E1B18FF1-D881-4040-8B01-98112C4D54EE}" type="pres">
      <dgm:prSet presAssocID="{2AFBD603-C8CB-4843-9A2E-CE503C728B50}" presName="level3hierChild" presStyleCnt="0"/>
      <dgm:spPr/>
    </dgm:pt>
    <dgm:pt modelId="{43E87C61-D78D-4384-9A1C-74CB220CB73D}" type="pres">
      <dgm:prSet presAssocID="{D4AE41C8-ABE2-4893-90A9-F57D154D9F17}" presName="conn2-1" presStyleLbl="parChTrans1D3" presStyleIdx="1" presStyleCnt="6"/>
      <dgm:spPr/>
      <dgm:t>
        <a:bodyPr/>
        <a:lstStyle/>
        <a:p>
          <a:endParaRPr lang="zh-CN" altLang="en-US"/>
        </a:p>
      </dgm:t>
    </dgm:pt>
    <dgm:pt modelId="{E97E4A99-1BD5-47EF-8157-A35D5CCADCA9}" type="pres">
      <dgm:prSet presAssocID="{D4AE41C8-ABE2-4893-90A9-F57D154D9F17}" presName="connTx" presStyleLbl="parChTrans1D3" presStyleIdx="1" presStyleCnt="6"/>
      <dgm:spPr/>
      <dgm:t>
        <a:bodyPr/>
        <a:lstStyle/>
        <a:p>
          <a:endParaRPr lang="zh-CN" altLang="en-US"/>
        </a:p>
      </dgm:t>
    </dgm:pt>
    <dgm:pt modelId="{8BC2B6EA-32FC-4858-A1EE-5DDD058BB0BE}" type="pres">
      <dgm:prSet presAssocID="{C3D555C0-CC6D-4E27-AFEE-9DAC21E7A8E6}" presName="root2" presStyleCnt="0"/>
      <dgm:spPr/>
    </dgm:pt>
    <dgm:pt modelId="{EA0FA454-82E7-4055-BC55-E99334EB50B1}" type="pres">
      <dgm:prSet presAssocID="{C3D555C0-CC6D-4E27-AFEE-9DAC21E7A8E6}" presName="LevelTwoTextNode" presStyleLbl="node3" presStyleIdx="1" presStyleCnt="6" custScaleX="604014" custScaleY="142318" custLinFactNeighborX="2978" custLinFactNeighborY="2978">
        <dgm:presLayoutVars>
          <dgm:chPref val="3"/>
        </dgm:presLayoutVars>
      </dgm:prSet>
      <dgm:spPr/>
      <dgm:t>
        <a:bodyPr/>
        <a:lstStyle/>
        <a:p>
          <a:endParaRPr lang="zh-CN" altLang="en-US"/>
        </a:p>
      </dgm:t>
    </dgm:pt>
    <dgm:pt modelId="{A6D44DBA-CB93-4622-928B-DFD65FF77C3E}" type="pres">
      <dgm:prSet presAssocID="{C3D555C0-CC6D-4E27-AFEE-9DAC21E7A8E6}" presName="level3hierChild" presStyleCnt="0"/>
      <dgm:spPr/>
    </dgm:pt>
    <dgm:pt modelId="{63C90098-48E7-45DE-864A-E3A19EAE31D1}" type="pres">
      <dgm:prSet presAssocID="{FE50B2AC-5396-42D2-94E4-F5F0FE5D0EEB}" presName="conn2-1" presStyleLbl="parChTrans1D3" presStyleIdx="2" presStyleCnt="6"/>
      <dgm:spPr/>
      <dgm:t>
        <a:bodyPr/>
        <a:lstStyle/>
        <a:p>
          <a:endParaRPr lang="zh-CN" altLang="en-US"/>
        </a:p>
      </dgm:t>
    </dgm:pt>
    <dgm:pt modelId="{F8F76B6D-0911-4135-8128-A06DD7CD8533}" type="pres">
      <dgm:prSet presAssocID="{FE50B2AC-5396-42D2-94E4-F5F0FE5D0EEB}" presName="connTx" presStyleLbl="parChTrans1D3" presStyleIdx="2" presStyleCnt="6"/>
      <dgm:spPr/>
      <dgm:t>
        <a:bodyPr/>
        <a:lstStyle/>
        <a:p>
          <a:endParaRPr lang="zh-CN" altLang="en-US"/>
        </a:p>
      </dgm:t>
    </dgm:pt>
    <dgm:pt modelId="{D5013FEE-0CF5-4974-898E-C16DC66471A9}" type="pres">
      <dgm:prSet presAssocID="{18ACDBEA-2859-4A14-8A50-BBDCCC23FDBD}" presName="root2" presStyleCnt="0"/>
      <dgm:spPr/>
    </dgm:pt>
    <dgm:pt modelId="{247AAD76-7539-468E-AFDB-29E6595048F6}" type="pres">
      <dgm:prSet presAssocID="{18ACDBEA-2859-4A14-8A50-BBDCCC23FDBD}" presName="LevelTwoTextNode" presStyleLbl="node3" presStyleIdx="2" presStyleCnt="6" custScaleX="604704" custScaleY="134042">
        <dgm:presLayoutVars>
          <dgm:chPref val="3"/>
        </dgm:presLayoutVars>
      </dgm:prSet>
      <dgm:spPr/>
      <dgm:t>
        <a:bodyPr/>
        <a:lstStyle/>
        <a:p>
          <a:endParaRPr lang="zh-CN" altLang="en-US"/>
        </a:p>
      </dgm:t>
    </dgm:pt>
    <dgm:pt modelId="{4066842F-8129-4E3C-9035-90FA3E3DB4BC}" type="pres">
      <dgm:prSet presAssocID="{18ACDBEA-2859-4A14-8A50-BBDCCC23FDBD}" presName="level3hierChild" presStyleCnt="0"/>
      <dgm:spPr/>
    </dgm:pt>
    <dgm:pt modelId="{D4F3F9FB-E432-4EEF-962F-66A2C8326CEE}" type="pres">
      <dgm:prSet presAssocID="{124B7BD6-37D9-4E8F-B860-58E573B0F86A}" presName="conn2-1" presStyleLbl="parChTrans1D2" presStyleIdx="1" presStyleCnt="2"/>
      <dgm:spPr/>
      <dgm:t>
        <a:bodyPr/>
        <a:lstStyle/>
        <a:p>
          <a:endParaRPr lang="zh-CN" altLang="en-US"/>
        </a:p>
      </dgm:t>
    </dgm:pt>
    <dgm:pt modelId="{01AC42D6-D9D7-4381-A39B-D05F88303574}" type="pres">
      <dgm:prSet presAssocID="{124B7BD6-37D9-4E8F-B860-58E573B0F86A}" presName="connTx" presStyleLbl="parChTrans1D2" presStyleIdx="1" presStyleCnt="2"/>
      <dgm:spPr/>
      <dgm:t>
        <a:bodyPr/>
        <a:lstStyle/>
        <a:p>
          <a:endParaRPr lang="zh-CN" altLang="en-US"/>
        </a:p>
      </dgm:t>
    </dgm:pt>
    <dgm:pt modelId="{3CBEF108-2645-4D43-912B-FA8B6EA630C2}" type="pres">
      <dgm:prSet presAssocID="{4A7AF983-3ACB-4E57-83B8-6C78BE23B472}" presName="root2" presStyleCnt="0"/>
      <dgm:spPr/>
    </dgm:pt>
    <dgm:pt modelId="{78BD4084-CA7F-4199-97D9-8AE403CC6E03}" type="pres">
      <dgm:prSet presAssocID="{4A7AF983-3ACB-4E57-83B8-6C78BE23B472}" presName="LevelTwoTextNode" presStyleLbl="node2" presStyleIdx="1" presStyleCnt="2" custScaleX="98214" custScaleY="173024" custLinFactNeighborX="-14782" custLinFactNeighborY="-7326">
        <dgm:presLayoutVars>
          <dgm:chPref val="3"/>
        </dgm:presLayoutVars>
      </dgm:prSet>
      <dgm:spPr/>
      <dgm:t>
        <a:bodyPr/>
        <a:lstStyle/>
        <a:p>
          <a:endParaRPr lang="zh-CN" altLang="en-US"/>
        </a:p>
      </dgm:t>
    </dgm:pt>
    <dgm:pt modelId="{B2D6F150-E9DE-47CA-BD82-60C9A81DF06B}" type="pres">
      <dgm:prSet presAssocID="{4A7AF983-3ACB-4E57-83B8-6C78BE23B472}" presName="level3hierChild" presStyleCnt="0"/>
      <dgm:spPr/>
    </dgm:pt>
    <dgm:pt modelId="{3C939ECB-0B93-4DA4-B87B-2F398C27AE37}" type="pres">
      <dgm:prSet presAssocID="{A3411AB0-DD3A-49F2-872C-4DFED34F8631}" presName="conn2-1" presStyleLbl="parChTrans1D3" presStyleIdx="3" presStyleCnt="6"/>
      <dgm:spPr/>
      <dgm:t>
        <a:bodyPr/>
        <a:lstStyle/>
        <a:p>
          <a:endParaRPr lang="zh-CN" altLang="en-US"/>
        </a:p>
      </dgm:t>
    </dgm:pt>
    <dgm:pt modelId="{F3E860CD-8663-4774-A9BA-E66EE737C632}" type="pres">
      <dgm:prSet presAssocID="{A3411AB0-DD3A-49F2-872C-4DFED34F8631}" presName="connTx" presStyleLbl="parChTrans1D3" presStyleIdx="3" presStyleCnt="6"/>
      <dgm:spPr/>
      <dgm:t>
        <a:bodyPr/>
        <a:lstStyle/>
        <a:p>
          <a:endParaRPr lang="zh-CN" altLang="en-US"/>
        </a:p>
      </dgm:t>
    </dgm:pt>
    <dgm:pt modelId="{90E084DB-8BE4-4AA8-BE4C-85F8D61E71C8}" type="pres">
      <dgm:prSet presAssocID="{727A1967-8DBF-4451-AD36-F7894944EFA8}" presName="root2" presStyleCnt="0"/>
      <dgm:spPr/>
    </dgm:pt>
    <dgm:pt modelId="{D2FA3BC6-729E-43E2-BD49-A92BF4FC10FF}" type="pres">
      <dgm:prSet presAssocID="{727A1967-8DBF-4451-AD36-F7894944EFA8}" presName="LevelTwoTextNode" presStyleLbl="node3" presStyleIdx="3" presStyleCnt="6" custScaleX="608010" custScaleY="246015" custLinFactNeighborX="-8919" custLinFactNeighborY="-851">
        <dgm:presLayoutVars>
          <dgm:chPref val="3"/>
        </dgm:presLayoutVars>
      </dgm:prSet>
      <dgm:spPr/>
      <dgm:t>
        <a:bodyPr/>
        <a:lstStyle/>
        <a:p>
          <a:endParaRPr lang="zh-CN" altLang="en-US"/>
        </a:p>
      </dgm:t>
    </dgm:pt>
    <dgm:pt modelId="{1681CB05-F469-4BBD-A2F3-D8ADC6CB086E}" type="pres">
      <dgm:prSet presAssocID="{727A1967-8DBF-4451-AD36-F7894944EFA8}" presName="level3hierChild" presStyleCnt="0"/>
      <dgm:spPr/>
    </dgm:pt>
    <dgm:pt modelId="{1687923E-365E-4458-8A79-FE8A26335C12}" type="pres">
      <dgm:prSet presAssocID="{F02B758D-D85B-400B-8685-095275284BF9}" presName="conn2-1" presStyleLbl="parChTrans1D3" presStyleIdx="4" presStyleCnt="6"/>
      <dgm:spPr/>
      <dgm:t>
        <a:bodyPr/>
        <a:lstStyle/>
        <a:p>
          <a:endParaRPr lang="zh-CN" altLang="en-US"/>
        </a:p>
      </dgm:t>
    </dgm:pt>
    <dgm:pt modelId="{7F138628-B53E-4753-A340-D15C9F3046E2}" type="pres">
      <dgm:prSet presAssocID="{F02B758D-D85B-400B-8685-095275284BF9}" presName="connTx" presStyleLbl="parChTrans1D3" presStyleIdx="4" presStyleCnt="6"/>
      <dgm:spPr/>
      <dgm:t>
        <a:bodyPr/>
        <a:lstStyle/>
        <a:p>
          <a:endParaRPr lang="zh-CN" altLang="en-US"/>
        </a:p>
      </dgm:t>
    </dgm:pt>
    <dgm:pt modelId="{4B1B5E40-04B2-42FE-92C6-152376552AEE}" type="pres">
      <dgm:prSet presAssocID="{47696F2F-92A1-4E64-8E96-53F3C68D4590}" presName="root2" presStyleCnt="0"/>
      <dgm:spPr/>
    </dgm:pt>
    <dgm:pt modelId="{C476047F-F825-412F-8970-2D7D3A995BC0}" type="pres">
      <dgm:prSet presAssocID="{47696F2F-92A1-4E64-8E96-53F3C68D4590}" presName="LevelTwoTextNode" presStyleLbl="node3" presStyleIdx="4" presStyleCnt="6" custScaleX="594034">
        <dgm:presLayoutVars>
          <dgm:chPref val="3"/>
        </dgm:presLayoutVars>
      </dgm:prSet>
      <dgm:spPr/>
      <dgm:t>
        <a:bodyPr/>
        <a:lstStyle/>
        <a:p>
          <a:endParaRPr lang="zh-CN" altLang="en-US"/>
        </a:p>
      </dgm:t>
    </dgm:pt>
    <dgm:pt modelId="{A9C5CFD9-13C4-4055-BBC4-1FB82AB32893}" type="pres">
      <dgm:prSet presAssocID="{47696F2F-92A1-4E64-8E96-53F3C68D4590}" presName="level3hierChild" presStyleCnt="0"/>
      <dgm:spPr/>
    </dgm:pt>
    <dgm:pt modelId="{60A009AF-86A8-4736-804C-EA003E8D4F70}" type="pres">
      <dgm:prSet presAssocID="{CEFA870C-2677-41CB-82B2-3B536284BE4A}" presName="conn2-1" presStyleLbl="parChTrans1D3" presStyleIdx="5" presStyleCnt="6"/>
      <dgm:spPr/>
      <dgm:t>
        <a:bodyPr/>
        <a:lstStyle/>
        <a:p>
          <a:endParaRPr lang="zh-CN" altLang="en-US"/>
        </a:p>
      </dgm:t>
    </dgm:pt>
    <dgm:pt modelId="{E126528A-F32D-45E5-94AA-8C33F9FCDE98}" type="pres">
      <dgm:prSet presAssocID="{CEFA870C-2677-41CB-82B2-3B536284BE4A}" presName="connTx" presStyleLbl="parChTrans1D3" presStyleIdx="5" presStyleCnt="6"/>
      <dgm:spPr/>
      <dgm:t>
        <a:bodyPr/>
        <a:lstStyle/>
        <a:p>
          <a:endParaRPr lang="zh-CN" altLang="en-US"/>
        </a:p>
      </dgm:t>
    </dgm:pt>
    <dgm:pt modelId="{FA573B8E-8484-47D0-AB67-71C7D0EDAE2F}" type="pres">
      <dgm:prSet presAssocID="{1C6FF754-B8B7-49FF-98BC-24EC137C3390}" presName="root2" presStyleCnt="0"/>
      <dgm:spPr/>
    </dgm:pt>
    <dgm:pt modelId="{A3CCB95D-62D5-4454-880D-35065D233C20}" type="pres">
      <dgm:prSet presAssocID="{1C6FF754-B8B7-49FF-98BC-24EC137C3390}" presName="LevelTwoTextNode" presStyleLbl="node3" presStyleIdx="5" presStyleCnt="6" custScaleX="590404" custScaleY="221818">
        <dgm:presLayoutVars>
          <dgm:chPref val="3"/>
        </dgm:presLayoutVars>
      </dgm:prSet>
      <dgm:spPr/>
      <dgm:t>
        <a:bodyPr/>
        <a:lstStyle/>
        <a:p>
          <a:endParaRPr lang="zh-CN" altLang="en-US"/>
        </a:p>
      </dgm:t>
    </dgm:pt>
    <dgm:pt modelId="{5A425A98-3A34-4736-AF7B-5388EEA2E8F8}" type="pres">
      <dgm:prSet presAssocID="{1C6FF754-B8B7-49FF-98BC-24EC137C3390}" presName="level3hierChild" presStyleCnt="0"/>
      <dgm:spPr/>
    </dgm:pt>
  </dgm:ptLst>
  <dgm:cxnLst>
    <dgm:cxn modelId="{B2C2D779-3663-4FD1-9732-62FA134751DC}" type="presOf" srcId="{18ACDBEA-2859-4A14-8A50-BBDCCC23FDBD}" destId="{247AAD76-7539-468E-AFDB-29E6595048F6}" srcOrd="0" destOrd="0" presId="urn:microsoft.com/office/officeart/2005/8/layout/hierarchy2"/>
    <dgm:cxn modelId="{8FADEF92-CF65-4B6B-A65C-90CBFB8246FB}" srcId="{4A7AF983-3ACB-4E57-83B8-6C78BE23B472}" destId="{1C6FF754-B8B7-49FF-98BC-24EC137C3390}" srcOrd="2" destOrd="0" parTransId="{CEFA870C-2677-41CB-82B2-3B536284BE4A}" sibTransId="{F2BD0821-6176-440B-A016-96BD10317BED}"/>
    <dgm:cxn modelId="{9E90308A-6064-486C-9A94-EF2707309960}" type="presOf" srcId="{D4AE41C8-ABE2-4893-90A9-F57D154D9F17}" destId="{E97E4A99-1BD5-47EF-8157-A35D5CCADCA9}" srcOrd="1" destOrd="0" presId="urn:microsoft.com/office/officeart/2005/8/layout/hierarchy2"/>
    <dgm:cxn modelId="{21E569D7-6C84-41FD-B685-9752FB3409D6}" type="presOf" srcId="{F02B758D-D85B-400B-8685-095275284BF9}" destId="{7F138628-B53E-4753-A340-D15C9F3046E2}" srcOrd="1" destOrd="0" presId="urn:microsoft.com/office/officeart/2005/8/layout/hierarchy2"/>
    <dgm:cxn modelId="{83260340-B9FF-486F-9ED1-5C15B74C3BB0}" type="presOf" srcId="{FE50B2AC-5396-42D2-94E4-F5F0FE5D0EEB}" destId="{63C90098-48E7-45DE-864A-E3A19EAE31D1}" srcOrd="0" destOrd="0" presId="urn:microsoft.com/office/officeart/2005/8/layout/hierarchy2"/>
    <dgm:cxn modelId="{EE8B05BA-8132-4072-8DBD-D670670DFD27}" type="presOf" srcId="{CEFA870C-2677-41CB-82B2-3B536284BE4A}" destId="{60A009AF-86A8-4736-804C-EA003E8D4F70}" srcOrd="0" destOrd="0" presId="urn:microsoft.com/office/officeart/2005/8/layout/hierarchy2"/>
    <dgm:cxn modelId="{19290E2E-B6F4-4B96-956C-7028B36B44DE}" type="presOf" srcId="{4A7AF983-3ACB-4E57-83B8-6C78BE23B472}" destId="{78BD4084-CA7F-4199-97D9-8AE403CC6E03}" srcOrd="0" destOrd="0" presId="urn:microsoft.com/office/officeart/2005/8/layout/hierarchy2"/>
    <dgm:cxn modelId="{01C434DC-6A16-459E-AF16-7E6F26AE9F88}" srcId="{60E3A8F4-F99E-480B-9DD2-5530396657E6}" destId="{C3D555C0-CC6D-4E27-AFEE-9DAC21E7A8E6}" srcOrd="1" destOrd="0" parTransId="{D4AE41C8-ABE2-4893-90A9-F57D154D9F17}" sibTransId="{7C78B31B-289A-4A11-B5CC-37D40A24E281}"/>
    <dgm:cxn modelId="{58A6044B-B30C-42FA-BAD8-3B8CFEAD0A69}" srcId="{60E3A8F4-F99E-480B-9DD2-5530396657E6}" destId="{2AFBD603-C8CB-4843-9A2E-CE503C728B50}" srcOrd="0" destOrd="0" parTransId="{8DEB95C8-98B3-4565-9181-5B1E0B6C592A}" sibTransId="{FABB632A-F910-4351-A580-AF82A1E667DB}"/>
    <dgm:cxn modelId="{8240D3BB-64CF-4BF4-9FCA-166F33D3F69E}" type="presOf" srcId="{C3D555C0-CC6D-4E27-AFEE-9DAC21E7A8E6}" destId="{EA0FA454-82E7-4055-BC55-E99334EB50B1}" srcOrd="0" destOrd="0" presId="urn:microsoft.com/office/officeart/2005/8/layout/hierarchy2"/>
    <dgm:cxn modelId="{CD0E6167-9B55-499B-92DB-6CF9A864BCA0}" type="presOf" srcId="{D4AE41C8-ABE2-4893-90A9-F57D154D9F17}" destId="{43E87C61-D78D-4384-9A1C-74CB220CB73D}" srcOrd="0" destOrd="0" presId="urn:microsoft.com/office/officeart/2005/8/layout/hierarchy2"/>
    <dgm:cxn modelId="{523239C1-E78B-47A0-B978-B4B0662D5ED7}" type="presOf" srcId="{47696F2F-92A1-4E64-8E96-53F3C68D4590}" destId="{C476047F-F825-412F-8970-2D7D3A995BC0}" srcOrd="0" destOrd="0" presId="urn:microsoft.com/office/officeart/2005/8/layout/hierarchy2"/>
    <dgm:cxn modelId="{50EA5298-3A1C-4A98-A163-4B57DBE6F155}" type="presOf" srcId="{DEBFE4CA-ACCF-4C7D-AD45-10505AD06B3B}" destId="{C7B41E73-171A-4651-83AA-4BBABA3F82C7}" srcOrd="0" destOrd="0" presId="urn:microsoft.com/office/officeart/2005/8/layout/hierarchy2"/>
    <dgm:cxn modelId="{7697EC4A-BF49-432F-BE5E-C0E3BFF72345}" type="presOf" srcId="{AF6E50FD-F922-4913-A2DC-D81674284482}" destId="{197CFDFC-58CA-4C21-88C5-BFE3D4334BC3}" srcOrd="0" destOrd="0" presId="urn:microsoft.com/office/officeart/2005/8/layout/hierarchy2"/>
    <dgm:cxn modelId="{B3FE54EF-FFE0-4B7E-9F1E-2E41E99D39F7}" type="presOf" srcId="{124B7BD6-37D9-4E8F-B860-58E573B0F86A}" destId="{01AC42D6-D9D7-4381-A39B-D05F88303574}" srcOrd="1" destOrd="0" presId="urn:microsoft.com/office/officeart/2005/8/layout/hierarchy2"/>
    <dgm:cxn modelId="{6098B5D0-D33B-4607-A34F-69435C6C113D}" srcId="{4A7AF983-3ACB-4E57-83B8-6C78BE23B472}" destId="{47696F2F-92A1-4E64-8E96-53F3C68D4590}" srcOrd="1" destOrd="0" parTransId="{F02B758D-D85B-400B-8685-095275284BF9}" sibTransId="{0A3E8C66-14B7-409C-8563-8FB05AF35A1F}"/>
    <dgm:cxn modelId="{7D1D4191-89BF-4C25-B802-2599985D7D2E}" type="presOf" srcId="{A3411AB0-DD3A-49F2-872C-4DFED34F8631}" destId="{3C939ECB-0B93-4DA4-B87B-2F398C27AE37}" srcOrd="0" destOrd="0" presId="urn:microsoft.com/office/officeart/2005/8/layout/hierarchy2"/>
    <dgm:cxn modelId="{D40C1C97-5B38-4024-BEA8-B75990067B24}" type="presOf" srcId="{999034A4-B43F-498F-8721-EEA58F7A9D7F}" destId="{BC6E4FDC-D6F7-4CBA-825D-669FC2027CB9}" srcOrd="0" destOrd="0" presId="urn:microsoft.com/office/officeart/2005/8/layout/hierarchy2"/>
    <dgm:cxn modelId="{C68444E7-FEE7-4A0E-8180-FECE4CA38EE4}" type="presOf" srcId="{60E3A8F4-F99E-480B-9DD2-5530396657E6}" destId="{AA2BB091-ABF9-4321-84D1-BF2D07F21B2B}" srcOrd="0" destOrd="0" presId="urn:microsoft.com/office/officeart/2005/8/layout/hierarchy2"/>
    <dgm:cxn modelId="{9E4C9C21-2863-4669-8F7B-D4F940D65CBD}" type="presOf" srcId="{DEBFE4CA-ACCF-4C7D-AD45-10505AD06B3B}" destId="{4356004C-B7AC-4FE3-A0EA-41DB81F74CFC}" srcOrd="1" destOrd="0" presId="urn:microsoft.com/office/officeart/2005/8/layout/hierarchy2"/>
    <dgm:cxn modelId="{F3CAF4B0-1F31-4003-9AF8-892F83262797}" type="presOf" srcId="{A3411AB0-DD3A-49F2-872C-4DFED34F8631}" destId="{F3E860CD-8663-4774-A9BA-E66EE737C632}" srcOrd="1" destOrd="0" presId="urn:microsoft.com/office/officeart/2005/8/layout/hierarchy2"/>
    <dgm:cxn modelId="{7E8EDF83-D083-4A54-B6B6-5E68E79D6241}" srcId="{999034A4-B43F-498F-8721-EEA58F7A9D7F}" destId="{4A7AF983-3ACB-4E57-83B8-6C78BE23B472}" srcOrd="1" destOrd="0" parTransId="{124B7BD6-37D9-4E8F-B860-58E573B0F86A}" sibTransId="{3A53640A-89DC-4DBB-B13E-908760AFA8DE}"/>
    <dgm:cxn modelId="{0E67F96F-ED38-4ED2-B52C-79BBBC61F23B}" srcId="{4A7AF983-3ACB-4E57-83B8-6C78BE23B472}" destId="{727A1967-8DBF-4451-AD36-F7894944EFA8}" srcOrd="0" destOrd="0" parTransId="{A3411AB0-DD3A-49F2-872C-4DFED34F8631}" sibTransId="{FDF34C3E-8042-43CF-A9F8-ED5675F37B46}"/>
    <dgm:cxn modelId="{00981389-39D7-4A31-B11A-6CB33BDACD5D}" type="presOf" srcId="{1C6FF754-B8B7-49FF-98BC-24EC137C3390}" destId="{A3CCB95D-62D5-4454-880D-35065D233C20}" srcOrd="0" destOrd="0" presId="urn:microsoft.com/office/officeart/2005/8/layout/hierarchy2"/>
    <dgm:cxn modelId="{D10FF154-5C79-4466-BD88-7F6971F1ACE9}" type="presOf" srcId="{CEFA870C-2677-41CB-82B2-3B536284BE4A}" destId="{E126528A-F32D-45E5-94AA-8C33F9FCDE98}" srcOrd="1" destOrd="0" presId="urn:microsoft.com/office/officeart/2005/8/layout/hierarchy2"/>
    <dgm:cxn modelId="{FCB503CD-DF7F-47C6-96E0-041658DE093A}" type="presOf" srcId="{F02B758D-D85B-400B-8685-095275284BF9}" destId="{1687923E-365E-4458-8A79-FE8A26335C12}" srcOrd="0" destOrd="0" presId="urn:microsoft.com/office/officeart/2005/8/layout/hierarchy2"/>
    <dgm:cxn modelId="{18F5CA9C-B85F-4587-BD59-E5469BAE519A}" srcId="{999034A4-B43F-498F-8721-EEA58F7A9D7F}" destId="{60E3A8F4-F99E-480B-9DD2-5530396657E6}" srcOrd="0" destOrd="0" parTransId="{DEBFE4CA-ACCF-4C7D-AD45-10505AD06B3B}" sibTransId="{D4D58744-1D74-4463-BE8A-8F9FDDFE2A72}"/>
    <dgm:cxn modelId="{97135AE1-6B6A-4C4D-A151-8DCC824501CD}" type="presOf" srcId="{124B7BD6-37D9-4E8F-B860-58E573B0F86A}" destId="{D4F3F9FB-E432-4EEF-962F-66A2C8326CEE}" srcOrd="0" destOrd="0" presId="urn:microsoft.com/office/officeart/2005/8/layout/hierarchy2"/>
    <dgm:cxn modelId="{2D90EB0E-CDC9-401A-BB06-A1D2C828097F}" type="presOf" srcId="{8DEB95C8-98B3-4565-9181-5B1E0B6C592A}" destId="{8E561F47-3B38-4D18-99BC-3CD38EDF53D2}" srcOrd="0" destOrd="0" presId="urn:microsoft.com/office/officeart/2005/8/layout/hierarchy2"/>
    <dgm:cxn modelId="{99678E80-EB7B-4BF0-AC74-20B0B2EC1594}" srcId="{AF6E50FD-F922-4913-A2DC-D81674284482}" destId="{999034A4-B43F-498F-8721-EEA58F7A9D7F}" srcOrd="0" destOrd="0" parTransId="{E0BF9A2C-6020-4371-9B8D-39D65939EC54}" sibTransId="{7231F472-2DF4-4FDB-90E7-C7064D4A62AC}"/>
    <dgm:cxn modelId="{73F5E043-9132-402F-B7E6-CF537FE32833}" type="presOf" srcId="{FE50B2AC-5396-42D2-94E4-F5F0FE5D0EEB}" destId="{F8F76B6D-0911-4135-8128-A06DD7CD8533}" srcOrd="1" destOrd="0" presId="urn:microsoft.com/office/officeart/2005/8/layout/hierarchy2"/>
    <dgm:cxn modelId="{A82E992C-3FF4-450C-942E-69E1D9AFF00E}" type="presOf" srcId="{8DEB95C8-98B3-4565-9181-5B1E0B6C592A}" destId="{7C43E127-3D01-4A90-BB45-4B2572C668A8}" srcOrd="1" destOrd="0" presId="urn:microsoft.com/office/officeart/2005/8/layout/hierarchy2"/>
    <dgm:cxn modelId="{EF8FA880-B334-4E2C-8974-9649B6C93852}" type="presOf" srcId="{2AFBD603-C8CB-4843-9A2E-CE503C728B50}" destId="{E707F234-8D6D-4E58-91FB-C86875FEE2E9}" srcOrd="0" destOrd="0" presId="urn:microsoft.com/office/officeart/2005/8/layout/hierarchy2"/>
    <dgm:cxn modelId="{D64E70DD-38C1-440D-A7F6-0C05EEA207BE}" type="presOf" srcId="{727A1967-8DBF-4451-AD36-F7894944EFA8}" destId="{D2FA3BC6-729E-43E2-BD49-A92BF4FC10FF}" srcOrd="0" destOrd="0" presId="urn:microsoft.com/office/officeart/2005/8/layout/hierarchy2"/>
    <dgm:cxn modelId="{7D74813E-DE71-42A3-9E71-CA997637B451}" srcId="{60E3A8F4-F99E-480B-9DD2-5530396657E6}" destId="{18ACDBEA-2859-4A14-8A50-BBDCCC23FDBD}" srcOrd="2" destOrd="0" parTransId="{FE50B2AC-5396-42D2-94E4-F5F0FE5D0EEB}" sibTransId="{3988E13E-39F7-460D-ADBD-E870AC3E38B4}"/>
    <dgm:cxn modelId="{0BACFC72-30B0-4DB3-8A95-4A19D8C6890F}" type="presParOf" srcId="{197CFDFC-58CA-4C21-88C5-BFE3D4334BC3}" destId="{13532D2D-3DF6-4581-93FC-81101BCA85CD}" srcOrd="0" destOrd="0" presId="urn:microsoft.com/office/officeart/2005/8/layout/hierarchy2"/>
    <dgm:cxn modelId="{01FE49EE-5EDF-4A20-8F24-3D7C324658D4}" type="presParOf" srcId="{13532D2D-3DF6-4581-93FC-81101BCA85CD}" destId="{BC6E4FDC-D6F7-4CBA-825D-669FC2027CB9}" srcOrd="0" destOrd="0" presId="urn:microsoft.com/office/officeart/2005/8/layout/hierarchy2"/>
    <dgm:cxn modelId="{5CEAA9FF-8374-4BC3-9EBA-DE517A7C54EB}" type="presParOf" srcId="{13532D2D-3DF6-4581-93FC-81101BCA85CD}" destId="{E8528FF0-B457-4066-8B18-E3CF337755B2}" srcOrd="1" destOrd="0" presId="urn:microsoft.com/office/officeart/2005/8/layout/hierarchy2"/>
    <dgm:cxn modelId="{B5A015F3-46C2-4ADD-863B-DD656D3A642B}" type="presParOf" srcId="{E8528FF0-B457-4066-8B18-E3CF337755B2}" destId="{C7B41E73-171A-4651-83AA-4BBABA3F82C7}" srcOrd="0" destOrd="0" presId="urn:microsoft.com/office/officeart/2005/8/layout/hierarchy2"/>
    <dgm:cxn modelId="{0EC43AED-C60D-4907-BA33-A5E1809DDC72}" type="presParOf" srcId="{C7B41E73-171A-4651-83AA-4BBABA3F82C7}" destId="{4356004C-B7AC-4FE3-A0EA-41DB81F74CFC}" srcOrd="0" destOrd="0" presId="urn:microsoft.com/office/officeart/2005/8/layout/hierarchy2"/>
    <dgm:cxn modelId="{640695D1-8245-49E1-A56A-41D16D2FBD8C}" type="presParOf" srcId="{E8528FF0-B457-4066-8B18-E3CF337755B2}" destId="{BFA66767-C92C-45D4-B997-6CF69516D034}" srcOrd="1" destOrd="0" presId="urn:microsoft.com/office/officeart/2005/8/layout/hierarchy2"/>
    <dgm:cxn modelId="{27A86FC8-BA99-4ABE-B562-69419E9EC66A}" type="presParOf" srcId="{BFA66767-C92C-45D4-B997-6CF69516D034}" destId="{AA2BB091-ABF9-4321-84D1-BF2D07F21B2B}" srcOrd="0" destOrd="0" presId="urn:microsoft.com/office/officeart/2005/8/layout/hierarchy2"/>
    <dgm:cxn modelId="{FC8800EC-B816-4356-B419-41902C892196}" type="presParOf" srcId="{BFA66767-C92C-45D4-B997-6CF69516D034}" destId="{4082E247-849C-4902-A479-A873B1A894CE}" srcOrd="1" destOrd="0" presId="urn:microsoft.com/office/officeart/2005/8/layout/hierarchy2"/>
    <dgm:cxn modelId="{B4E5C96E-8213-4D2F-8AF2-CB4F525DBA18}" type="presParOf" srcId="{4082E247-849C-4902-A479-A873B1A894CE}" destId="{8E561F47-3B38-4D18-99BC-3CD38EDF53D2}" srcOrd="0" destOrd="0" presId="urn:microsoft.com/office/officeart/2005/8/layout/hierarchy2"/>
    <dgm:cxn modelId="{0CC058BE-D6A9-4308-8F94-8E86A0CA699C}" type="presParOf" srcId="{8E561F47-3B38-4D18-99BC-3CD38EDF53D2}" destId="{7C43E127-3D01-4A90-BB45-4B2572C668A8}" srcOrd="0" destOrd="0" presId="urn:microsoft.com/office/officeart/2005/8/layout/hierarchy2"/>
    <dgm:cxn modelId="{F079BF2A-4248-40BC-B7AD-DD0998A51902}" type="presParOf" srcId="{4082E247-849C-4902-A479-A873B1A894CE}" destId="{F7027435-436C-4BB8-8236-BE7B10ECD8ED}" srcOrd="1" destOrd="0" presId="urn:microsoft.com/office/officeart/2005/8/layout/hierarchy2"/>
    <dgm:cxn modelId="{4CA489F6-C43A-444F-8506-2775E8F33722}" type="presParOf" srcId="{F7027435-436C-4BB8-8236-BE7B10ECD8ED}" destId="{E707F234-8D6D-4E58-91FB-C86875FEE2E9}" srcOrd="0" destOrd="0" presId="urn:microsoft.com/office/officeart/2005/8/layout/hierarchy2"/>
    <dgm:cxn modelId="{FC2396A0-B239-400A-AC55-7F2E22A5C118}" type="presParOf" srcId="{F7027435-436C-4BB8-8236-BE7B10ECD8ED}" destId="{E1B18FF1-D881-4040-8B01-98112C4D54EE}" srcOrd="1" destOrd="0" presId="urn:microsoft.com/office/officeart/2005/8/layout/hierarchy2"/>
    <dgm:cxn modelId="{B85D11D7-7ACF-407F-9A79-E9BA36539C90}" type="presParOf" srcId="{4082E247-849C-4902-A479-A873B1A894CE}" destId="{43E87C61-D78D-4384-9A1C-74CB220CB73D}" srcOrd="2" destOrd="0" presId="urn:microsoft.com/office/officeart/2005/8/layout/hierarchy2"/>
    <dgm:cxn modelId="{01F60A7D-53D9-4FD6-8414-FE47E386EE6A}" type="presParOf" srcId="{43E87C61-D78D-4384-9A1C-74CB220CB73D}" destId="{E97E4A99-1BD5-47EF-8157-A35D5CCADCA9}" srcOrd="0" destOrd="0" presId="urn:microsoft.com/office/officeart/2005/8/layout/hierarchy2"/>
    <dgm:cxn modelId="{C6DC85A0-7A8B-4B62-A021-D7506BB568C2}" type="presParOf" srcId="{4082E247-849C-4902-A479-A873B1A894CE}" destId="{8BC2B6EA-32FC-4858-A1EE-5DDD058BB0BE}" srcOrd="3" destOrd="0" presId="urn:microsoft.com/office/officeart/2005/8/layout/hierarchy2"/>
    <dgm:cxn modelId="{3FB7C1BD-166A-4065-BD53-E363CD2ED501}" type="presParOf" srcId="{8BC2B6EA-32FC-4858-A1EE-5DDD058BB0BE}" destId="{EA0FA454-82E7-4055-BC55-E99334EB50B1}" srcOrd="0" destOrd="0" presId="urn:microsoft.com/office/officeart/2005/8/layout/hierarchy2"/>
    <dgm:cxn modelId="{7BD830FC-A90B-4A50-8436-F01429365CB9}" type="presParOf" srcId="{8BC2B6EA-32FC-4858-A1EE-5DDD058BB0BE}" destId="{A6D44DBA-CB93-4622-928B-DFD65FF77C3E}" srcOrd="1" destOrd="0" presId="urn:microsoft.com/office/officeart/2005/8/layout/hierarchy2"/>
    <dgm:cxn modelId="{B90A6D0C-473A-4471-8CBB-5A1419073691}" type="presParOf" srcId="{4082E247-849C-4902-A479-A873B1A894CE}" destId="{63C90098-48E7-45DE-864A-E3A19EAE31D1}" srcOrd="4" destOrd="0" presId="urn:microsoft.com/office/officeart/2005/8/layout/hierarchy2"/>
    <dgm:cxn modelId="{967B6408-F025-474F-9375-D1EE76F53080}" type="presParOf" srcId="{63C90098-48E7-45DE-864A-E3A19EAE31D1}" destId="{F8F76B6D-0911-4135-8128-A06DD7CD8533}" srcOrd="0" destOrd="0" presId="urn:microsoft.com/office/officeart/2005/8/layout/hierarchy2"/>
    <dgm:cxn modelId="{28F6975C-7503-4316-A8E3-BE1CBF2B9C6B}" type="presParOf" srcId="{4082E247-849C-4902-A479-A873B1A894CE}" destId="{D5013FEE-0CF5-4974-898E-C16DC66471A9}" srcOrd="5" destOrd="0" presId="urn:microsoft.com/office/officeart/2005/8/layout/hierarchy2"/>
    <dgm:cxn modelId="{6D46F386-DAA6-441B-A8F3-BF91D05A80AD}" type="presParOf" srcId="{D5013FEE-0CF5-4974-898E-C16DC66471A9}" destId="{247AAD76-7539-468E-AFDB-29E6595048F6}" srcOrd="0" destOrd="0" presId="urn:microsoft.com/office/officeart/2005/8/layout/hierarchy2"/>
    <dgm:cxn modelId="{D9278920-3D13-4C7A-B49B-2989F2C94476}" type="presParOf" srcId="{D5013FEE-0CF5-4974-898E-C16DC66471A9}" destId="{4066842F-8129-4E3C-9035-90FA3E3DB4BC}" srcOrd="1" destOrd="0" presId="urn:microsoft.com/office/officeart/2005/8/layout/hierarchy2"/>
    <dgm:cxn modelId="{132F9425-0944-49E4-A41D-458BED53E670}" type="presParOf" srcId="{E8528FF0-B457-4066-8B18-E3CF337755B2}" destId="{D4F3F9FB-E432-4EEF-962F-66A2C8326CEE}" srcOrd="2" destOrd="0" presId="urn:microsoft.com/office/officeart/2005/8/layout/hierarchy2"/>
    <dgm:cxn modelId="{47DDAC1B-E7EB-49B1-85C0-618D601567A4}" type="presParOf" srcId="{D4F3F9FB-E432-4EEF-962F-66A2C8326CEE}" destId="{01AC42D6-D9D7-4381-A39B-D05F88303574}" srcOrd="0" destOrd="0" presId="urn:microsoft.com/office/officeart/2005/8/layout/hierarchy2"/>
    <dgm:cxn modelId="{ECFB23E3-3B9C-4471-8DAA-49391D7D5951}" type="presParOf" srcId="{E8528FF0-B457-4066-8B18-E3CF337755B2}" destId="{3CBEF108-2645-4D43-912B-FA8B6EA630C2}" srcOrd="3" destOrd="0" presId="urn:microsoft.com/office/officeart/2005/8/layout/hierarchy2"/>
    <dgm:cxn modelId="{D584A6C1-E2A2-45EC-B012-BCFD3FDCBA3C}" type="presParOf" srcId="{3CBEF108-2645-4D43-912B-FA8B6EA630C2}" destId="{78BD4084-CA7F-4199-97D9-8AE403CC6E03}" srcOrd="0" destOrd="0" presId="urn:microsoft.com/office/officeart/2005/8/layout/hierarchy2"/>
    <dgm:cxn modelId="{7D378AD5-8B8F-4E0F-AAC0-3642A2FF8730}" type="presParOf" srcId="{3CBEF108-2645-4D43-912B-FA8B6EA630C2}" destId="{B2D6F150-E9DE-47CA-BD82-60C9A81DF06B}" srcOrd="1" destOrd="0" presId="urn:microsoft.com/office/officeart/2005/8/layout/hierarchy2"/>
    <dgm:cxn modelId="{B887105F-BD99-4946-B84F-6376BF87742E}" type="presParOf" srcId="{B2D6F150-E9DE-47CA-BD82-60C9A81DF06B}" destId="{3C939ECB-0B93-4DA4-B87B-2F398C27AE37}" srcOrd="0" destOrd="0" presId="urn:microsoft.com/office/officeart/2005/8/layout/hierarchy2"/>
    <dgm:cxn modelId="{1175CF0F-52BD-4B95-AC56-F4BD62179869}" type="presParOf" srcId="{3C939ECB-0B93-4DA4-B87B-2F398C27AE37}" destId="{F3E860CD-8663-4774-A9BA-E66EE737C632}" srcOrd="0" destOrd="0" presId="urn:microsoft.com/office/officeart/2005/8/layout/hierarchy2"/>
    <dgm:cxn modelId="{428A124A-0A4A-43E7-BBAE-6A8A7DC64C56}" type="presParOf" srcId="{B2D6F150-E9DE-47CA-BD82-60C9A81DF06B}" destId="{90E084DB-8BE4-4AA8-BE4C-85F8D61E71C8}" srcOrd="1" destOrd="0" presId="urn:microsoft.com/office/officeart/2005/8/layout/hierarchy2"/>
    <dgm:cxn modelId="{24C94319-156D-4BB5-8EE2-975BDBB449B5}" type="presParOf" srcId="{90E084DB-8BE4-4AA8-BE4C-85F8D61E71C8}" destId="{D2FA3BC6-729E-43E2-BD49-A92BF4FC10FF}" srcOrd="0" destOrd="0" presId="urn:microsoft.com/office/officeart/2005/8/layout/hierarchy2"/>
    <dgm:cxn modelId="{B035F738-AA48-41FB-AB0E-C9A1ADBBE17C}" type="presParOf" srcId="{90E084DB-8BE4-4AA8-BE4C-85F8D61E71C8}" destId="{1681CB05-F469-4BBD-A2F3-D8ADC6CB086E}" srcOrd="1" destOrd="0" presId="urn:microsoft.com/office/officeart/2005/8/layout/hierarchy2"/>
    <dgm:cxn modelId="{65C30934-4B95-4E8C-B7FD-B7FD9154C1C3}" type="presParOf" srcId="{B2D6F150-E9DE-47CA-BD82-60C9A81DF06B}" destId="{1687923E-365E-4458-8A79-FE8A26335C12}" srcOrd="2" destOrd="0" presId="urn:microsoft.com/office/officeart/2005/8/layout/hierarchy2"/>
    <dgm:cxn modelId="{9585D929-1642-4A3C-885C-4659EE74358C}" type="presParOf" srcId="{1687923E-365E-4458-8A79-FE8A26335C12}" destId="{7F138628-B53E-4753-A340-D15C9F3046E2}" srcOrd="0" destOrd="0" presId="urn:microsoft.com/office/officeart/2005/8/layout/hierarchy2"/>
    <dgm:cxn modelId="{0306906D-E8D4-4A9F-B003-056B29650815}" type="presParOf" srcId="{B2D6F150-E9DE-47CA-BD82-60C9A81DF06B}" destId="{4B1B5E40-04B2-42FE-92C6-152376552AEE}" srcOrd="3" destOrd="0" presId="urn:microsoft.com/office/officeart/2005/8/layout/hierarchy2"/>
    <dgm:cxn modelId="{B1557740-CD1C-4845-83D8-DE86A1518CC5}" type="presParOf" srcId="{4B1B5E40-04B2-42FE-92C6-152376552AEE}" destId="{C476047F-F825-412F-8970-2D7D3A995BC0}" srcOrd="0" destOrd="0" presId="urn:microsoft.com/office/officeart/2005/8/layout/hierarchy2"/>
    <dgm:cxn modelId="{801CCE03-D021-4147-801B-E1F197648331}" type="presParOf" srcId="{4B1B5E40-04B2-42FE-92C6-152376552AEE}" destId="{A9C5CFD9-13C4-4055-BBC4-1FB82AB32893}" srcOrd="1" destOrd="0" presId="urn:microsoft.com/office/officeart/2005/8/layout/hierarchy2"/>
    <dgm:cxn modelId="{15837B88-F709-409A-B439-F08E9BBE27D8}" type="presParOf" srcId="{B2D6F150-E9DE-47CA-BD82-60C9A81DF06B}" destId="{60A009AF-86A8-4736-804C-EA003E8D4F70}" srcOrd="4" destOrd="0" presId="urn:microsoft.com/office/officeart/2005/8/layout/hierarchy2"/>
    <dgm:cxn modelId="{D515E0AC-6C19-4281-BC4E-93D026352E70}" type="presParOf" srcId="{60A009AF-86A8-4736-804C-EA003E8D4F70}" destId="{E126528A-F32D-45E5-94AA-8C33F9FCDE98}" srcOrd="0" destOrd="0" presId="urn:microsoft.com/office/officeart/2005/8/layout/hierarchy2"/>
    <dgm:cxn modelId="{9F2B66EE-DF89-4C32-AE97-F8FB57FBE24E}" type="presParOf" srcId="{B2D6F150-E9DE-47CA-BD82-60C9A81DF06B}" destId="{FA573B8E-8484-47D0-AB67-71C7D0EDAE2F}" srcOrd="5" destOrd="0" presId="urn:microsoft.com/office/officeart/2005/8/layout/hierarchy2"/>
    <dgm:cxn modelId="{DE023F8D-95F2-4CFB-9F1E-861FE2BCFC90}" type="presParOf" srcId="{FA573B8E-8484-47D0-AB67-71C7D0EDAE2F}" destId="{A3CCB95D-62D5-4454-880D-35065D233C20}" srcOrd="0" destOrd="0" presId="urn:microsoft.com/office/officeart/2005/8/layout/hierarchy2"/>
    <dgm:cxn modelId="{9DB9C01F-26F7-45AC-85A6-93E12213A997}" type="presParOf" srcId="{FA573B8E-8484-47D0-AB67-71C7D0EDAE2F}" destId="{5A425A98-3A34-4736-AF7B-5388EEA2E8F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6868C2-8C2A-41C2-A4B8-8647C9725C92}" type="doc">
      <dgm:prSet loTypeId="urn:microsoft.com/office/officeart/2008/layout/LinedList" loCatId="hierarchy" qsTypeId="urn:microsoft.com/office/officeart/2005/8/quickstyle/simple2" qsCatId="simple" csTypeId="urn:microsoft.com/office/officeart/2005/8/colors/accent5_1" csCatId="accent5" phldr="1"/>
      <dgm:spPr/>
      <dgm:t>
        <a:bodyPr/>
        <a:lstStyle/>
        <a:p>
          <a:endParaRPr lang="zh-CN" altLang="en-US"/>
        </a:p>
      </dgm:t>
    </dgm:pt>
    <dgm:pt modelId="{FC32680C-EB00-4ED3-86AD-FD8DAA2BB60D}">
      <dgm:prSet phldrT="[文本]"/>
      <dgm:spPr/>
      <dgm:t>
        <a:bodyPr/>
        <a:lstStyle/>
        <a:p>
          <a:r>
            <a:rPr lang="zh-CN" altLang="en-US" dirty="0"/>
            <a:t>基因突变的防护与修复</a:t>
          </a:r>
        </a:p>
      </dgm:t>
    </dgm:pt>
    <dgm:pt modelId="{7B93A629-71EC-4E04-80B8-C2CD043792BB}" type="parTrans" cxnId="{6F7F319E-58B4-47B3-B989-E3325F818B20}">
      <dgm:prSet/>
      <dgm:spPr/>
      <dgm:t>
        <a:bodyPr/>
        <a:lstStyle/>
        <a:p>
          <a:endParaRPr lang="zh-CN" altLang="en-US"/>
        </a:p>
      </dgm:t>
    </dgm:pt>
    <dgm:pt modelId="{C7C9D6F3-01A3-4B48-8B20-037258AB0223}" type="sibTrans" cxnId="{6F7F319E-58B4-47B3-B989-E3325F818B20}">
      <dgm:prSet/>
      <dgm:spPr/>
      <dgm:t>
        <a:bodyPr/>
        <a:lstStyle/>
        <a:p>
          <a:endParaRPr lang="zh-CN" altLang="en-US"/>
        </a:p>
      </dgm:t>
    </dgm:pt>
    <dgm:pt modelId="{6DD483DB-CC02-42D9-A1BF-BD8E77E71E7F}">
      <dgm:prSet phldrT="[文本]" custT="1"/>
      <dgm:spPr/>
      <dgm:t>
        <a:bodyPr/>
        <a:lstStyle/>
        <a:p>
          <a:r>
            <a:rPr lang="en-US" altLang="zh-CN" sz="1400" dirty="0"/>
            <a:t>DNA</a:t>
          </a:r>
          <a:r>
            <a:rPr lang="zh-CN" altLang="en-US" sz="1600" dirty="0">
              <a:latin typeface="微软雅黑" pitchFamily="34" charset="-122"/>
              <a:ea typeface="微软雅黑" pitchFamily="34" charset="-122"/>
            </a:rPr>
            <a:t>损失的防护机制</a:t>
          </a:r>
          <a:r>
            <a:rPr lang="en-US" altLang="zh-CN" sz="1600" dirty="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dgm:t>
    </dgm:pt>
    <dgm:pt modelId="{945125F4-A1D6-4866-A9C2-71492411B9D1}" type="parTrans" cxnId="{C26E51C5-CFDA-433B-872F-276DFF7AAA12}">
      <dgm:prSet/>
      <dgm:spPr/>
      <dgm:t>
        <a:bodyPr/>
        <a:lstStyle/>
        <a:p>
          <a:endParaRPr lang="zh-CN" altLang="en-US"/>
        </a:p>
      </dgm:t>
    </dgm:pt>
    <dgm:pt modelId="{DD715510-BB16-4C3D-A0E6-80880A0F0F93}" type="sibTrans" cxnId="{C26E51C5-CFDA-433B-872F-276DFF7AAA12}">
      <dgm:prSet/>
      <dgm:spPr/>
      <dgm:t>
        <a:bodyPr/>
        <a:lstStyle/>
        <a:p>
          <a:endParaRPr lang="zh-CN" altLang="en-US"/>
        </a:p>
      </dgm:t>
    </dgm:pt>
    <dgm:pt modelId="{CECF3C41-E103-416A-8F78-CB2AAB2545D6}">
      <dgm:prSet phldrT="[文本]" custT="1"/>
      <dgm:spPr/>
      <dgm:t>
        <a:bodyPr/>
        <a:lstStyle/>
        <a:p>
          <a:r>
            <a:rPr lang="zh-CN" altLang="en-US" sz="2000" dirty="0">
              <a:latin typeface="微软雅黑" pitchFamily="34" charset="-122"/>
              <a:ea typeface="微软雅黑" pitchFamily="34" charset="-122"/>
            </a:rPr>
            <a:t>基因突变的修复</a:t>
          </a:r>
        </a:p>
      </dgm:t>
    </dgm:pt>
    <dgm:pt modelId="{9C2D2D3B-9786-456A-AF76-0EF3F3736FED}" type="parTrans" cxnId="{1B092B0D-D2C1-4989-B883-34314B90F796}">
      <dgm:prSet/>
      <dgm:spPr/>
      <dgm:t>
        <a:bodyPr/>
        <a:lstStyle/>
        <a:p>
          <a:endParaRPr lang="zh-CN" altLang="en-US"/>
        </a:p>
      </dgm:t>
    </dgm:pt>
    <dgm:pt modelId="{DE964784-F83E-4AFA-83FA-36DA79DDEFBC}" type="sibTrans" cxnId="{1B092B0D-D2C1-4989-B883-34314B90F796}">
      <dgm:prSet/>
      <dgm:spPr/>
      <dgm:t>
        <a:bodyPr/>
        <a:lstStyle/>
        <a:p>
          <a:endParaRPr lang="zh-CN" altLang="en-US"/>
        </a:p>
      </dgm:t>
    </dgm:pt>
    <dgm:pt modelId="{FC6C7AA2-E383-4380-AC2F-0D9316CCED20}">
      <dgm:prSet custT="1"/>
      <dgm:spPr/>
      <dgm:t>
        <a:bodyPr/>
        <a:lstStyle/>
        <a:p>
          <a:r>
            <a:rPr lang="zh-CN" altLang="en-US" sz="1600" dirty="0"/>
            <a:t>直接修复</a:t>
          </a:r>
        </a:p>
      </dgm:t>
    </dgm:pt>
    <dgm:pt modelId="{FB24375E-717E-4992-A42C-E9393F03FA02}" type="parTrans" cxnId="{79409388-1351-4A93-A08E-16D7A2701AF0}">
      <dgm:prSet/>
      <dgm:spPr/>
      <dgm:t>
        <a:bodyPr/>
        <a:lstStyle/>
        <a:p>
          <a:endParaRPr lang="zh-CN" altLang="en-US"/>
        </a:p>
      </dgm:t>
    </dgm:pt>
    <dgm:pt modelId="{3832B943-540D-469F-A1C6-E380B87831FE}" type="sibTrans" cxnId="{79409388-1351-4A93-A08E-16D7A2701AF0}">
      <dgm:prSet/>
      <dgm:spPr/>
      <dgm:t>
        <a:bodyPr/>
        <a:lstStyle/>
        <a:p>
          <a:endParaRPr lang="zh-CN" altLang="en-US"/>
        </a:p>
      </dgm:t>
    </dgm:pt>
    <dgm:pt modelId="{A37F0E80-9AB3-4417-8FA7-E06FD2037CC8}">
      <dgm:prSet custT="1"/>
      <dgm:spPr/>
      <dgm:t>
        <a:bodyPr/>
        <a:lstStyle/>
        <a:p>
          <a:r>
            <a:rPr lang="zh-CN" altLang="en-US" sz="1600" dirty="0"/>
            <a:t>切除修复</a:t>
          </a:r>
        </a:p>
      </dgm:t>
    </dgm:pt>
    <dgm:pt modelId="{51FA0553-106C-4871-8424-BD66DCBD9DD3}" type="parTrans" cxnId="{EF04812C-B204-4E20-A282-301921168977}">
      <dgm:prSet/>
      <dgm:spPr/>
      <dgm:t>
        <a:bodyPr/>
        <a:lstStyle/>
        <a:p>
          <a:endParaRPr lang="zh-CN" altLang="en-US"/>
        </a:p>
      </dgm:t>
    </dgm:pt>
    <dgm:pt modelId="{E6176256-2BC8-48EB-A9C6-7967621B83F6}" type="sibTrans" cxnId="{EF04812C-B204-4E20-A282-301921168977}">
      <dgm:prSet/>
      <dgm:spPr/>
      <dgm:t>
        <a:bodyPr/>
        <a:lstStyle/>
        <a:p>
          <a:endParaRPr lang="zh-CN" altLang="en-US"/>
        </a:p>
      </dgm:t>
    </dgm:pt>
    <dgm:pt modelId="{D934BE18-4B54-490E-82DF-8800C424A8EB}">
      <dgm:prSet custT="1"/>
      <dgm:spPr/>
      <dgm:t>
        <a:bodyPr/>
        <a:lstStyle/>
        <a:p>
          <a:r>
            <a:rPr lang="zh-CN" altLang="en-US" sz="1600" dirty="0"/>
            <a:t>重组修复</a:t>
          </a:r>
        </a:p>
      </dgm:t>
    </dgm:pt>
    <dgm:pt modelId="{E5CBD552-DD17-44BE-B55F-99317ACC373E}" type="parTrans" cxnId="{9EC4AA64-182A-48E7-97E0-CBFE87988EDE}">
      <dgm:prSet/>
      <dgm:spPr/>
      <dgm:t>
        <a:bodyPr/>
        <a:lstStyle/>
        <a:p>
          <a:endParaRPr lang="zh-CN" altLang="en-US"/>
        </a:p>
      </dgm:t>
    </dgm:pt>
    <dgm:pt modelId="{A3F67D64-4335-4A5E-B46B-BAE8E0838FCF}" type="sibTrans" cxnId="{9EC4AA64-182A-48E7-97E0-CBFE87988EDE}">
      <dgm:prSet/>
      <dgm:spPr/>
      <dgm:t>
        <a:bodyPr/>
        <a:lstStyle/>
        <a:p>
          <a:endParaRPr lang="zh-CN" altLang="en-US"/>
        </a:p>
      </dgm:t>
    </dgm:pt>
    <dgm:pt modelId="{25101F3D-8454-4847-B2CD-51BBC25D096E}">
      <dgm:prSet custT="1"/>
      <dgm:spPr/>
      <dgm:t>
        <a:bodyPr/>
        <a:lstStyle/>
        <a:p>
          <a:r>
            <a:rPr lang="zh-CN" altLang="en-US" sz="1600" dirty="0"/>
            <a:t>密码的结构</a:t>
          </a:r>
        </a:p>
      </dgm:t>
    </dgm:pt>
    <dgm:pt modelId="{14947861-003D-447D-9E92-F64C7BAE40AA}" type="parTrans" cxnId="{0599CC1B-D0EE-4403-86C0-0C93BB2B9590}">
      <dgm:prSet/>
      <dgm:spPr/>
      <dgm:t>
        <a:bodyPr/>
        <a:lstStyle/>
        <a:p>
          <a:endParaRPr lang="zh-CN" altLang="en-US"/>
        </a:p>
      </dgm:t>
    </dgm:pt>
    <dgm:pt modelId="{006127D9-ABC1-4EE7-B669-D5607FE2F188}" type="sibTrans" cxnId="{0599CC1B-D0EE-4403-86C0-0C93BB2B9590}">
      <dgm:prSet/>
      <dgm:spPr/>
      <dgm:t>
        <a:bodyPr/>
        <a:lstStyle/>
        <a:p>
          <a:endParaRPr lang="zh-CN" altLang="en-US"/>
        </a:p>
      </dgm:t>
    </dgm:pt>
    <dgm:pt modelId="{4DB1FD7B-0FE9-48B5-AD5D-0540C3B6697C}">
      <dgm:prSet custT="1"/>
      <dgm:spPr/>
      <dgm:t>
        <a:bodyPr/>
        <a:lstStyle/>
        <a:p>
          <a:r>
            <a:rPr lang="zh-CN" altLang="en-US" sz="1600" dirty="0"/>
            <a:t>回复突变</a:t>
          </a:r>
        </a:p>
      </dgm:t>
    </dgm:pt>
    <dgm:pt modelId="{CBE94EA9-931F-496A-8B82-23F0004F6806}" type="parTrans" cxnId="{F0E41F63-9EC4-439B-A638-4AD544126436}">
      <dgm:prSet/>
      <dgm:spPr/>
      <dgm:t>
        <a:bodyPr/>
        <a:lstStyle/>
        <a:p>
          <a:endParaRPr lang="zh-CN" altLang="en-US"/>
        </a:p>
      </dgm:t>
    </dgm:pt>
    <dgm:pt modelId="{FBA766B6-B700-4CC1-A657-4FC6E2FD4795}" type="sibTrans" cxnId="{F0E41F63-9EC4-439B-A638-4AD544126436}">
      <dgm:prSet/>
      <dgm:spPr/>
      <dgm:t>
        <a:bodyPr/>
        <a:lstStyle/>
        <a:p>
          <a:endParaRPr lang="zh-CN" altLang="en-US"/>
        </a:p>
      </dgm:t>
    </dgm:pt>
    <dgm:pt modelId="{D27254E0-5F29-4033-B766-D4D30AD92E85}">
      <dgm:prSet custT="1"/>
      <dgm:spPr/>
      <dgm:t>
        <a:bodyPr/>
        <a:lstStyle/>
        <a:p>
          <a:r>
            <a:rPr lang="zh-CN" altLang="en-US" sz="1600" dirty="0"/>
            <a:t>抑制因子突变</a:t>
          </a:r>
        </a:p>
      </dgm:t>
    </dgm:pt>
    <dgm:pt modelId="{B109A85E-8BA9-47E2-BEBE-2B1A1E8F9CAC}" type="parTrans" cxnId="{1CDCCC39-19DA-470B-8098-37D75A2530EC}">
      <dgm:prSet/>
      <dgm:spPr/>
      <dgm:t>
        <a:bodyPr/>
        <a:lstStyle/>
        <a:p>
          <a:endParaRPr lang="zh-CN" altLang="en-US"/>
        </a:p>
      </dgm:t>
    </dgm:pt>
    <dgm:pt modelId="{9344D6F0-5988-4603-AC7E-63E83B2AA991}" type="sibTrans" cxnId="{1CDCCC39-19DA-470B-8098-37D75A2530EC}">
      <dgm:prSet/>
      <dgm:spPr/>
      <dgm:t>
        <a:bodyPr/>
        <a:lstStyle/>
        <a:p>
          <a:endParaRPr lang="zh-CN" altLang="en-US"/>
        </a:p>
      </dgm:t>
    </dgm:pt>
    <dgm:pt modelId="{1300E15A-137E-4C15-BB12-467219BEDB70}">
      <dgm:prSet custT="1"/>
      <dgm:spPr/>
      <dgm:t>
        <a:bodyPr/>
        <a:lstStyle/>
        <a:p>
          <a:r>
            <a:rPr lang="zh-CN" altLang="en-US" sz="1600" dirty="0"/>
            <a:t>二倍体和多倍体</a:t>
          </a:r>
        </a:p>
      </dgm:t>
    </dgm:pt>
    <dgm:pt modelId="{654A9E4E-E73E-499E-B90F-E76D13187A97}" type="parTrans" cxnId="{7D760292-E880-400B-85C4-1D92B7E33281}">
      <dgm:prSet/>
      <dgm:spPr/>
      <dgm:t>
        <a:bodyPr/>
        <a:lstStyle/>
        <a:p>
          <a:endParaRPr lang="zh-CN" altLang="en-US"/>
        </a:p>
      </dgm:t>
    </dgm:pt>
    <dgm:pt modelId="{885A97C6-1C7D-4EFC-95C6-E7A795826821}" type="sibTrans" cxnId="{7D760292-E880-400B-85C4-1D92B7E33281}">
      <dgm:prSet/>
      <dgm:spPr/>
      <dgm:t>
        <a:bodyPr/>
        <a:lstStyle/>
        <a:p>
          <a:endParaRPr lang="zh-CN" altLang="en-US"/>
        </a:p>
      </dgm:t>
    </dgm:pt>
    <dgm:pt modelId="{E83C9661-6418-43FA-8797-6830056416D8}">
      <dgm:prSet custT="1"/>
      <dgm:spPr/>
      <dgm:t>
        <a:bodyPr/>
        <a:lstStyle/>
        <a:p>
          <a:r>
            <a:rPr lang="zh-CN" altLang="en-US" sz="1600" dirty="0"/>
            <a:t>致死和选择</a:t>
          </a:r>
        </a:p>
      </dgm:t>
    </dgm:pt>
    <dgm:pt modelId="{B9AD5F3D-E81B-41D8-8A8A-60EFB35625B9}" type="parTrans" cxnId="{B91F2FF6-16B2-43B4-AE35-B917F9006D5E}">
      <dgm:prSet/>
      <dgm:spPr/>
      <dgm:t>
        <a:bodyPr/>
        <a:lstStyle/>
        <a:p>
          <a:endParaRPr lang="zh-CN" altLang="en-US"/>
        </a:p>
      </dgm:t>
    </dgm:pt>
    <dgm:pt modelId="{E464AD4C-191C-4582-8186-77F5235FCA4A}" type="sibTrans" cxnId="{B91F2FF6-16B2-43B4-AE35-B917F9006D5E}">
      <dgm:prSet/>
      <dgm:spPr/>
      <dgm:t>
        <a:bodyPr/>
        <a:lstStyle/>
        <a:p>
          <a:endParaRPr lang="zh-CN" altLang="en-US"/>
        </a:p>
      </dgm:t>
    </dgm:pt>
    <dgm:pt modelId="{80E03A1A-76E1-4B99-A98F-3BB8061296F6}">
      <dgm:prSet custT="1"/>
      <dgm:spPr/>
      <dgm:t>
        <a:bodyPr/>
        <a:lstStyle/>
        <a:p>
          <a:r>
            <a:rPr lang="zh-CN" altLang="en-US" sz="1100" dirty="0"/>
            <a:t>遗传密码的简并性</a:t>
          </a:r>
        </a:p>
      </dgm:t>
    </dgm:pt>
    <dgm:pt modelId="{B00A428B-60B0-4E33-95DB-368BAE842480}" type="parTrans" cxnId="{C1AF27B2-310A-4746-867D-659A1790844F}">
      <dgm:prSet/>
      <dgm:spPr/>
      <dgm:t>
        <a:bodyPr/>
        <a:lstStyle/>
        <a:p>
          <a:endParaRPr lang="zh-CN" altLang="en-US"/>
        </a:p>
      </dgm:t>
    </dgm:pt>
    <dgm:pt modelId="{1B4E08CC-1E44-4431-A40D-26FE359BC744}" type="sibTrans" cxnId="{C1AF27B2-310A-4746-867D-659A1790844F}">
      <dgm:prSet/>
      <dgm:spPr/>
      <dgm:t>
        <a:bodyPr/>
        <a:lstStyle/>
        <a:p>
          <a:endParaRPr lang="zh-CN" altLang="en-US"/>
        </a:p>
      </dgm:t>
    </dgm:pt>
    <dgm:pt modelId="{85D6B5C0-9524-43ED-B170-2AA962F1A32E}">
      <dgm:prSet custT="1"/>
      <dgm:spPr/>
      <dgm:t>
        <a:bodyPr/>
        <a:lstStyle/>
        <a:p>
          <a:r>
            <a:rPr lang="zh-CN" altLang="en-US" sz="1100" dirty="0"/>
            <a:t>许多单个剪辑的替换翻译出相同的氨基酸</a:t>
          </a:r>
        </a:p>
      </dgm:t>
    </dgm:pt>
    <dgm:pt modelId="{64453243-0EE0-47C0-B9CC-A354A9C9212D}" type="parTrans" cxnId="{62AD2AA1-58D0-4F43-AAE3-2BF1E7781191}">
      <dgm:prSet/>
      <dgm:spPr/>
      <dgm:t>
        <a:bodyPr/>
        <a:lstStyle/>
        <a:p>
          <a:endParaRPr lang="zh-CN" altLang="en-US"/>
        </a:p>
      </dgm:t>
    </dgm:pt>
    <dgm:pt modelId="{CF42EB96-C0A4-48A8-ADAE-27747261FEB8}" type="sibTrans" cxnId="{62AD2AA1-58D0-4F43-AAE3-2BF1E7781191}">
      <dgm:prSet/>
      <dgm:spPr/>
      <dgm:t>
        <a:bodyPr/>
        <a:lstStyle/>
        <a:p>
          <a:endParaRPr lang="zh-CN" altLang="en-US"/>
        </a:p>
      </dgm:t>
    </dgm:pt>
    <dgm:pt modelId="{4ACCA4E3-767B-4A40-9D87-C23E51D06133}">
      <dgm:prSet custT="1"/>
      <dgm:spPr/>
      <dgm:t>
        <a:bodyPr/>
        <a:lstStyle/>
        <a:p>
          <a:r>
            <a:rPr lang="zh-CN" altLang="en-US" sz="1100" dirty="0"/>
            <a:t>许多类似的密码子常翻译出类似性质的氨基酸</a:t>
          </a:r>
        </a:p>
      </dgm:t>
    </dgm:pt>
    <dgm:pt modelId="{C1D89001-73AA-4D41-9CDF-397295F6B4D0}" type="parTrans" cxnId="{8A4A031A-A51E-4F57-8D76-6BE3924A05BF}">
      <dgm:prSet/>
      <dgm:spPr/>
      <dgm:t>
        <a:bodyPr/>
        <a:lstStyle/>
        <a:p>
          <a:endParaRPr lang="zh-CN" altLang="en-US"/>
        </a:p>
      </dgm:t>
    </dgm:pt>
    <dgm:pt modelId="{D85189E1-3DCA-44E9-BB6D-8108C3E9DC6D}" type="sibTrans" cxnId="{8A4A031A-A51E-4F57-8D76-6BE3924A05BF}">
      <dgm:prSet/>
      <dgm:spPr/>
      <dgm:t>
        <a:bodyPr/>
        <a:lstStyle/>
        <a:p>
          <a:endParaRPr lang="zh-CN" altLang="en-US"/>
        </a:p>
      </dgm:t>
    </dgm:pt>
    <dgm:pt modelId="{A418CED5-20C8-43FD-B7F0-BE8A1580D8D0}">
      <dgm:prSet custT="1"/>
      <dgm:spPr/>
      <dgm:t>
        <a:bodyPr/>
        <a:lstStyle/>
        <a:p>
          <a:r>
            <a:rPr lang="en-US" altLang="zh-CN" sz="1100" dirty="0">
              <a:latin typeface="+mn-ea"/>
              <a:ea typeface="+mn-ea"/>
            </a:rPr>
            <a:t> </a:t>
          </a:r>
          <a:r>
            <a:rPr lang="zh-CN" altLang="en-US" sz="1100" dirty="0">
              <a:latin typeface="+mn-ea"/>
              <a:ea typeface="+mn-ea"/>
            </a:rPr>
            <a:t>某个座位遗传密码的回复突变可使突变型恢复成原来的野生型</a:t>
          </a:r>
        </a:p>
      </dgm:t>
    </dgm:pt>
    <dgm:pt modelId="{7F770DBF-F009-4763-AADB-DB25B13E622C}" type="parTrans" cxnId="{94EEBEB8-5D69-4F18-BB13-04F5015DE683}">
      <dgm:prSet/>
      <dgm:spPr/>
      <dgm:t>
        <a:bodyPr/>
        <a:lstStyle/>
        <a:p>
          <a:endParaRPr lang="zh-CN" altLang="en-US"/>
        </a:p>
      </dgm:t>
    </dgm:pt>
    <dgm:pt modelId="{28457E25-2252-4A26-B4B4-1248357C1ABC}" type="sibTrans" cxnId="{94EEBEB8-5D69-4F18-BB13-04F5015DE683}">
      <dgm:prSet/>
      <dgm:spPr/>
      <dgm:t>
        <a:bodyPr/>
        <a:lstStyle/>
        <a:p>
          <a:endParaRPr lang="zh-CN" altLang="en-US"/>
        </a:p>
      </dgm:t>
    </dgm:pt>
    <dgm:pt modelId="{67C988C7-5704-4EE9-BAE0-907023ABE444}">
      <dgm:prSet custT="1"/>
      <dgm:spPr/>
      <dgm:t>
        <a:bodyPr/>
        <a:lstStyle/>
        <a:p>
          <a:r>
            <a:rPr lang="zh-CN" altLang="en-US" sz="1100" dirty="0"/>
            <a:t>包括基因间抑制和基因内抑制</a:t>
          </a:r>
        </a:p>
      </dgm:t>
    </dgm:pt>
    <dgm:pt modelId="{2A2E0F25-F19D-48E1-9A9D-5FD55D15A117}" type="parTrans" cxnId="{0972EAD6-78A2-44B7-926C-1DA104F004DF}">
      <dgm:prSet/>
      <dgm:spPr/>
      <dgm:t>
        <a:bodyPr/>
        <a:lstStyle/>
        <a:p>
          <a:endParaRPr lang="zh-CN" altLang="en-US"/>
        </a:p>
      </dgm:t>
    </dgm:pt>
    <dgm:pt modelId="{C15D3A5F-D493-4980-B810-AEB2BCAAB9D1}" type="sibTrans" cxnId="{0972EAD6-78A2-44B7-926C-1DA104F004DF}">
      <dgm:prSet/>
      <dgm:spPr/>
      <dgm:t>
        <a:bodyPr/>
        <a:lstStyle/>
        <a:p>
          <a:endParaRPr lang="zh-CN" altLang="en-US"/>
        </a:p>
      </dgm:t>
    </dgm:pt>
    <dgm:pt modelId="{6472AA2B-7AC1-4253-A391-288143713461}">
      <dgm:prSet custT="1"/>
      <dgm:spPr/>
      <dgm:t>
        <a:bodyPr/>
        <a:lstStyle/>
        <a:p>
          <a:r>
            <a:rPr lang="zh-CN" altLang="en-US" sz="1100" dirty="0"/>
            <a:t>原理：另一座位上的突变掩盖了原来座位上的突变</a:t>
          </a:r>
        </a:p>
      </dgm:t>
    </dgm:pt>
    <dgm:pt modelId="{5C604E45-D083-4CD3-8863-B39148887235}" type="parTrans" cxnId="{ED814187-D625-4237-8618-9D363E528625}">
      <dgm:prSet/>
      <dgm:spPr/>
      <dgm:t>
        <a:bodyPr/>
        <a:lstStyle/>
        <a:p>
          <a:endParaRPr lang="zh-CN" altLang="en-US"/>
        </a:p>
      </dgm:t>
    </dgm:pt>
    <dgm:pt modelId="{EBB20CD5-5EEF-4AB3-951A-22193106051C}" type="sibTrans" cxnId="{ED814187-D625-4237-8618-9D363E528625}">
      <dgm:prSet/>
      <dgm:spPr/>
      <dgm:t>
        <a:bodyPr/>
        <a:lstStyle/>
        <a:p>
          <a:endParaRPr lang="zh-CN" altLang="en-US"/>
        </a:p>
      </dgm:t>
    </dgm:pt>
    <dgm:pt modelId="{B6EC407D-09F9-44CE-9B71-41DC899A1F6A}">
      <dgm:prSet custT="1"/>
      <dgm:spPr/>
      <dgm:t>
        <a:bodyPr/>
        <a:lstStyle/>
        <a:p>
          <a:r>
            <a:rPr lang="zh-CN" altLang="en-US" sz="1100" dirty="0"/>
            <a:t>具有两套以上染色体组，比单倍体和低等生物表现更强的保护性</a:t>
          </a:r>
        </a:p>
      </dgm:t>
    </dgm:pt>
    <dgm:pt modelId="{8125A90B-158F-4559-876C-0D51E8C51912}" type="parTrans" cxnId="{7D498D49-9F67-4A87-B4A1-2297109C4692}">
      <dgm:prSet/>
      <dgm:spPr/>
      <dgm:t>
        <a:bodyPr/>
        <a:lstStyle/>
        <a:p>
          <a:endParaRPr lang="zh-CN" altLang="en-US"/>
        </a:p>
      </dgm:t>
    </dgm:pt>
    <dgm:pt modelId="{C1B6731A-3331-4A6C-81CD-E6046F96BFF3}" type="sibTrans" cxnId="{7D498D49-9F67-4A87-B4A1-2297109C4692}">
      <dgm:prSet/>
      <dgm:spPr/>
      <dgm:t>
        <a:bodyPr/>
        <a:lstStyle/>
        <a:p>
          <a:endParaRPr lang="zh-CN" altLang="en-US"/>
        </a:p>
      </dgm:t>
    </dgm:pt>
    <dgm:pt modelId="{1BE75BB4-68EB-4CC8-8E9C-A9B2EE599DFE}">
      <dgm:prSet custT="1"/>
      <dgm:spPr/>
      <dgm:t>
        <a:bodyPr/>
        <a:lstStyle/>
        <a:p>
          <a:r>
            <a:rPr lang="zh-CN" altLang="en-US" sz="1100" dirty="0"/>
            <a:t>如果防护机制未起作用，一个突变可能是致死的，含此突变的细胞将被选择所淘汰</a:t>
          </a:r>
        </a:p>
      </dgm:t>
    </dgm:pt>
    <dgm:pt modelId="{6B349EAE-DB75-4161-82B5-1820F3C817F5}" type="parTrans" cxnId="{43C7E6F6-BF06-41B9-8B2B-DE0704951290}">
      <dgm:prSet/>
      <dgm:spPr/>
      <dgm:t>
        <a:bodyPr/>
        <a:lstStyle/>
        <a:p>
          <a:endParaRPr lang="zh-CN" altLang="en-US"/>
        </a:p>
      </dgm:t>
    </dgm:pt>
    <dgm:pt modelId="{286C41A7-EDF9-4B9F-865A-8D77944EEC46}" type="sibTrans" cxnId="{43C7E6F6-BF06-41B9-8B2B-DE0704951290}">
      <dgm:prSet/>
      <dgm:spPr/>
      <dgm:t>
        <a:bodyPr/>
        <a:lstStyle/>
        <a:p>
          <a:endParaRPr lang="zh-CN" altLang="en-US"/>
        </a:p>
      </dgm:t>
    </dgm:pt>
    <dgm:pt modelId="{8B306575-4CAE-4FA3-8379-1BD06C0BA46C}">
      <dgm:prSet custT="1"/>
      <dgm:spPr/>
      <dgm:t>
        <a:bodyPr/>
        <a:lstStyle/>
        <a:p>
          <a:r>
            <a:rPr lang="zh-CN" altLang="en-US" sz="1100" dirty="0"/>
            <a:t>光修复</a:t>
          </a:r>
          <a:r>
            <a:rPr lang="en-US" altLang="zh-CN" sz="1100" dirty="0"/>
            <a:t>/</a:t>
          </a:r>
          <a:r>
            <a:rPr lang="zh-CN" altLang="en-US" sz="1100" dirty="0"/>
            <a:t>光复活作用</a:t>
          </a:r>
        </a:p>
      </dgm:t>
    </dgm:pt>
    <dgm:pt modelId="{54650A22-C114-4614-ABFA-8B9018249A83}" type="parTrans" cxnId="{9F028E0A-8FBF-4046-992F-F77EB680AD85}">
      <dgm:prSet/>
      <dgm:spPr/>
      <dgm:t>
        <a:bodyPr/>
        <a:lstStyle/>
        <a:p>
          <a:endParaRPr lang="zh-CN" altLang="en-US"/>
        </a:p>
      </dgm:t>
    </dgm:pt>
    <dgm:pt modelId="{21303709-E3F0-4118-B439-A74009778B9E}" type="sibTrans" cxnId="{9F028E0A-8FBF-4046-992F-F77EB680AD85}">
      <dgm:prSet/>
      <dgm:spPr/>
      <dgm:t>
        <a:bodyPr/>
        <a:lstStyle/>
        <a:p>
          <a:endParaRPr lang="zh-CN" altLang="en-US"/>
        </a:p>
      </dgm:t>
    </dgm:pt>
    <dgm:pt modelId="{C339B7B3-2148-4BAA-8509-9C96BBD6E09B}">
      <dgm:prSet custT="1"/>
      <dgm:spPr/>
      <dgm:t>
        <a:bodyPr/>
        <a:lstStyle/>
        <a:p>
          <a:r>
            <a:rPr lang="zh-CN" altLang="en-US" sz="1100" dirty="0"/>
            <a:t>烷基转移酶</a:t>
          </a:r>
        </a:p>
      </dgm:t>
    </dgm:pt>
    <dgm:pt modelId="{05787503-5FC8-418C-A9A5-F9B61BD0753D}" type="parTrans" cxnId="{29F4C240-E4FA-42A7-90D8-E34A44062372}">
      <dgm:prSet/>
      <dgm:spPr/>
      <dgm:t>
        <a:bodyPr/>
        <a:lstStyle/>
        <a:p>
          <a:endParaRPr lang="zh-CN" altLang="en-US"/>
        </a:p>
      </dgm:t>
    </dgm:pt>
    <dgm:pt modelId="{26E74938-D2BE-4668-B3DC-7681AD40D5A9}" type="sibTrans" cxnId="{29F4C240-E4FA-42A7-90D8-E34A44062372}">
      <dgm:prSet/>
      <dgm:spPr/>
      <dgm:t>
        <a:bodyPr/>
        <a:lstStyle/>
        <a:p>
          <a:endParaRPr lang="zh-CN" altLang="en-US"/>
        </a:p>
      </dgm:t>
    </dgm:pt>
    <dgm:pt modelId="{B344B93B-BF1C-45CE-BB50-CE08D092E3AF}">
      <dgm:prSet custT="1"/>
      <dgm:spPr/>
      <dgm:t>
        <a:bodyPr/>
        <a:lstStyle/>
        <a:p>
          <a:r>
            <a:rPr lang="zh-CN" altLang="en-US" sz="1100" dirty="0"/>
            <a:t>甲基转移酶</a:t>
          </a:r>
        </a:p>
      </dgm:t>
    </dgm:pt>
    <dgm:pt modelId="{A3E18668-6280-4FC7-BFFF-903626AF8124}" type="parTrans" cxnId="{0E8EEA14-5B9E-4F31-B31A-A1A02FC6160E}">
      <dgm:prSet/>
      <dgm:spPr/>
      <dgm:t>
        <a:bodyPr/>
        <a:lstStyle/>
        <a:p>
          <a:endParaRPr lang="zh-CN" altLang="en-US"/>
        </a:p>
      </dgm:t>
    </dgm:pt>
    <dgm:pt modelId="{231BA1EF-5ABD-439E-885A-4B3454922ECF}" type="sibTrans" cxnId="{0E8EEA14-5B9E-4F31-B31A-A1A02FC6160E}">
      <dgm:prSet/>
      <dgm:spPr/>
      <dgm:t>
        <a:bodyPr/>
        <a:lstStyle/>
        <a:p>
          <a:endParaRPr lang="zh-CN" altLang="en-US"/>
        </a:p>
      </dgm:t>
    </dgm:pt>
    <dgm:pt modelId="{F75C32E1-69DA-4498-997D-50FCEAEA1A77}">
      <dgm:prSet custT="1"/>
      <dgm:spPr/>
      <dgm:t>
        <a:bodyPr/>
        <a:lstStyle/>
        <a:p>
          <a:r>
            <a:rPr lang="en-US" altLang="zh-CN" sz="1100" dirty="0">
              <a:latin typeface="+mn-ea"/>
              <a:ea typeface="+mn-ea"/>
            </a:rPr>
            <a:t>DNA</a:t>
          </a:r>
          <a:r>
            <a:rPr lang="zh-CN" altLang="en-US" sz="1100" dirty="0">
              <a:latin typeface="+mn-ea"/>
              <a:ea typeface="+mn-ea"/>
            </a:rPr>
            <a:t>聚合酶的</a:t>
          </a:r>
          <a:r>
            <a:rPr lang="en-US" altLang="zh-CN" sz="1100" dirty="0">
              <a:latin typeface="+mn-ea"/>
              <a:ea typeface="+mn-ea"/>
            </a:rPr>
            <a:t>3’→5’</a:t>
          </a:r>
          <a:r>
            <a:rPr lang="zh-CN" altLang="en-US" sz="1100" dirty="0">
              <a:latin typeface="+mn-ea"/>
              <a:ea typeface="+mn-ea"/>
            </a:rPr>
            <a:t>外切酶（原核生物）</a:t>
          </a:r>
        </a:p>
      </dgm:t>
    </dgm:pt>
    <dgm:pt modelId="{3FA0B84B-69C6-454D-B9D2-6DFBFD7498A7}" type="parTrans" cxnId="{D9281BF6-F95E-4615-924B-1595C4779075}">
      <dgm:prSet/>
      <dgm:spPr/>
      <dgm:t>
        <a:bodyPr/>
        <a:lstStyle/>
        <a:p>
          <a:endParaRPr lang="zh-CN" altLang="en-US"/>
        </a:p>
      </dgm:t>
    </dgm:pt>
    <dgm:pt modelId="{08A95817-792C-4874-9FBD-0C19BF011DF2}" type="sibTrans" cxnId="{D9281BF6-F95E-4615-924B-1595C4779075}">
      <dgm:prSet/>
      <dgm:spPr/>
      <dgm:t>
        <a:bodyPr/>
        <a:lstStyle/>
        <a:p>
          <a:endParaRPr lang="zh-CN" altLang="en-US"/>
        </a:p>
      </dgm:t>
    </dgm:pt>
    <dgm:pt modelId="{25870E66-D0DB-43CD-A21D-3816BEBAFB44}">
      <dgm:prSet custT="1"/>
      <dgm:spPr/>
      <dgm:t>
        <a:bodyPr/>
        <a:lstStyle/>
        <a:p>
          <a:r>
            <a:rPr lang="zh-CN" altLang="en-US" sz="1100" dirty="0"/>
            <a:t>普通切除修复</a:t>
          </a:r>
        </a:p>
      </dgm:t>
    </dgm:pt>
    <dgm:pt modelId="{1358F3A4-9EAD-4FCF-A5D0-1F0A0DE94C4F}" type="parTrans" cxnId="{F3270E32-118D-4678-A3BC-A327AAB285F6}">
      <dgm:prSet/>
      <dgm:spPr/>
      <dgm:t>
        <a:bodyPr/>
        <a:lstStyle/>
        <a:p>
          <a:endParaRPr lang="zh-CN" altLang="en-US"/>
        </a:p>
      </dgm:t>
    </dgm:pt>
    <dgm:pt modelId="{506AFF68-D909-4538-A665-6C643BE134B0}" type="sibTrans" cxnId="{F3270E32-118D-4678-A3BC-A327AAB285F6}">
      <dgm:prSet/>
      <dgm:spPr/>
      <dgm:t>
        <a:bodyPr/>
        <a:lstStyle/>
        <a:p>
          <a:endParaRPr lang="zh-CN" altLang="en-US"/>
        </a:p>
      </dgm:t>
    </dgm:pt>
    <dgm:pt modelId="{0E08ED16-61B6-4D22-9160-4F9FDEDBA63A}">
      <dgm:prSet custT="1"/>
      <dgm:spPr/>
      <dgm:t>
        <a:bodyPr/>
        <a:lstStyle/>
        <a:p>
          <a:r>
            <a:rPr lang="zh-CN" altLang="en-US" sz="1100" dirty="0"/>
            <a:t>修复内切酶识别</a:t>
          </a:r>
          <a:r>
            <a:rPr lang="en-US" altLang="zh-CN" sz="1100" dirty="0"/>
            <a:t>DNA</a:t>
          </a:r>
          <a:r>
            <a:rPr lang="zh-CN" altLang="en-US" sz="1100" dirty="0"/>
            <a:t>的损伤部位，并在两侧切开切开</a:t>
          </a:r>
        </a:p>
      </dgm:t>
    </dgm:pt>
    <dgm:pt modelId="{00D59BAF-3AB1-47EC-8EEC-285603CC75DE}" type="parTrans" cxnId="{4A90DF66-73EB-435D-861F-9483FCDF12DE}">
      <dgm:prSet/>
      <dgm:spPr/>
      <dgm:t>
        <a:bodyPr/>
        <a:lstStyle/>
        <a:p>
          <a:endParaRPr lang="zh-CN" altLang="en-US"/>
        </a:p>
      </dgm:t>
    </dgm:pt>
    <dgm:pt modelId="{5B232805-D44B-43E5-BDE6-F6F5B5B6053F}" type="sibTrans" cxnId="{4A90DF66-73EB-435D-861F-9483FCDF12DE}">
      <dgm:prSet/>
      <dgm:spPr/>
      <dgm:t>
        <a:bodyPr/>
        <a:lstStyle/>
        <a:p>
          <a:endParaRPr lang="zh-CN" altLang="en-US"/>
        </a:p>
      </dgm:t>
    </dgm:pt>
    <dgm:pt modelId="{9AD6FA7F-F36A-4443-B7B9-92ACCED04FC5}">
      <dgm:prSet custT="1"/>
      <dgm:spPr/>
      <dgm:t>
        <a:bodyPr/>
        <a:lstStyle/>
        <a:p>
          <a:r>
            <a:rPr lang="zh-CN" altLang="en-US" sz="1100" dirty="0"/>
            <a:t>外切酶切去两裂缺间的受损</a:t>
          </a:r>
          <a:r>
            <a:rPr lang="en-US" altLang="zh-CN" sz="1100" dirty="0"/>
            <a:t>DNA</a:t>
          </a:r>
          <a:endParaRPr lang="zh-CN" altLang="en-US" sz="1100" dirty="0"/>
        </a:p>
      </dgm:t>
    </dgm:pt>
    <dgm:pt modelId="{6F1E4CCE-52A0-485D-B6CB-E25E99366254}" type="parTrans" cxnId="{CCA3234C-A1EB-4C0B-B9CD-2C14A78B076A}">
      <dgm:prSet/>
      <dgm:spPr/>
      <dgm:t>
        <a:bodyPr/>
        <a:lstStyle/>
        <a:p>
          <a:endParaRPr lang="zh-CN" altLang="en-US"/>
        </a:p>
      </dgm:t>
    </dgm:pt>
    <dgm:pt modelId="{EBB4CC35-49AF-4D70-B711-8C8EFDAFECB6}" type="sibTrans" cxnId="{CCA3234C-A1EB-4C0B-B9CD-2C14A78B076A}">
      <dgm:prSet/>
      <dgm:spPr/>
      <dgm:t>
        <a:bodyPr/>
        <a:lstStyle/>
        <a:p>
          <a:endParaRPr lang="zh-CN" altLang="en-US"/>
        </a:p>
      </dgm:t>
    </dgm:pt>
    <dgm:pt modelId="{CC9E8DD4-A3F2-4E9E-B6E3-FC014F91A022}">
      <dgm:prSet custT="1"/>
      <dgm:spPr/>
      <dgm:t>
        <a:bodyPr/>
        <a:lstStyle/>
        <a:p>
          <a:r>
            <a:rPr lang="en-US" altLang="zh-CN" sz="1100" dirty="0"/>
            <a:t> DNA</a:t>
          </a:r>
          <a:r>
            <a:rPr lang="zh-CN" altLang="en-US" sz="1100" dirty="0"/>
            <a:t>聚合酶修补缺口</a:t>
          </a:r>
        </a:p>
      </dgm:t>
    </dgm:pt>
    <dgm:pt modelId="{E39385BB-F64D-4DF9-9632-370AA5D1E168}" type="parTrans" cxnId="{CDFF00CF-1CC3-4DE7-AB7D-C8676FA64F44}">
      <dgm:prSet/>
      <dgm:spPr/>
      <dgm:t>
        <a:bodyPr/>
        <a:lstStyle/>
        <a:p>
          <a:endParaRPr lang="zh-CN" altLang="en-US"/>
        </a:p>
      </dgm:t>
    </dgm:pt>
    <dgm:pt modelId="{13C6DA02-9C03-4B2B-AD5C-6F3EC6974219}" type="sibTrans" cxnId="{CDFF00CF-1CC3-4DE7-AB7D-C8676FA64F44}">
      <dgm:prSet/>
      <dgm:spPr/>
      <dgm:t>
        <a:bodyPr/>
        <a:lstStyle/>
        <a:p>
          <a:endParaRPr lang="zh-CN" altLang="en-US"/>
        </a:p>
      </dgm:t>
    </dgm:pt>
    <dgm:pt modelId="{96B8361E-BF46-4F95-B21B-BFD8AAA55F25}">
      <dgm:prSet custT="1"/>
      <dgm:spPr/>
      <dgm:t>
        <a:bodyPr/>
        <a:lstStyle/>
        <a:p>
          <a:r>
            <a:rPr lang="zh-CN" altLang="en-US" sz="1100" dirty="0"/>
            <a:t>连接酶链接新合成</a:t>
          </a:r>
          <a:r>
            <a:rPr lang="en-US" altLang="zh-CN" sz="1100" dirty="0"/>
            <a:t>DNA</a:t>
          </a:r>
          <a:r>
            <a:rPr lang="zh-CN" altLang="en-US" sz="1100" dirty="0"/>
            <a:t>片段和原有链 </a:t>
          </a:r>
        </a:p>
      </dgm:t>
    </dgm:pt>
    <dgm:pt modelId="{FF76322B-71B6-43B6-9063-258123C5A338}" type="parTrans" cxnId="{B634F483-92AA-4B8D-9F06-3F5225C5A0CA}">
      <dgm:prSet/>
      <dgm:spPr/>
      <dgm:t>
        <a:bodyPr/>
        <a:lstStyle/>
        <a:p>
          <a:endParaRPr lang="zh-CN" altLang="en-US"/>
        </a:p>
      </dgm:t>
    </dgm:pt>
    <dgm:pt modelId="{A178F6AA-E645-4F5F-B30A-F913876F9A13}" type="sibTrans" cxnId="{B634F483-92AA-4B8D-9F06-3F5225C5A0CA}">
      <dgm:prSet/>
      <dgm:spPr/>
      <dgm:t>
        <a:bodyPr/>
        <a:lstStyle/>
        <a:p>
          <a:endParaRPr lang="zh-CN" altLang="en-US"/>
        </a:p>
      </dgm:t>
    </dgm:pt>
    <dgm:pt modelId="{B3025C65-2FE3-4EC5-A32E-531E0874B844}">
      <dgm:prSet custT="1"/>
      <dgm:spPr/>
      <dgm:t>
        <a:bodyPr/>
        <a:lstStyle/>
        <a:p>
          <a:r>
            <a:rPr lang="en-US" altLang="zh-CN" sz="1100" dirty="0"/>
            <a:t>AP</a:t>
          </a:r>
          <a:r>
            <a:rPr lang="zh-CN" altLang="en-US" sz="1100" dirty="0"/>
            <a:t>核酸内切酶修复途径</a:t>
          </a:r>
        </a:p>
      </dgm:t>
    </dgm:pt>
    <dgm:pt modelId="{812B645C-1FE4-4F35-A881-DEAD252B52E3}" type="parTrans" cxnId="{13F82022-CD97-4E6E-9196-337553A51619}">
      <dgm:prSet/>
      <dgm:spPr/>
      <dgm:t>
        <a:bodyPr/>
        <a:lstStyle/>
        <a:p>
          <a:endParaRPr lang="zh-CN" altLang="en-US"/>
        </a:p>
      </dgm:t>
    </dgm:pt>
    <dgm:pt modelId="{D4DDBB55-CE9E-4B35-BB40-FC1DB8E31BB8}" type="sibTrans" cxnId="{13F82022-CD97-4E6E-9196-337553A51619}">
      <dgm:prSet/>
      <dgm:spPr/>
      <dgm:t>
        <a:bodyPr/>
        <a:lstStyle/>
        <a:p>
          <a:endParaRPr lang="zh-CN" altLang="en-US"/>
        </a:p>
      </dgm:t>
    </dgm:pt>
    <dgm:pt modelId="{1323FA2C-43CA-480E-9DD7-BE24AE177F9A}">
      <dgm:prSet custT="1"/>
      <dgm:spPr/>
      <dgm:t>
        <a:bodyPr/>
        <a:lstStyle/>
        <a:p>
          <a:r>
            <a:rPr lang="en-US" altLang="zh-CN" sz="1100" dirty="0"/>
            <a:t>DNA</a:t>
          </a:r>
          <a:r>
            <a:rPr lang="zh-CN" altLang="en-US" sz="1100" dirty="0"/>
            <a:t>糖基化酶修复途径</a:t>
          </a:r>
        </a:p>
      </dgm:t>
    </dgm:pt>
    <dgm:pt modelId="{E36DF22D-8407-4730-A534-E456CEC7389B}" type="parTrans" cxnId="{38E1B365-AF27-4D69-9A14-BA38FFB52CD1}">
      <dgm:prSet/>
      <dgm:spPr/>
      <dgm:t>
        <a:bodyPr/>
        <a:lstStyle/>
        <a:p>
          <a:endParaRPr lang="zh-CN" altLang="en-US"/>
        </a:p>
      </dgm:t>
    </dgm:pt>
    <dgm:pt modelId="{FF236AEB-F196-4398-BD94-D7835DB0DBF7}" type="sibTrans" cxnId="{38E1B365-AF27-4D69-9A14-BA38FFB52CD1}">
      <dgm:prSet/>
      <dgm:spPr/>
      <dgm:t>
        <a:bodyPr/>
        <a:lstStyle/>
        <a:p>
          <a:endParaRPr lang="zh-CN" altLang="en-US"/>
        </a:p>
      </dgm:t>
    </dgm:pt>
    <dgm:pt modelId="{4983ABA1-DBE3-40B0-9154-17FB4034AC47}">
      <dgm:prSet custT="1"/>
      <dgm:spPr/>
      <dgm:t>
        <a:bodyPr/>
        <a:lstStyle/>
        <a:p>
          <a:r>
            <a:rPr lang="zh-CN" altLang="en-US" sz="1100" dirty="0"/>
            <a:t>含嘧啶二聚体结构的</a:t>
          </a:r>
          <a:r>
            <a:rPr lang="en-US" altLang="zh-CN" sz="1100" dirty="0"/>
            <a:t>DNA</a:t>
          </a:r>
          <a:r>
            <a:rPr lang="zh-CN" altLang="en-US" sz="1100" dirty="0"/>
            <a:t>复制，越过嘧啶二聚体，子</a:t>
          </a:r>
          <a:r>
            <a:rPr lang="en-US" altLang="zh-CN" sz="1100" dirty="0"/>
            <a:t>DNA</a:t>
          </a:r>
          <a:r>
            <a:rPr lang="zh-CN" altLang="en-US" sz="1100" dirty="0"/>
            <a:t>链在与损伤部位相对应的位置出现裂隙</a:t>
          </a:r>
        </a:p>
      </dgm:t>
    </dgm:pt>
    <dgm:pt modelId="{312C328E-CF72-40EE-82A3-B810ABB86527}" type="parTrans" cxnId="{AEBF755F-DB44-4EF5-A464-E2400624326C}">
      <dgm:prSet/>
      <dgm:spPr/>
      <dgm:t>
        <a:bodyPr/>
        <a:lstStyle/>
        <a:p>
          <a:endParaRPr lang="zh-CN" altLang="en-US"/>
        </a:p>
      </dgm:t>
    </dgm:pt>
    <dgm:pt modelId="{F7777CB6-4757-43F9-9AF4-58D9B4F16D11}" type="sibTrans" cxnId="{AEBF755F-DB44-4EF5-A464-E2400624326C}">
      <dgm:prSet/>
      <dgm:spPr/>
      <dgm:t>
        <a:bodyPr/>
        <a:lstStyle/>
        <a:p>
          <a:endParaRPr lang="zh-CN" altLang="en-US"/>
        </a:p>
      </dgm:t>
    </dgm:pt>
    <dgm:pt modelId="{FD5A8F9E-C27F-47D8-82B2-83297DE32D97}">
      <dgm:prSet custT="1"/>
      <dgm:spPr/>
      <dgm:t>
        <a:bodyPr/>
        <a:lstStyle/>
        <a:p>
          <a:r>
            <a:rPr lang="zh-CN" altLang="en-US" sz="1100" dirty="0"/>
            <a:t>复制后有裂隙的</a:t>
          </a:r>
          <a:r>
            <a:rPr lang="en-US" altLang="zh-CN" sz="1100" dirty="0"/>
            <a:t>DNA</a:t>
          </a:r>
          <a:r>
            <a:rPr lang="zh-CN" altLang="en-US" sz="1100" dirty="0"/>
            <a:t>子链与完整的母链重组</a:t>
          </a:r>
        </a:p>
      </dgm:t>
    </dgm:pt>
    <dgm:pt modelId="{E06D5835-570B-41F4-B422-C6B91CBBE1D9}" type="parTrans" cxnId="{099444A7-35C5-48EC-B045-E40D511EE6C7}">
      <dgm:prSet/>
      <dgm:spPr/>
      <dgm:t>
        <a:bodyPr/>
        <a:lstStyle/>
        <a:p>
          <a:endParaRPr lang="zh-CN" altLang="en-US"/>
        </a:p>
      </dgm:t>
    </dgm:pt>
    <dgm:pt modelId="{594797A6-D143-41ED-98C1-395F0B4A6D45}" type="sibTrans" cxnId="{099444A7-35C5-48EC-B045-E40D511EE6C7}">
      <dgm:prSet/>
      <dgm:spPr/>
      <dgm:t>
        <a:bodyPr/>
        <a:lstStyle/>
        <a:p>
          <a:endParaRPr lang="zh-CN" altLang="en-US"/>
        </a:p>
      </dgm:t>
    </dgm:pt>
    <dgm:pt modelId="{CE856925-61DF-4C0D-A3E1-0EA49E3579B0}">
      <dgm:prSet custT="1"/>
      <dgm:spPr/>
      <dgm:t>
        <a:bodyPr/>
        <a:lstStyle/>
        <a:p>
          <a:r>
            <a:rPr lang="zh-CN" altLang="en-US" sz="1100" dirty="0"/>
            <a:t>重组后产生一没有损伤的野生型</a:t>
          </a:r>
          <a:r>
            <a:rPr lang="en-US" altLang="zh-CN" sz="1100" dirty="0"/>
            <a:t>DNA</a:t>
          </a:r>
          <a:r>
            <a:rPr lang="zh-CN" altLang="en-US" sz="1100" dirty="0"/>
            <a:t>分子和一带有两个损伤区域的分子</a:t>
          </a:r>
        </a:p>
      </dgm:t>
    </dgm:pt>
    <dgm:pt modelId="{CAE0F628-6628-4747-A17D-0A22EFA2A76E}" type="parTrans" cxnId="{9F5B0950-6196-43EF-9529-8B2B536B914F}">
      <dgm:prSet/>
      <dgm:spPr/>
      <dgm:t>
        <a:bodyPr/>
        <a:lstStyle/>
        <a:p>
          <a:endParaRPr lang="zh-CN" altLang="en-US"/>
        </a:p>
      </dgm:t>
    </dgm:pt>
    <dgm:pt modelId="{48AB6174-0F5E-459F-A8D1-8599426225C1}" type="sibTrans" cxnId="{9F5B0950-6196-43EF-9529-8B2B536B914F}">
      <dgm:prSet/>
      <dgm:spPr/>
      <dgm:t>
        <a:bodyPr/>
        <a:lstStyle/>
        <a:p>
          <a:endParaRPr lang="zh-CN" altLang="en-US"/>
        </a:p>
      </dgm:t>
    </dgm:pt>
    <dgm:pt modelId="{62598B10-4748-4954-BF4D-0EDC9061A53E}" type="pres">
      <dgm:prSet presAssocID="{786868C2-8C2A-41C2-A4B8-8647C9725C92}" presName="vert0" presStyleCnt="0">
        <dgm:presLayoutVars>
          <dgm:dir/>
          <dgm:animOne val="branch"/>
          <dgm:animLvl val="lvl"/>
        </dgm:presLayoutVars>
      </dgm:prSet>
      <dgm:spPr/>
      <dgm:t>
        <a:bodyPr/>
        <a:lstStyle/>
        <a:p>
          <a:endParaRPr lang="zh-CN" altLang="en-US"/>
        </a:p>
      </dgm:t>
    </dgm:pt>
    <dgm:pt modelId="{E75884B0-5FF3-4C53-BBB0-62BC6FC42B68}" type="pres">
      <dgm:prSet presAssocID="{FC32680C-EB00-4ED3-86AD-FD8DAA2BB60D}" presName="thickLine" presStyleLbl="alignNode1" presStyleIdx="0" presStyleCnt="1"/>
      <dgm:spPr/>
    </dgm:pt>
    <dgm:pt modelId="{8AD16A11-1372-4EA2-BC6A-DC60E7B9D339}" type="pres">
      <dgm:prSet presAssocID="{FC32680C-EB00-4ED3-86AD-FD8DAA2BB60D}" presName="horz1" presStyleCnt="0"/>
      <dgm:spPr/>
    </dgm:pt>
    <dgm:pt modelId="{1AC188AC-A35C-479F-91F2-74CDC5D1A181}" type="pres">
      <dgm:prSet presAssocID="{FC32680C-EB00-4ED3-86AD-FD8DAA2BB60D}" presName="tx1" presStyleLbl="revTx" presStyleIdx="0" presStyleCnt="27" custScaleX="85819"/>
      <dgm:spPr/>
      <dgm:t>
        <a:bodyPr/>
        <a:lstStyle/>
        <a:p>
          <a:endParaRPr lang="zh-CN" altLang="en-US"/>
        </a:p>
      </dgm:t>
    </dgm:pt>
    <dgm:pt modelId="{B7887636-AB06-4FA1-941E-EA40E4E62B96}" type="pres">
      <dgm:prSet presAssocID="{FC32680C-EB00-4ED3-86AD-FD8DAA2BB60D}" presName="vert1" presStyleCnt="0"/>
      <dgm:spPr/>
    </dgm:pt>
    <dgm:pt modelId="{8ADC1F25-E0A9-442F-8E8D-C12E00AD73FA}" type="pres">
      <dgm:prSet presAssocID="{6DD483DB-CC02-42D9-A1BF-BD8E77E71E7F}" presName="vertSpace2a" presStyleCnt="0"/>
      <dgm:spPr/>
    </dgm:pt>
    <dgm:pt modelId="{C6BE19C6-30F2-4277-B792-0F46289A732F}" type="pres">
      <dgm:prSet presAssocID="{6DD483DB-CC02-42D9-A1BF-BD8E77E71E7F}" presName="horz2" presStyleCnt="0"/>
      <dgm:spPr/>
    </dgm:pt>
    <dgm:pt modelId="{847D5215-1AC5-473C-BACF-2D0B0E26573F}" type="pres">
      <dgm:prSet presAssocID="{6DD483DB-CC02-42D9-A1BF-BD8E77E71E7F}" presName="horzSpace2" presStyleCnt="0"/>
      <dgm:spPr/>
    </dgm:pt>
    <dgm:pt modelId="{3959A1CA-36F1-44B0-812D-3A979A180327}" type="pres">
      <dgm:prSet presAssocID="{6DD483DB-CC02-42D9-A1BF-BD8E77E71E7F}" presName="tx2" presStyleLbl="revTx" presStyleIdx="1" presStyleCnt="27" custScaleX="30757"/>
      <dgm:spPr/>
      <dgm:t>
        <a:bodyPr/>
        <a:lstStyle/>
        <a:p>
          <a:endParaRPr lang="zh-CN" altLang="en-US"/>
        </a:p>
      </dgm:t>
    </dgm:pt>
    <dgm:pt modelId="{9B58D720-260D-46A4-9FB3-C61C9615235B}" type="pres">
      <dgm:prSet presAssocID="{6DD483DB-CC02-42D9-A1BF-BD8E77E71E7F}" presName="vert2" presStyleCnt="0"/>
      <dgm:spPr/>
    </dgm:pt>
    <dgm:pt modelId="{9472A735-0D62-4615-8C4B-6AE8551296DB}" type="pres">
      <dgm:prSet presAssocID="{25101F3D-8454-4847-B2CD-51BBC25D096E}" presName="horz3" presStyleCnt="0"/>
      <dgm:spPr/>
    </dgm:pt>
    <dgm:pt modelId="{AAFEF73B-3607-403D-B5DB-C55A2294A07B}" type="pres">
      <dgm:prSet presAssocID="{25101F3D-8454-4847-B2CD-51BBC25D096E}" presName="horzSpace3" presStyleCnt="0"/>
      <dgm:spPr/>
    </dgm:pt>
    <dgm:pt modelId="{E0D5D508-48E8-4DD7-84F8-62C9F81DAF7C}" type="pres">
      <dgm:prSet presAssocID="{25101F3D-8454-4847-B2CD-51BBC25D096E}" presName="tx3" presStyleLbl="revTx" presStyleIdx="2" presStyleCnt="27" custScaleY="35838" custLinFactNeighborX="6656" custLinFactNeighborY="15052"/>
      <dgm:spPr/>
      <dgm:t>
        <a:bodyPr/>
        <a:lstStyle/>
        <a:p>
          <a:endParaRPr lang="zh-CN" altLang="en-US"/>
        </a:p>
      </dgm:t>
    </dgm:pt>
    <dgm:pt modelId="{49D89843-6FB0-4E2F-A310-E47A3A164498}" type="pres">
      <dgm:prSet presAssocID="{25101F3D-8454-4847-B2CD-51BBC25D096E}" presName="vert3" presStyleCnt="0"/>
      <dgm:spPr/>
    </dgm:pt>
    <dgm:pt modelId="{A9F74A4E-6AFB-42B8-A219-0053A61FC860}" type="pres">
      <dgm:prSet presAssocID="{80E03A1A-76E1-4B99-A98F-3BB8061296F6}" presName="horz4" presStyleCnt="0"/>
      <dgm:spPr/>
    </dgm:pt>
    <dgm:pt modelId="{E8AD08E5-D55B-4321-B57C-833299A6E725}" type="pres">
      <dgm:prSet presAssocID="{80E03A1A-76E1-4B99-A98F-3BB8061296F6}" presName="horzSpace4" presStyleCnt="0"/>
      <dgm:spPr/>
    </dgm:pt>
    <dgm:pt modelId="{59386B3D-684B-4250-9121-42C29E0EB36D}" type="pres">
      <dgm:prSet presAssocID="{80E03A1A-76E1-4B99-A98F-3BB8061296F6}" presName="tx4" presStyleLbl="revTx" presStyleIdx="3" presStyleCnt="27" custScaleX="313266" custScaleY="48329" custLinFactX="19516" custLinFactNeighborX="100000" custLinFactNeighborY="-1067">
        <dgm:presLayoutVars>
          <dgm:bulletEnabled val="1"/>
        </dgm:presLayoutVars>
      </dgm:prSet>
      <dgm:spPr/>
      <dgm:t>
        <a:bodyPr/>
        <a:lstStyle/>
        <a:p>
          <a:endParaRPr lang="zh-CN" altLang="en-US"/>
        </a:p>
      </dgm:t>
    </dgm:pt>
    <dgm:pt modelId="{D0259857-A214-4271-A49D-CC24D29D3053}" type="pres">
      <dgm:prSet presAssocID="{006127D9-ABC1-4EE7-B669-D5607FE2F188}" presName="thinLine3" presStyleLbl="callout" presStyleIdx="0" presStyleCnt="8"/>
      <dgm:spPr/>
    </dgm:pt>
    <dgm:pt modelId="{91D3C93D-4FB6-40F2-8A69-B25ED418B092}" type="pres">
      <dgm:prSet presAssocID="{4DB1FD7B-0FE9-48B5-AD5D-0540C3B6697C}" presName="horz3" presStyleCnt="0"/>
      <dgm:spPr/>
    </dgm:pt>
    <dgm:pt modelId="{2889CE34-009C-4F23-BA7A-D871E214253E}" type="pres">
      <dgm:prSet presAssocID="{4DB1FD7B-0FE9-48B5-AD5D-0540C3B6697C}" presName="horzSpace3" presStyleCnt="0"/>
      <dgm:spPr/>
    </dgm:pt>
    <dgm:pt modelId="{2F126F6E-1BE8-40AB-8A6B-15F32C4FBE0A}" type="pres">
      <dgm:prSet presAssocID="{4DB1FD7B-0FE9-48B5-AD5D-0540C3B6697C}" presName="tx3" presStyleLbl="revTx" presStyleIdx="4" presStyleCnt="27" custScaleY="26483" custLinFactNeighborX="7761" custLinFactNeighborY="5132"/>
      <dgm:spPr/>
      <dgm:t>
        <a:bodyPr/>
        <a:lstStyle/>
        <a:p>
          <a:endParaRPr lang="zh-CN" altLang="en-US"/>
        </a:p>
      </dgm:t>
    </dgm:pt>
    <dgm:pt modelId="{20646C21-1B5E-4EB4-8761-F9C18DC30F24}" type="pres">
      <dgm:prSet presAssocID="{4DB1FD7B-0FE9-48B5-AD5D-0540C3B6697C}" presName="vert3" presStyleCnt="0"/>
      <dgm:spPr/>
    </dgm:pt>
    <dgm:pt modelId="{5EBE6FC7-6299-4ABE-84B3-385E8EBDA7DF}" type="pres">
      <dgm:prSet presAssocID="{A418CED5-20C8-43FD-B7F0-BE8A1580D8D0}" presName="horz4" presStyleCnt="0"/>
      <dgm:spPr/>
    </dgm:pt>
    <dgm:pt modelId="{EBB33BB3-0BED-4141-87A9-27983C0EEACE}" type="pres">
      <dgm:prSet presAssocID="{A418CED5-20C8-43FD-B7F0-BE8A1580D8D0}" presName="horzSpace4" presStyleCnt="0"/>
      <dgm:spPr/>
    </dgm:pt>
    <dgm:pt modelId="{08128843-4666-4F57-98D8-A06348D311C2}" type="pres">
      <dgm:prSet presAssocID="{A418CED5-20C8-43FD-B7F0-BE8A1580D8D0}" presName="tx4" presStyleLbl="revTx" presStyleIdx="5" presStyleCnt="27" custScaleX="329915" custScaleY="23679" custLinFactX="19516" custLinFactNeighborX="100000" custLinFactNeighborY="4518">
        <dgm:presLayoutVars>
          <dgm:bulletEnabled val="1"/>
        </dgm:presLayoutVars>
      </dgm:prSet>
      <dgm:spPr/>
      <dgm:t>
        <a:bodyPr/>
        <a:lstStyle/>
        <a:p>
          <a:endParaRPr lang="zh-CN" altLang="en-US"/>
        </a:p>
      </dgm:t>
    </dgm:pt>
    <dgm:pt modelId="{B71959F4-1282-4149-B100-24BAAEF6DB2B}" type="pres">
      <dgm:prSet presAssocID="{FBA766B6-B700-4CC1-A657-4FC6E2FD4795}" presName="thinLine3" presStyleLbl="callout" presStyleIdx="1" presStyleCnt="8" custLinFactNeighborX="130" custLinFactNeighborY="1894"/>
      <dgm:spPr/>
    </dgm:pt>
    <dgm:pt modelId="{AB193403-BAEB-44EA-92B7-F491DBBF203A}" type="pres">
      <dgm:prSet presAssocID="{D27254E0-5F29-4033-B766-D4D30AD92E85}" presName="horz3" presStyleCnt="0"/>
      <dgm:spPr/>
    </dgm:pt>
    <dgm:pt modelId="{1280404B-40BE-4570-BDEF-10F3E9D877C2}" type="pres">
      <dgm:prSet presAssocID="{D27254E0-5F29-4033-B766-D4D30AD92E85}" presName="horzSpace3" presStyleCnt="0"/>
      <dgm:spPr/>
    </dgm:pt>
    <dgm:pt modelId="{0A5043C9-5511-4199-94BC-3B694D6FE5F1}" type="pres">
      <dgm:prSet presAssocID="{D27254E0-5F29-4033-B766-D4D30AD92E85}" presName="tx3" presStyleLbl="revTx" presStyleIdx="6" presStyleCnt="27" custScaleX="114102" custScaleY="34899" custLinFactNeighborX="3848" custLinFactNeighborY="12256"/>
      <dgm:spPr/>
      <dgm:t>
        <a:bodyPr/>
        <a:lstStyle/>
        <a:p>
          <a:endParaRPr lang="zh-CN" altLang="en-US"/>
        </a:p>
      </dgm:t>
    </dgm:pt>
    <dgm:pt modelId="{28D8715C-F577-49E7-B2C0-559EFEA4F1ED}" type="pres">
      <dgm:prSet presAssocID="{D27254E0-5F29-4033-B766-D4D30AD92E85}" presName="vert3" presStyleCnt="0"/>
      <dgm:spPr/>
    </dgm:pt>
    <dgm:pt modelId="{A743B0B3-61BB-4DD3-B1E9-9023D2304255}" type="pres">
      <dgm:prSet presAssocID="{67C988C7-5704-4EE9-BAE0-907023ABE444}" presName="horz4" presStyleCnt="0"/>
      <dgm:spPr/>
    </dgm:pt>
    <dgm:pt modelId="{945DCF00-315F-4EBC-BE1E-B78C4653C092}" type="pres">
      <dgm:prSet presAssocID="{67C988C7-5704-4EE9-BAE0-907023ABE444}" presName="horzSpace4" presStyleCnt="0"/>
      <dgm:spPr/>
    </dgm:pt>
    <dgm:pt modelId="{FB0B5075-884F-4532-9FA7-CC9680D3D5C3}" type="pres">
      <dgm:prSet presAssocID="{67C988C7-5704-4EE9-BAE0-907023ABE444}" presName="tx4" presStyleLbl="revTx" presStyleIdx="7" presStyleCnt="27" custScaleX="161827" custScaleY="33104" custLinFactX="5414" custLinFactNeighborX="100000" custLinFactNeighborY="7318">
        <dgm:presLayoutVars>
          <dgm:bulletEnabled val="1"/>
        </dgm:presLayoutVars>
      </dgm:prSet>
      <dgm:spPr/>
      <dgm:t>
        <a:bodyPr/>
        <a:lstStyle/>
        <a:p>
          <a:endParaRPr lang="zh-CN" altLang="en-US"/>
        </a:p>
      </dgm:t>
    </dgm:pt>
    <dgm:pt modelId="{0CBED727-6DAD-4EEA-914D-FB00F1F23B9D}" type="pres">
      <dgm:prSet presAssocID="{6472AA2B-7AC1-4253-A391-288143713461}" presName="horz4" presStyleCnt="0"/>
      <dgm:spPr/>
    </dgm:pt>
    <dgm:pt modelId="{72C79382-BF9E-433B-B611-222D9F2C2649}" type="pres">
      <dgm:prSet presAssocID="{6472AA2B-7AC1-4253-A391-288143713461}" presName="horzSpace4" presStyleCnt="0"/>
      <dgm:spPr/>
    </dgm:pt>
    <dgm:pt modelId="{C0A89E5D-11E9-4582-BB22-EE7FCF00AAF1}" type="pres">
      <dgm:prSet presAssocID="{6472AA2B-7AC1-4253-A391-288143713461}" presName="tx4" presStyleLbl="revTx" presStyleIdx="8" presStyleCnt="27" custScaleX="295755" custScaleY="14776" custLinFactX="5414" custLinFactNeighborX="100000" custLinFactNeighborY="-3459">
        <dgm:presLayoutVars>
          <dgm:bulletEnabled val="1"/>
        </dgm:presLayoutVars>
      </dgm:prSet>
      <dgm:spPr/>
      <dgm:t>
        <a:bodyPr/>
        <a:lstStyle/>
        <a:p>
          <a:endParaRPr lang="zh-CN" altLang="en-US"/>
        </a:p>
      </dgm:t>
    </dgm:pt>
    <dgm:pt modelId="{E2AB5363-0ADD-44F4-A200-D3DD2BF8B352}" type="pres">
      <dgm:prSet presAssocID="{9344D6F0-5988-4603-AC7E-63E83B2AA991}" presName="thinLine3" presStyleLbl="callout" presStyleIdx="2" presStyleCnt="8"/>
      <dgm:spPr/>
    </dgm:pt>
    <dgm:pt modelId="{5BB2F1FC-9CF8-41C3-8055-1F6E81CF5CB4}" type="pres">
      <dgm:prSet presAssocID="{1300E15A-137E-4C15-BB12-467219BEDB70}" presName="horz3" presStyleCnt="0"/>
      <dgm:spPr/>
    </dgm:pt>
    <dgm:pt modelId="{D6F49A99-6EEA-4C09-AAC2-EF86357A29FE}" type="pres">
      <dgm:prSet presAssocID="{1300E15A-137E-4C15-BB12-467219BEDB70}" presName="horzSpace3" presStyleCnt="0"/>
      <dgm:spPr/>
    </dgm:pt>
    <dgm:pt modelId="{58780EF3-3583-4EAF-BFD2-BA7B2B05D642}" type="pres">
      <dgm:prSet presAssocID="{1300E15A-137E-4C15-BB12-467219BEDB70}" presName="tx3" presStyleLbl="revTx" presStyleIdx="9" presStyleCnt="27" custScaleX="123659" custScaleY="27956" custLinFactNeighborX="3143" custLinFactNeighborY="2785"/>
      <dgm:spPr/>
      <dgm:t>
        <a:bodyPr/>
        <a:lstStyle/>
        <a:p>
          <a:endParaRPr lang="zh-CN" altLang="en-US"/>
        </a:p>
      </dgm:t>
    </dgm:pt>
    <dgm:pt modelId="{B54DED95-81E9-459D-A871-8132AD28B985}" type="pres">
      <dgm:prSet presAssocID="{1300E15A-137E-4C15-BB12-467219BEDB70}" presName="vert3" presStyleCnt="0"/>
      <dgm:spPr/>
    </dgm:pt>
    <dgm:pt modelId="{056B49ED-385E-40DB-ACB9-A773020CE8AE}" type="pres">
      <dgm:prSet presAssocID="{B6EC407D-09F9-44CE-9B71-41DC899A1F6A}" presName="horz4" presStyleCnt="0"/>
      <dgm:spPr/>
    </dgm:pt>
    <dgm:pt modelId="{647D9418-1C9B-4E65-8B43-886E2FEDCA2E}" type="pres">
      <dgm:prSet presAssocID="{B6EC407D-09F9-44CE-9B71-41DC899A1F6A}" presName="horzSpace4" presStyleCnt="0"/>
      <dgm:spPr/>
    </dgm:pt>
    <dgm:pt modelId="{54AF8AD3-61F7-4FD1-AD24-6DFDFDC3F68E}" type="pres">
      <dgm:prSet presAssocID="{B6EC407D-09F9-44CE-9B71-41DC899A1F6A}" presName="tx4" presStyleLbl="revTx" presStyleIdx="10" presStyleCnt="27" custScaleX="363436" custScaleY="27827" custLinFactNeighborX="30510" custLinFactNeighborY="6658">
        <dgm:presLayoutVars>
          <dgm:bulletEnabled val="1"/>
        </dgm:presLayoutVars>
      </dgm:prSet>
      <dgm:spPr/>
      <dgm:t>
        <a:bodyPr/>
        <a:lstStyle/>
        <a:p>
          <a:endParaRPr lang="zh-CN" altLang="en-US"/>
        </a:p>
      </dgm:t>
    </dgm:pt>
    <dgm:pt modelId="{7227A61C-95A4-4B0D-949B-A87E5560A84D}" type="pres">
      <dgm:prSet presAssocID="{885A97C6-1C7D-4EFC-95C6-E7A795826821}" presName="thinLine3" presStyleLbl="callout" presStyleIdx="3" presStyleCnt="8"/>
      <dgm:spPr/>
    </dgm:pt>
    <dgm:pt modelId="{02792205-65D7-4F89-8293-F4F3BB8FA464}" type="pres">
      <dgm:prSet presAssocID="{E83C9661-6418-43FA-8797-6830056416D8}" presName="horz3" presStyleCnt="0"/>
      <dgm:spPr/>
    </dgm:pt>
    <dgm:pt modelId="{5C03E508-70C8-4920-8FD5-1F809741AC02}" type="pres">
      <dgm:prSet presAssocID="{E83C9661-6418-43FA-8797-6830056416D8}" presName="horzSpace3" presStyleCnt="0"/>
      <dgm:spPr/>
    </dgm:pt>
    <dgm:pt modelId="{CDBDF5DA-58F4-4D9D-AD11-F534661A668D}" type="pres">
      <dgm:prSet presAssocID="{E83C9661-6418-43FA-8797-6830056416D8}" presName="tx3" presStyleLbl="revTx" presStyleIdx="11" presStyleCnt="27" custScaleY="31508" custLinFactNeighborX="5924" custLinFactNeighborY="3635"/>
      <dgm:spPr/>
      <dgm:t>
        <a:bodyPr/>
        <a:lstStyle/>
        <a:p>
          <a:endParaRPr lang="zh-CN" altLang="en-US"/>
        </a:p>
      </dgm:t>
    </dgm:pt>
    <dgm:pt modelId="{0D9C2A5D-C1D3-4496-B059-B14CDAFF3BC3}" type="pres">
      <dgm:prSet presAssocID="{E83C9661-6418-43FA-8797-6830056416D8}" presName="vert3" presStyleCnt="0"/>
      <dgm:spPr/>
    </dgm:pt>
    <dgm:pt modelId="{937AF8F6-69CC-42DC-897C-32A726B371C1}" type="pres">
      <dgm:prSet presAssocID="{1BE75BB4-68EB-4CC8-8E9C-A9B2EE599DFE}" presName="horz4" presStyleCnt="0"/>
      <dgm:spPr/>
    </dgm:pt>
    <dgm:pt modelId="{20AA6C15-18DF-4587-ABFD-65284941D8F3}" type="pres">
      <dgm:prSet presAssocID="{1BE75BB4-68EB-4CC8-8E9C-A9B2EE599DFE}" presName="horzSpace4" presStyleCnt="0"/>
      <dgm:spPr/>
    </dgm:pt>
    <dgm:pt modelId="{B3CE7E14-79A3-4C3A-9157-14B1C744F250}" type="pres">
      <dgm:prSet presAssocID="{1BE75BB4-68EB-4CC8-8E9C-A9B2EE599DFE}" presName="tx4" presStyleLbl="revTx" presStyleIdx="12" presStyleCnt="27" custScaleX="352737" custScaleY="33538" custLinFactX="21693" custLinFactNeighborX="100000" custLinFactNeighborY="3635">
        <dgm:presLayoutVars>
          <dgm:bulletEnabled val="1"/>
        </dgm:presLayoutVars>
      </dgm:prSet>
      <dgm:spPr/>
      <dgm:t>
        <a:bodyPr/>
        <a:lstStyle/>
        <a:p>
          <a:endParaRPr lang="zh-CN" altLang="en-US"/>
        </a:p>
      </dgm:t>
    </dgm:pt>
    <dgm:pt modelId="{43DB5AC2-B5E5-4E0D-A426-7278BBA7A52A}" type="pres">
      <dgm:prSet presAssocID="{6DD483DB-CC02-42D9-A1BF-BD8E77E71E7F}" presName="thinLine2b" presStyleLbl="callout" presStyleIdx="4" presStyleCnt="8"/>
      <dgm:spPr/>
    </dgm:pt>
    <dgm:pt modelId="{3EA17A49-FBDB-4B95-B897-03B31F97DAD4}" type="pres">
      <dgm:prSet presAssocID="{6DD483DB-CC02-42D9-A1BF-BD8E77E71E7F}" presName="vertSpace2b" presStyleCnt="0"/>
      <dgm:spPr/>
    </dgm:pt>
    <dgm:pt modelId="{26FD8662-865E-42B3-832B-EE7A910B97CC}" type="pres">
      <dgm:prSet presAssocID="{CECF3C41-E103-416A-8F78-CB2AAB2545D6}" presName="horz2" presStyleCnt="0"/>
      <dgm:spPr/>
    </dgm:pt>
    <dgm:pt modelId="{AE522B51-5837-4D07-AD16-D34CEEBA88BA}" type="pres">
      <dgm:prSet presAssocID="{CECF3C41-E103-416A-8F78-CB2AAB2545D6}" presName="horzSpace2" presStyleCnt="0"/>
      <dgm:spPr/>
    </dgm:pt>
    <dgm:pt modelId="{68800E75-A737-42B8-BFE6-0306B7620A51}" type="pres">
      <dgm:prSet presAssocID="{CECF3C41-E103-416A-8F78-CB2AAB2545D6}" presName="tx2" presStyleLbl="revTx" presStyleIdx="13" presStyleCnt="27" custScaleX="38677" custScaleY="132173"/>
      <dgm:spPr/>
      <dgm:t>
        <a:bodyPr/>
        <a:lstStyle/>
        <a:p>
          <a:endParaRPr lang="zh-CN" altLang="en-US"/>
        </a:p>
      </dgm:t>
    </dgm:pt>
    <dgm:pt modelId="{7FEE0BA0-6A71-40E8-96DD-7758B8F9D7C7}" type="pres">
      <dgm:prSet presAssocID="{CECF3C41-E103-416A-8F78-CB2AAB2545D6}" presName="vert2" presStyleCnt="0"/>
      <dgm:spPr/>
    </dgm:pt>
    <dgm:pt modelId="{7FDB5D08-B3A1-4169-B326-DEB2EF20A3F3}" type="pres">
      <dgm:prSet presAssocID="{FC6C7AA2-E383-4380-AC2F-0D9316CCED20}" presName="horz3" presStyleCnt="0"/>
      <dgm:spPr/>
    </dgm:pt>
    <dgm:pt modelId="{41D02984-C37E-4A31-B1E2-E9EF804A13CF}" type="pres">
      <dgm:prSet presAssocID="{FC6C7AA2-E383-4380-AC2F-0D9316CCED20}" presName="horzSpace3" presStyleCnt="0"/>
      <dgm:spPr/>
    </dgm:pt>
    <dgm:pt modelId="{CA4D5BE8-2F0B-4AA9-87CB-C0205C89FD2F}" type="pres">
      <dgm:prSet presAssocID="{FC6C7AA2-E383-4380-AC2F-0D9316CCED20}" presName="tx3" presStyleLbl="revTx" presStyleIdx="14" presStyleCnt="27" custScaleY="193805" custLinFactNeighborX="9078" custLinFactNeighborY="11599"/>
      <dgm:spPr/>
      <dgm:t>
        <a:bodyPr/>
        <a:lstStyle/>
        <a:p>
          <a:endParaRPr lang="zh-CN" altLang="en-US"/>
        </a:p>
      </dgm:t>
    </dgm:pt>
    <dgm:pt modelId="{6CE3483E-F85F-41DD-9B32-ADECCBAA184B}" type="pres">
      <dgm:prSet presAssocID="{FC6C7AA2-E383-4380-AC2F-0D9316CCED20}" presName="vert3" presStyleCnt="0"/>
      <dgm:spPr/>
    </dgm:pt>
    <dgm:pt modelId="{EB65698A-22FD-44ED-A9B3-D225D338ED9E}" type="pres">
      <dgm:prSet presAssocID="{8B306575-4CAE-4FA3-8379-1BD06C0BA46C}" presName="horz4" presStyleCnt="0"/>
      <dgm:spPr/>
    </dgm:pt>
    <dgm:pt modelId="{9258652D-D118-49CC-9DAB-7CABF0D5D957}" type="pres">
      <dgm:prSet presAssocID="{8B306575-4CAE-4FA3-8379-1BD06C0BA46C}" presName="horzSpace4" presStyleCnt="0"/>
      <dgm:spPr/>
    </dgm:pt>
    <dgm:pt modelId="{EF77AADD-CFB8-4750-BBF6-663356F003F5}" type="pres">
      <dgm:prSet presAssocID="{8B306575-4CAE-4FA3-8379-1BD06C0BA46C}" presName="tx4" presStyleLbl="revTx" presStyleIdx="15" presStyleCnt="27" custScaleX="133296" custScaleY="1009602" custLinFactX="19217" custLinFactY="-121284" custLinFactNeighborX="100000" custLinFactNeighborY="-200000">
        <dgm:presLayoutVars>
          <dgm:bulletEnabled val="1"/>
        </dgm:presLayoutVars>
      </dgm:prSet>
      <dgm:spPr/>
      <dgm:t>
        <a:bodyPr/>
        <a:lstStyle/>
        <a:p>
          <a:endParaRPr lang="zh-CN" altLang="en-US"/>
        </a:p>
      </dgm:t>
    </dgm:pt>
    <dgm:pt modelId="{56211CD1-A049-42A2-963C-8AD8DAB09B66}" type="pres">
      <dgm:prSet presAssocID="{C339B7B3-2148-4BAA-8509-9C96BBD6E09B}" presName="horz4" presStyleCnt="0"/>
      <dgm:spPr/>
    </dgm:pt>
    <dgm:pt modelId="{8AD53762-C312-4314-BC7F-DDAAB2A5C916}" type="pres">
      <dgm:prSet presAssocID="{C339B7B3-2148-4BAA-8509-9C96BBD6E09B}" presName="horzSpace4" presStyleCnt="0"/>
      <dgm:spPr/>
    </dgm:pt>
    <dgm:pt modelId="{1DA46E7C-97EC-409D-BA3B-E2565F1B69D7}" type="pres">
      <dgm:prSet presAssocID="{C339B7B3-2148-4BAA-8509-9C96BBD6E09B}" presName="tx4" presStyleLbl="revTx" presStyleIdx="16" presStyleCnt="27" custScaleY="637760" custLinFactX="19877" custLinFactY="169615" custLinFactNeighborX="100000" custLinFactNeighborY="200000">
        <dgm:presLayoutVars>
          <dgm:bulletEnabled val="1"/>
        </dgm:presLayoutVars>
      </dgm:prSet>
      <dgm:spPr/>
      <dgm:t>
        <a:bodyPr/>
        <a:lstStyle/>
        <a:p>
          <a:endParaRPr lang="zh-CN" altLang="en-US"/>
        </a:p>
      </dgm:t>
    </dgm:pt>
    <dgm:pt modelId="{F1D8151C-EC94-4456-8AB3-ECCCFD323333}" type="pres">
      <dgm:prSet presAssocID="{B344B93B-BF1C-45CE-BB50-CE08D092E3AF}" presName="horz4" presStyleCnt="0"/>
      <dgm:spPr/>
    </dgm:pt>
    <dgm:pt modelId="{7558C6CD-E88B-48E6-8062-AA3D82046200}" type="pres">
      <dgm:prSet presAssocID="{B344B93B-BF1C-45CE-BB50-CE08D092E3AF}" presName="horzSpace4" presStyleCnt="0"/>
      <dgm:spPr/>
    </dgm:pt>
    <dgm:pt modelId="{F2EC8233-C61A-4C14-8268-E90418982A2A}" type="pres">
      <dgm:prSet presAssocID="{B344B93B-BF1C-45CE-BB50-CE08D092E3AF}" presName="tx4" presStyleLbl="revTx" presStyleIdx="17" presStyleCnt="27" custScaleY="808044" custLinFactX="19877" custLinFactY="600000" custLinFactNeighborX="100000" custLinFactNeighborY="639545">
        <dgm:presLayoutVars>
          <dgm:bulletEnabled val="1"/>
        </dgm:presLayoutVars>
      </dgm:prSet>
      <dgm:spPr/>
      <dgm:t>
        <a:bodyPr/>
        <a:lstStyle/>
        <a:p>
          <a:endParaRPr lang="zh-CN" altLang="en-US"/>
        </a:p>
      </dgm:t>
    </dgm:pt>
    <dgm:pt modelId="{1809D909-EAE0-4B85-9CED-AECAEB2C4047}" type="pres">
      <dgm:prSet presAssocID="{F75C32E1-69DA-4498-997D-50FCEAEA1A77}" presName="horz4" presStyleCnt="0"/>
      <dgm:spPr/>
    </dgm:pt>
    <dgm:pt modelId="{69F4D3B0-519C-472F-BBC3-A06736DF4210}" type="pres">
      <dgm:prSet presAssocID="{F75C32E1-69DA-4498-997D-50FCEAEA1A77}" presName="horzSpace4" presStyleCnt="0"/>
      <dgm:spPr/>
    </dgm:pt>
    <dgm:pt modelId="{27FB8185-CA47-4C59-BDFB-84004E12D170}" type="pres">
      <dgm:prSet presAssocID="{F75C32E1-69DA-4498-997D-50FCEAEA1A77}" presName="tx4" presStyleLbl="revTx" presStyleIdx="18" presStyleCnt="27" custScaleX="277908" custScaleY="767095" custLinFactX="24697" custLinFactY="939192" custLinFactNeighborX="100000" custLinFactNeighborY="1000000">
        <dgm:presLayoutVars>
          <dgm:bulletEnabled val="1"/>
        </dgm:presLayoutVars>
      </dgm:prSet>
      <dgm:spPr/>
      <dgm:t>
        <a:bodyPr/>
        <a:lstStyle/>
        <a:p>
          <a:endParaRPr lang="zh-CN" altLang="en-US"/>
        </a:p>
      </dgm:t>
    </dgm:pt>
    <dgm:pt modelId="{6CDCBCDE-F909-4D46-864C-48190F471442}" type="pres">
      <dgm:prSet presAssocID="{3832B943-540D-469F-A1C6-E380B87831FE}" presName="thinLine3" presStyleLbl="callout" presStyleIdx="5" presStyleCnt="8"/>
      <dgm:spPr/>
    </dgm:pt>
    <dgm:pt modelId="{A803995F-D68D-4BEF-930F-B9CB9DCB66FD}" type="pres">
      <dgm:prSet presAssocID="{A37F0E80-9AB3-4417-8FA7-E06FD2037CC8}" presName="horz3" presStyleCnt="0"/>
      <dgm:spPr/>
    </dgm:pt>
    <dgm:pt modelId="{17708E3A-FCF1-4884-AD76-D7C03A5F19C0}" type="pres">
      <dgm:prSet presAssocID="{A37F0E80-9AB3-4417-8FA7-E06FD2037CC8}" presName="horzSpace3" presStyleCnt="0"/>
      <dgm:spPr/>
    </dgm:pt>
    <dgm:pt modelId="{7D4E71F2-0637-45FD-A8DB-E3951C16865C}" type="pres">
      <dgm:prSet presAssocID="{A37F0E80-9AB3-4417-8FA7-E06FD2037CC8}" presName="tx3" presStyleLbl="revTx" presStyleIdx="19" presStyleCnt="27" custScaleY="304466" custLinFactNeighborX="9727" custLinFactNeighborY="67113"/>
      <dgm:spPr/>
      <dgm:t>
        <a:bodyPr/>
        <a:lstStyle/>
        <a:p>
          <a:endParaRPr lang="zh-CN" altLang="en-US"/>
        </a:p>
      </dgm:t>
    </dgm:pt>
    <dgm:pt modelId="{60F1A463-1870-4D93-98E1-6867F69C4453}" type="pres">
      <dgm:prSet presAssocID="{A37F0E80-9AB3-4417-8FA7-E06FD2037CC8}" presName="vert3" presStyleCnt="0"/>
      <dgm:spPr/>
    </dgm:pt>
    <dgm:pt modelId="{1C625F61-3ED0-4512-A293-6D2CE08F5BFB}" type="pres">
      <dgm:prSet presAssocID="{25870E66-D0DB-43CD-A21D-3816BEBAFB44}" presName="horz4" presStyleCnt="0"/>
      <dgm:spPr/>
    </dgm:pt>
    <dgm:pt modelId="{BD59A711-7902-4BCA-83FA-0C496264BA92}" type="pres">
      <dgm:prSet presAssocID="{25870E66-D0DB-43CD-A21D-3816BEBAFB44}" presName="horzSpace4" presStyleCnt="0"/>
      <dgm:spPr/>
    </dgm:pt>
    <dgm:pt modelId="{79BCA59B-6BDE-434F-B274-5B0416A799CF}" type="pres">
      <dgm:prSet presAssocID="{25870E66-D0DB-43CD-A21D-3816BEBAFB44}" presName="tx4" presStyleLbl="revTx" presStyleIdx="20" presStyleCnt="27" custScaleX="308517" custScaleY="2000000" custLinFactX="24697" custLinFactY="400000" custLinFactNeighborX="100000" custLinFactNeighborY="493354">
        <dgm:presLayoutVars>
          <dgm:bulletEnabled val="1"/>
        </dgm:presLayoutVars>
      </dgm:prSet>
      <dgm:spPr/>
      <dgm:t>
        <a:bodyPr/>
        <a:lstStyle/>
        <a:p>
          <a:endParaRPr lang="zh-CN" altLang="en-US"/>
        </a:p>
      </dgm:t>
    </dgm:pt>
    <dgm:pt modelId="{AC29F233-E215-4B30-BA75-9F546B58AE84}" type="pres">
      <dgm:prSet presAssocID="{B3025C65-2FE3-4EC5-A32E-531E0874B844}" presName="horz4" presStyleCnt="0"/>
      <dgm:spPr/>
    </dgm:pt>
    <dgm:pt modelId="{C27016B3-4561-4F9A-82BB-32D373593655}" type="pres">
      <dgm:prSet presAssocID="{B3025C65-2FE3-4EC5-A32E-531E0874B844}" presName="horzSpace4" presStyleCnt="0"/>
      <dgm:spPr/>
    </dgm:pt>
    <dgm:pt modelId="{7B875AD9-A0B3-4A64-809F-D9E89BA71E3F}" type="pres">
      <dgm:prSet presAssocID="{B3025C65-2FE3-4EC5-A32E-531E0874B844}" presName="tx4" presStyleLbl="revTx" presStyleIdx="21" presStyleCnt="27" custScaleX="121703" custScaleY="952898" custLinFactX="24697" custLinFactY="6414118" custLinFactNeighborX="100000" custLinFactNeighborY="6500000">
        <dgm:presLayoutVars>
          <dgm:bulletEnabled val="1"/>
        </dgm:presLayoutVars>
      </dgm:prSet>
      <dgm:spPr/>
      <dgm:t>
        <a:bodyPr/>
        <a:lstStyle/>
        <a:p>
          <a:endParaRPr lang="zh-CN" altLang="en-US"/>
        </a:p>
      </dgm:t>
    </dgm:pt>
    <dgm:pt modelId="{86F00F17-D3E4-4A2C-8743-DEFFD1762F33}" type="pres">
      <dgm:prSet presAssocID="{1323FA2C-43CA-480E-9DD7-BE24AE177F9A}" presName="horz4" presStyleCnt="0"/>
      <dgm:spPr/>
    </dgm:pt>
    <dgm:pt modelId="{8F33F308-06C3-4B9B-B447-FB189B6FD0E8}" type="pres">
      <dgm:prSet presAssocID="{1323FA2C-43CA-480E-9DD7-BE24AE177F9A}" presName="horzSpace4" presStyleCnt="0"/>
      <dgm:spPr/>
    </dgm:pt>
    <dgm:pt modelId="{B07CBE92-1F06-4A92-8B4C-33076C48DE7D}" type="pres">
      <dgm:prSet presAssocID="{1323FA2C-43CA-480E-9DD7-BE24AE177F9A}" presName="tx4" presStyleLbl="revTx" presStyleIdx="22" presStyleCnt="27" custScaleX="121702" custScaleY="2000000" custLinFactX="24697" custLinFactY="4800000" custLinFactNeighborX="100000" custLinFactNeighborY="4843802">
        <dgm:presLayoutVars>
          <dgm:bulletEnabled val="1"/>
        </dgm:presLayoutVars>
      </dgm:prSet>
      <dgm:spPr/>
      <dgm:t>
        <a:bodyPr/>
        <a:lstStyle/>
        <a:p>
          <a:endParaRPr lang="zh-CN" altLang="en-US"/>
        </a:p>
      </dgm:t>
    </dgm:pt>
    <dgm:pt modelId="{DC87E7BC-2BCD-4B2F-9850-74DABC48E6ED}" type="pres">
      <dgm:prSet presAssocID="{E6176256-2BC8-48EB-A9C6-7967621B83F6}" presName="thinLine3" presStyleLbl="callout" presStyleIdx="6" presStyleCnt="8" custLinFactNeighborX="-947" custLinFactNeighborY="43199"/>
      <dgm:spPr/>
    </dgm:pt>
    <dgm:pt modelId="{F3EF46D6-5916-493B-B3F1-7E4F8BF080C1}" type="pres">
      <dgm:prSet presAssocID="{D934BE18-4B54-490E-82DF-8800C424A8EB}" presName="horz3" presStyleCnt="0"/>
      <dgm:spPr/>
    </dgm:pt>
    <dgm:pt modelId="{CBB6D524-5A74-4608-8E56-ED586C7CCDD2}" type="pres">
      <dgm:prSet presAssocID="{D934BE18-4B54-490E-82DF-8800C424A8EB}" presName="horzSpace3" presStyleCnt="0"/>
      <dgm:spPr/>
    </dgm:pt>
    <dgm:pt modelId="{12F138A5-BDA1-442D-861F-A9F2100F0F55}" type="pres">
      <dgm:prSet presAssocID="{D934BE18-4B54-490E-82DF-8800C424A8EB}" presName="tx3" presStyleLbl="revTx" presStyleIdx="23" presStyleCnt="27" custScaleY="74625" custLinFactNeighborX="8931" custLinFactNeighborY="89878"/>
      <dgm:spPr/>
      <dgm:t>
        <a:bodyPr/>
        <a:lstStyle/>
        <a:p>
          <a:endParaRPr lang="zh-CN" altLang="en-US"/>
        </a:p>
      </dgm:t>
    </dgm:pt>
    <dgm:pt modelId="{EF74DD3E-F6EF-400C-9786-59D6DB8EED76}" type="pres">
      <dgm:prSet presAssocID="{D934BE18-4B54-490E-82DF-8800C424A8EB}" presName="vert3" presStyleCnt="0"/>
      <dgm:spPr/>
    </dgm:pt>
    <dgm:pt modelId="{25A8F87B-FC14-4F2D-B9C0-9F17842CBAFC}" type="pres">
      <dgm:prSet presAssocID="{4983ABA1-DBE3-40B0-9154-17FB4034AC47}" presName="horz4" presStyleCnt="0"/>
      <dgm:spPr/>
    </dgm:pt>
    <dgm:pt modelId="{1B863F3B-638A-423A-BDE8-3CCB11B29B8E}" type="pres">
      <dgm:prSet presAssocID="{4983ABA1-DBE3-40B0-9154-17FB4034AC47}" presName="horzSpace4" presStyleCnt="0"/>
      <dgm:spPr/>
    </dgm:pt>
    <dgm:pt modelId="{13264869-396E-423B-AE22-F9F7EDB8F24A}" type="pres">
      <dgm:prSet presAssocID="{4983ABA1-DBE3-40B0-9154-17FB4034AC47}" presName="tx4" presStyleLbl="revTx" presStyleIdx="24" presStyleCnt="27" custScaleX="308567" custScaleY="475448" custLinFactX="24697" custLinFactY="200000" custLinFactNeighborX="100000" custLinFactNeighborY="217516">
        <dgm:presLayoutVars>
          <dgm:bulletEnabled val="1"/>
        </dgm:presLayoutVars>
      </dgm:prSet>
      <dgm:spPr/>
      <dgm:t>
        <a:bodyPr/>
        <a:lstStyle/>
        <a:p>
          <a:endParaRPr lang="zh-CN" altLang="en-US"/>
        </a:p>
      </dgm:t>
    </dgm:pt>
    <dgm:pt modelId="{BCA6C2B9-823E-4D03-B623-84D273BF316C}" type="pres">
      <dgm:prSet presAssocID="{FD5A8F9E-C27F-47D8-82B2-83297DE32D97}" presName="horz4" presStyleCnt="0"/>
      <dgm:spPr/>
    </dgm:pt>
    <dgm:pt modelId="{C07DD6BD-6CD5-484C-B04F-B9619589D678}" type="pres">
      <dgm:prSet presAssocID="{FD5A8F9E-C27F-47D8-82B2-83297DE32D97}" presName="horzSpace4" presStyleCnt="0"/>
      <dgm:spPr/>
    </dgm:pt>
    <dgm:pt modelId="{74B93414-FFE1-4268-9719-3DB4E4DC426C}" type="pres">
      <dgm:prSet presAssocID="{FD5A8F9E-C27F-47D8-82B2-83297DE32D97}" presName="tx4" presStyleLbl="revTx" presStyleIdx="25" presStyleCnt="27" custScaleX="336521" custScaleY="79966" custLinFactX="24697" custLinFactY="300000" custLinFactNeighborX="100000" custLinFactNeighborY="306918">
        <dgm:presLayoutVars>
          <dgm:bulletEnabled val="1"/>
        </dgm:presLayoutVars>
      </dgm:prSet>
      <dgm:spPr/>
      <dgm:t>
        <a:bodyPr/>
        <a:lstStyle/>
        <a:p>
          <a:endParaRPr lang="zh-CN" altLang="en-US"/>
        </a:p>
      </dgm:t>
    </dgm:pt>
    <dgm:pt modelId="{66FB934B-72AE-4AA9-9E44-37FA153518AE}" type="pres">
      <dgm:prSet presAssocID="{CE856925-61DF-4C0D-A3E1-0EA49E3579B0}" presName="horz4" presStyleCnt="0"/>
      <dgm:spPr/>
    </dgm:pt>
    <dgm:pt modelId="{7313CFF0-F2EE-437B-833F-EB7EBDF65B7F}" type="pres">
      <dgm:prSet presAssocID="{CE856925-61DF-4C0D-A3E1-0EA49E3579B0}" presName="horzSpace4" presStyleCnt="0"/>
      <dgm:spPr/>
    </dgm:pt>
    <dgm:pt modelId="{3601B31B-331F-4AAB-8290-3708874370A7}" type="pres">
      <dgm:prSet presAssocID="{CE856925-61DF-4C0D-A3E1-0EA49E3579B0}" presName="tx4" presStyleLbl="revTx" presStyleIdx="26" presStyleCnt="27" custScaleX="303116" custScaleY="154573" custLinFactX="24697" custLinFactY="470185" custLinFactNeighborX="100000" custLinFactNeighborY="500000">
        <dgm:presLayoutVars>
          <dgm:bulletEnabled val="1"/>
        </dgm:presLayoutVars>
      </dgm:prSet>
      <dgm:spPr/>
      <dgm:t>
        <a:bodyPr/>
        <a:lstStyle/>
        <a:p>
          <a:endParaRPr lang="zh-CN" altLang="en-US"/>
        </a:p>
      </dgm:t>
    </dgm:pt>
    <dgm:pt modelId="{1DE2F6EC-D19A-4FE4-B907-C06B8578D047}" type="pres">
      <dgm:prSet presAssocID="{CECF3C41-E103-416A-8F78-CB2AAB2545D6}" presName="thinLine2b" presStyleLbl="callout" presStyleIdx="7" presStyleCnt="8"/>
      <dgm:spPr/>
    </dgm:pt>
    <dgm:pt modelId="{A6A33DC9-31DD-4211-B18E-78F22CA46A40}" type="pres">
      <dgm:prSet presAssocID="{CECF3C41-E103-416A-8F78-CB2AAB2545D6}" presName="vertSpace2b" presStyleCnt="0"/>
      <dgm:spPr/>
    </dgm:pt>
  </dgm:ptLst>
  <dgm:cxnLst>
    <dgm:cxn modelId="{0972EAD6-78A2-44B7-926C-1DA104F004DF}" srcId="{D27254E0-5F29-4033-B766-D4D30AD92E85}" destId="{67C988C7-5704-4EE9-BAE0-907023ABE444}" srcOrd="0" destOrd="0" parTransId="{2A2E0F25-F19D-48E1-9A9D-5FD55D15A117}" sibTransId="{C15D3A5F-D493-4980-B810-AEB2BCAAB9D1}"/>
    <dgm:cxn modelId="{7BB2773B-03E2-4B39-AC7F-46A6011AB25B}" type="presOf" srcId="{B6EC407D-09F9-44CE-9B71-41DC899A1F6A}" destId="{54AF8AD3-61F7-4FD1-AD24-6DFDFDC3F68E}" srcOrd="0" destOrd="0" presId="urn:microsoft.com/office/officeart/2008/layout/LinedList"/>
    <dgm:cxn modelId="{0E8EEA14-5B9E-4F31-B31A-A1A02FC6160E}" srcId="{FC6C7AA2-E383-4380-AC2F-0D9316CCED20}" destId="{B344B93B-BF1C-45CE-BB50-CE08D092E3AF}" srcOrd="2" destOrd="0" parTransId="{A3E18668-6280-4FC7-BFFF-903626AF8124}" sibTransId="{231BA1EF-5ABD-439E-885A-4B3454922ECF}"/>
    <dgm:cxn modelId="{D0745B09-79CF-4D14-93CF-668B18FFC903}" type="presOf" srcId="{6472AA2B-7AC1-4253-A391-288143713461}" destId="{C0A89E5D-11E9-4582-BB22-EE7FCF00AAF1}" srcOrd="0" destOrd="0" presId="urn:microsoft.com/office/officeart/2008/layout/LinedList"/>
    <dgm:cxn modelId="{3B3122DB-7B40-4D89-9BB1-473E7E46FB27}" type="presOf" srcId="{1300E15A-137E-4C15-BB12-467219BEDB70}" destId="{58780EF3-3583-4EAF-BFD2-BA7B2B05D642}" srcOrd="0" destOrd="0" presId="urn:microsoft.com/office/officeart/2008/layout/LinedList"/>
    <dgm:cxn modelId="{38E1B365-AF27-4D69-9A14-BA38FFB52CD1}" srcId="{A37F0E80-9AB3-4417-8FA7-E06FD2037CC8}" destId="{1323FA2C-43CA-480E-9DD7-BE24AE177F9A}" srcOrd="2" destOrd="0" parTransId="{E36DF22D-8407-4730-A534-E456CEC7389B}" sibTransId="{FF236AEB-F196-4398-BD94-D7835DB0DBF7}"/>
    <dgm:cxn modelId="{B634F483-92AA-4B8D-9F06-3F5225C5A0CA}" srcId="{25870E66-D0DB-43CD-A21D-3816BEBAFB44}" destId="{96B8361E-BF46-4F95-B21B-BFD8AAA55F25}" srcOrd="3" destOrd="0" parTransId="{FF76322B-71B6-43B6-9063-258123C5A338}" sibTransId="{A178F6AA-E645-4F5F-B30A-F913876F9A13}"/>
    <dgm:cxn modelId="{D545A8D2-701E-49F6-8CA3-78ECDE2F6DEB}" type="presOf" srcId="{FD5A8F9E-C27F-47D8-82B2-83297DE32D97}" destId="{74B93414-FFE1-4268-9719-3DB4E4DC426C}" srcOrd="0" destOrd="0" presId="urn:microsoft.com/office/officeart/2008/layout/LinedList"/>
    <dgm:cxn modelId="{D9281BF6-F95E-4615-924B-1595C4779075}" srcId="{FC6C7AA2-E383-4380-AC2F-0D9316CCED20}" destId="{F75C32E1-69DA-4498-997D-50FCEAEA1A77}" srcOrd="3" destOrd="0" parTransId="{3FA0B84B-69C6-454D-B9D2-6DFBFD7498A7}" sibTransId="{08A95817-792C-4874-9FBD-0C19BF011DF2}"/>
    <dgm:cxn modelId="{C1AF27B2-310A-4746-867D-659A1790844F}" srcId="{25101F3D-8454-4847-B2CD-51BBC25D096E}" destId="{80E03A1A-76E1-4B99-A98F-3BB8061296F6}" srcOrd="0" destOrd="0" parTransId="{B00A428B-60B0-4E33-95DB-368BAE842480}" sibTransId="{1B4E08CC-1E44-4431-A40D-26FE359BC744}"/>
    <dgm:cxn modelId="{BE3DA3D7-4F92-42CE-9F77-E66304C641BA}" type="presOf" srcId="{4983ABA1-DBE3-40B0-9154-17FB4034AC47}" destId="{13264869-396E-423B-AE22-F9F7EDB8F24A}" srcOrd="0" destOrd="0" presId="urn:microsoft.com/office/officeart/2008/layout/LinedList"/>
    <dgm:cxn modelId="{C26E51C5-CFDA-433B-872F-276DFF7AAA12}" srcId="{FC32680C-EB00-4ED3-86AD-FD8DAA2BB60D}" destId="{6DD483DB-CC02-42D9-A1BF-BD8E77E71E7F}" srcOrd="0" destOrd="0" parTransId="{945125F4-A1D6-4866-A9C2-71492411B9D1}" sibTransId="{DD715510-BB16-4C3D-A0E6-80880A0F0F93}"/>
    <dgm:cxn modelId="{1CDCCC39-19DA-470B-8098-37D75A2530EC}" srcId="{6DD483DB-CC02-42D9-A1BF-BD8E77E71E7F}" destId="{D27254E0-5F29-4033-B766-D4D30AD92E85}" srcOrd="2" destOrd="0" parTransId="{B109A85E-8BA9-47E2-BEBE-2B1A1E8F9CAC}" sibTransId="{9344D6F0-5988-4603-AC7E-63E83B2AA991}"/>
    <dgm:cxn modelId="{7D498D49-9F67-4A87-B4A1-2297109C4692}" srcId="{1300E15A-137E-4C15-BB12-467219BEDB70}" destId="{B6EC407D-09F9-44CE-9B71-41DC899A1F6A}" srcOrd="0" destOrd="0" parTransId="{8125A90B-158F-4559-876C-0D51E8C51912}" sibTransId="{C1B6731A-3331-4A6C-81CD-E6046F96BFF3}"/>
    <dgm:cxn modelId="{3ACDF032-E0AE-4AA2-AABF-D3D1F8ECEDE2}" type="presOf" srcId="{B3025C65-2FE3-4EC5-A32E-531E0874B844}" destId="{7B875AD9-A0B3-4A64-809F-D9E89BA71E3F}" srcOrd="0" destOrd="0" presId="urn:microsoft.com/office/officeart/2008/layout/LinedList"/>
    <dgm:cxn modelId="{F3270E32-118D-4678-A3BC-A327AAB285F6}" srcId="{A37F0E80-9AB3-4417-8FA7-E06FD2037CC8}" destId="{25870E66-D0DB-43CD-A21D-3816BEBAFB44}" srcOrd="0" destOrd="0" parTransId="{1358F3A4-9EAD-4FCF-A5D0-1F0A0DE94C4F}" sibTransId="{506AFF68-D909-4538-A665-6C643BE134B0}"/>
    <dgm:cxn modelId="{8427C8DB-17A6-4779-9C9D-AE2ADAA2D5A3}" type="presOf" srcId="{1323FA2C-43CA-480E-9DD7-BE24AE177F9A}" destId="{B07CBE92-1F06-4A92-8B4C-33076C48DE7D}" srcOrd="0" destOrd="0" presId="urn:microsoft.com/office/officeart/2008/layout/LinedList"/>
    <dgm:cxn modelId="{F0E41F63-9EC4-439B-A638-4AD544126436}" srcId="{6DD483DB-CC02-42D9-A1BF-BD8E77E71E7F}" destId="{4DB1FD7B-0FE9-48B5-AD5D-0540C3B6697C}" srcOrd="1" destOrd="0" parTransId="{CBE94EA9-931F-496A-8B82-23F0004F6806}" sibTransId="{FBA766B6-B700-4CC1-A657-4FC6E2FD4795}"/>
    <dgm:cxn modelId="{EB42BB77-D7D6-47B1-8F6C-B40D167208F5}" type="presOf" srcId="{CE856925-61DF-4C0D-A3E1-0EA49E3579B0}" destId="{3601B31B-331F-4AAB-8290-3708874370A7}" srcOrd="0" destOrd="0" presId="urn:microsoft.com/office/officeart/2008/layout/LinedList"/>
    <dgm:cxn modelId="{1DFC42B4-1CDE-40EA-B300-9C6CDF62E2BE}" type="presOf" srcId="{A418CED5-20C8-43FD-B7F0-BE8A1580D8D0}" destId="{08128843-4666-4F57-98D8-A06348D311C2}" srcOrd="0" destOrd="0" presId="urn:microsoft.com/office/officeart/2008/layout/LinedList"/>
    <dgm:cxn modelId="{8A4A031A-A51E-4F57-8D76-6BE3924A05BF}" srcId="{80E03A1A-76E1-4B99-A98F-3BB8061296F6}" destId="{4ACCA4E3-767B-4A40-9D87-C23E51D06133}" srcOrd="1" destOrd="0" parTransId="{C1D89001-73AA-4D41-9CDF-397295F6B4D0}" sibTransId="{D85189E1-3DCA-44E9-BB6D-8108C3E9DC6D}"/>
    <dgm:cxn modelId="{3417E041-46B1-4259-BDAE-4C053EDB1B3A}" type="presOf" srcId="{A37F0E80-9AB3-4417-8FA7-E06FD2037CC8}" destId="{7D4E71F2-0637-45FD-A8DB-E3951C16865C}" srcOrd="0" destOrd="0" presId="urn:microsoft.com/office/officeart/2008/layout/LinedList"/>
    <dgm:cxn modelId="{B91F2FF6-16B2-43B4-AE35-B917F9006D5E}" srcId="{6DD483DB-CC02-42D9-A1BF-BD8E77E71E7F}" destId="{E83C9661-6418-43FA-8797-6830056416D8}" srcOrd="4" destOrd="0" parTransId="{B9AD5F3D-E81B-41D8-8A8A-60EFB35625B9}" sibTransId="{E464AD4C-191C-4582-8186-77F5235FCA4A}"/>
    <dgm:cxn modelId="{C5A7B407-E9A4-4E1F-ADE3-804E242113BD}" type="presOf" srcId="{4ACCA4E3-767B-4A40-9D87-C23E51D06133}" destId="{59386B3D-684B-4250-9121-42C29E0EB36D}" srcOrd="0" destOrd="2" presId="urn:microsoft.com/office/officeart/2008/layout/LinedList"/>
    <dgm:cxn modelId="{6F7F319E-58B4-47B3-B989-E3325F818B20}" srcId="{786868C2-8C2A-41C2-A4B8-8647C9725C92}" destId="{FC32680C-EB00-4ED3-86AD-FD8DAA2BB60D}" srcOrd="0" destOrd="0" parTransId="{7B93A629-71EC-4E04-80B8-C2CD043792BB}" sibTransId="{C7C9D6F3-01A3-4B48-8B20-037258AB0223}"/>
    <dgm:cxn modelId="{2A115B89-7766-46CD-AC55-3C9FA81022D7}" type="presOf" srcId="{C339B7B3-2148-4BAA-8509-9C96BBD6E09B}" destId="{1DA46E7C-97EC-409D-BA3B-E2565F1B69D7}" srcOrd="0" destOrd="0" presId="urn:microsoft.com/office/officeart/2008/layout/LinedList"/>
    <dgm:cxn modelId="{566DC1BC-0807-4785-9262-F639E7EB2222}" type="presOf" srcId="{1BE75BB4-68EB-4CC8-8E9C-A9B2EE599DFE}" destId="{B3CE7E14-79A3-4C3A-9157-14B1C744F250}" srcOrd="0" destOrd="0" presId="urn:microsoft.com/office/officeart/2008/layout/LinedList"/>
    <dgm:cxn modelId="{6AD56F56-7C21-4299-89D6-E2B18A817205}" type="presOf" srcId="{FC32680C-EB00-4ED3-86AD-FD8DAA2BB60D}" destId="{1AC188AC-A35C-479F-91F2-74CDC5D1A181}" srcOrd="0" destOrd="0" presId="urn:microsoft.com/office/officeart/2008/layout/LinedList"/>
    <dgm:cxn modelId="{AAF0371B-6521-4E61-84EB-32FAD4C53F03}" type="presOf" srcId="{F75C32E1-69DA-4498-997D-50FCEAEA1A77}" destId="{27FB8185-CA47-4C59-BDFB-84004E12D170}" srcOrd="0" destOrd="0" presId="urn:microsoft.com/office/officeart/2008/layout/LinedList"/>
    <dgm:cxn modelId="{099444A7-35C5-48EC-B045-E40D511EE6C7}" srcId="{D934BE18-4B54-490E-82DF-8800C424A8EB}" destId="{FD5A8F9E-C27F-47D8-82B2-83297DE32D97}" srcOrd="1" destOrd="0" parTransId="{E06D5835-570B-41F4-B422-C6B91CBBE1D9}" sibTransId="{594797A6-D143-41ED-98C1-395F0B4A6D45}"/>
    <dgm:cxn modelId="{9F5B0950-6196-43EF-9529-8B2B536B914F}" srcId="{D934BE18-4B54-490E-82DF-8800C424A8EB}" destId="{CE856925-61DF-4C0D-A3E1-0EA49E3579B0}" srcOrd="2" destOrd="0" parTransId="{CAE0F628-6628-4747-A17D-0A22EFA2A76E}" sibTransId="{48AB6174-0F5E-459F-A8D1-8599426225C1}"/>
    <dgm:cxn modelId="{43C7E6F6-BF06-41B9-8B2B-DE0704951290}" srcId="{E83C9661-6418-43FA-8797-6830056416D8}" destId="{1BE75BB4-68EB-4CC8-8E9C-A9B2EE599DFE}" srcOrd="0" destOrd="0" parTransId="{6B349EAE-DB75-4161-82B5-1820F3C817F5}" sibTransId="{286C41A7-EDF9-4B9F-865A-8D77944EEC46}"/>
    <dgm:cxn modelId="{1B092B0D-D2C1-4989-B883-34314B90F796}" srcId="{FC32680C-EB00-4ED3-86AD-FD8DAA2BB60D}" destId="{CECF3C41-E103-416A-8F78-CB2AAB2545D6}" srcOrd="1" destOrd="0" parTransId="{9C2D2D3B-9786-456A-AF76-0EF3F3736FED}" sibTransId="{DE964784-F83E-4AFA-83FA-36DA79DDEFBC}"/>
    <dgm:cxn modelId="{CDF39FE9-44BA-4624-924B-8BB8740B0659}" type="presOf" srcId="{96B8361E-BF46-4F95-B21B-BFD8AAA55F25}" destId="{79BCA59B-6BDE-434F-B274-5B0416A799CF}" srcOrd="0" destOrd="4" presId="urn:microsoft.com/office/officeart/2008/layout/LinedList"/>
    <dgm:cxn modelId="{13F82022-CD97-4E6E-9196-337553A51619}" srcId="{A37F0E80-9AB3-4417-8FA7-E06FD2037CC8}" destId="{B3025C65-2FE3-4EC5-A32E-531E0874B844}" srcOrd="1" destOrd="0" parTransId="{812B645C-1FE4-4F35-A881-DEAD252B52E3}" sibTransId="{D4DDBB55-CE9E-4B35-BB40-FC1DB8E31BB8}"/>
    <dgm:cxn modelId="{7D760292-E880-400B-85C4-1D92B7E33281}" srcId="{6DD483DB-CC02-42D9-A1BF-BD8E77E71E7F}" destId="{1300E15A-137E-4C15-BB12-467219BEDB70}" srcOrd="3" destOrd="0" parTransId="{654A9E4E-E73E-499E-B90F-E76D13187A97}" sibTransId="{885A97C6-1C7D-4EFC-95C6-E7A795826821}"/>
    <dgm:cxn modelId="{9F028E0A-8FBF-4046-992F-F77EB680AD85}" srcId="{FC6C7AA2-E383-4380-AC2F-0D9316CCED20}" destId="{8B306575-4CAE-4FA3-8379-1BD06C0BA46C}" srcOrd="0" destOrd="0" parTransId="{54650A22-C114-4614-ABFA-8B9018249A83}" sibTransId="{21303709-E3F0-4118-B439-A74009778B9E}"/>
    <dgm:cxn modelId="{ED814187-D625-4237-8618-9D363E528625}" srcId="{D27254E0-5F29-4033-B766-D4D30AD92E85}" destId="{6472AA2B-7AC1-4253-A391-288143713461}" srcOrd="1" destOrd="0" parTransId="{5C604E45-D083-4CD3-8863-B39148887235}" sibTransId="{EBB20CD5-5EEF-4AB3-951A-22193106051C}"/>
    <dgm:cxn modelId="{CCA3234C-A1EB-4C0B-B9CD-2C14A78B076A}" srcId="{25870E66-D0DB-43CD-A21D-3816BEBAFB44}" destId="{9AD6FA7F-F36A-4443-B7B9-92ACCED04FC5}" srcOrd="1" destOrd="0" parTransId="{6F1E4CCE-52A0-485D-B6CB-E25E99366254}" sibTransId="{EBB4CC35-49AF-4D70-B711-8C8EFDAFECB6}"/>
    <dgm:cxn modelId="{55F4BADD-870C-45AA-85B6-C7DDC54694CF}" type="presOf" srcId="{80E03A1A-76E1-4B99-A98F-3BB8061296F6}" destId="{59386B3D-684B-4250-9121-42C29E0EB36D}" srcOrd="0" destOrd="0" presId="urn:microsoft.com/office/officeart/2008/layout/LinedList"/>
    <dgm:cxn modelId="{4A90DF66-73EB-435D-861F-9483FCDF12DE}" srcId="{25870E66-D0DB-43CD-A21D-3816BEBAFB44}" destId="{0E08ED16-61B6-4D22-9160-4F9FDEDBA63A}" srcOrd="0" destOrd="0" parTransId="{00D59BAF-3AB1-47EC-8EEC-285603CC75DE}" sibTransId="{5B232805-D44B-43E5-BDE6-F6F5B5B6053F}"/>
    <dgm:cxn modelId="{11BC405D-77F9-4E04-8E23-10D946A64D32}" type="presOf" srcId="{25870E66-D0DB-43CD-A21D-3816BEBAFB44}" destId="{79BCA59B-6BDE-434F-B274-5B0416A799CF}" srcOrd="0" destOrd="0" presId="urn:microsoft.com/office/officeart/2008/layout/LinedList"/>
    <dgm:cxn modelId="{D00804A2-4109-4349-86DE-97FE911D9072}" type="presOf" srcId="{CECF3C41-E103-416A-8F78-CB2AAB2545D6}" destId="{68800E75-A737-42B8-BFE6-0306B7620A51}" srcOrd="0" destOrd="0" presId="urn:microsoft.com/office/officeart/2008/layout/LinedList"/>
    <dgm:cxn modelId="{EF04812C-B204-4E20-A282-301921168977}" srcId="{CECF3C41-E103-416A-8F78-CB2AAB2545D6}" destId="{A37F0E80-9AB3-4417-8FA7-E06FD2037CC8}" srcOrd="1" destOrd="0" parTransId="{51FA0553-106C-4871-8424-BD66DCBD9DD3}" sibTransId="{E6176256-2BC8-48EB-A9C6-7967621B83F6}"/>
    <dgm:cxn modelId="{62AD2AA1-58D0-4F43-AAE3-2BF1E7781191}" srcId="{80E03A1A-76E1-4B99-A98F-3BB8061296F6}" destId="{85D6B5C0-9524-43ED-B170-2AA962F1A32E}" srcOrd="0" destOrd="0" parTransId="{64453243-0EE0-47C0-B9CC-A354A9C9212D}" sibTransId="{CF42EB96-C0A4-48A8-ADAE-27747261FEB8}"/>
    <dgm:cxn modelId="{8B7A5FB5-91AF-462A-B3E4-4F79748AB65C}" type="presOf" srcId="{FC6C7AA2-E383-4380-AC2F-0D9316CCED20}" destId="{CA4D5BE8-2F0B-4AA9-87CB-C0205C89FD2F}" srcOrd="0" destOrd="0" presId="urn:microsoft.com/office/officeart/2008/layout/LinedList"/>
    <dgm:cxn modelId="{E6DBB1A2-8237-4B8E-ACD6-69029C2BB6ED}" type="presOf" srcId="{786868C2-8C2A-41C2-A4B8-8647C9725C92}" destId="{62598B10-4748-4954-BF4D-0EDC9061A53E}" srcOrd="0" destOrd="0" presId="urn:microsoft.com/office/officeart/2008/layout/LinedList"/>
    <dgm:cxn modelId="{264A68A3-F9F5-4CAB-A4A5-4BC1E22426E4}" type="presOf" srcId="{67C988C7-5704-4EE9-BAE0-907023ABE444}" destId="{FB0B5075-884F-4532-9FA7-CC9680D3D5C3}" srcOrd="0" destOrd="0" presId="urn:microsoft.com/office/officeart/2008/layout/LinedList"/>
    <dgm:cxn modelId="{94EEBEB8-5D69-4F18-BB13-04F5015DE683}" srcId="{4DB1FD7B-0FE9-48B5-AD5D-0540C3B6697C}" destId="{A418CED5-20C8-43FD-B7F0-BE8A1580D8D0}" srcOrd="0" destOrd="0" parTransId="{7F770DBF-F009-4763-AADB-DB25B13E622C}" sibTransId="{28457E25-2252-4A26-B4B4-1248357C1ABC}"/>
    <dgm:cxn modelId="{32215350-4603-44B1-AE08-0B050C2EB39A}" type="presOf" srcId="{D934BE18-4B54-490E-82DF-8800C424A8EB}" destId="{12F138A5-BDA1-442D-861F-A9F2100F0F55}" srcOrd="0" destOrd="0" presId="urn:microsoft.com/office/officeart/2008/layout/LinedList"/>
    <dgm:cxn modelId="{89D10D74-8624-41A6-9158-429AFC0E8366}" type="presOf" srcId="{9AD6FA7F-F36A-4443-B7B9-92ACCED04FC5}" destId="{79BCA59B-6BDE-434F-B274-5B0416A799CF}" srcOrd="0" destOrd="2" presId="urn:microsoft.com/office/officeart/2008/layout/LinedList"/>
    <dgm:cxn modelId="{B29055D1-240F-44DD-A0FC-C31E08C0A598}" type="presOf" srcId="{0E08ED16-61B6-4D22-9160-4F9FDEDBA63A}" destId="{79BCA59B-6BDE-434F-B274-5B0416A799CF}" srcOrd="0" destOrd="1" presId="urn:microsoft.com/office/officeart/2008/layout/LinedList"/>
    <dgm:cxn modelId="{FCEA65FA-7FB3-4901-BC47-C9C344EB67C7}" type="presOf" srcId="{6DD483DB-CC02-42D9-A1BF-BD8E77E71E7F}" destId="{3959A1CA-36F1-44B0-812D-3A979A180327}" srcOrd="0" destOrd="0" presId="urn:microsoft.com/office/officeart/2008/layout/LinedList"/>
    <dgm:cxn modelId="{CDFF00CF-1CC3-4DE7-AB7D-C8676FA64F44}" srcId="{25870E66-D0DB-43CD-A21D-3816BEBAFB44}" destId="{CC9E8DD4-A3F2-4E9E-B6E3-FC014F91A022}" srcOrd="2" destOrd="0" parTransId="{E39385BB-F64D-4DF9-9632-370AA5D1E168}" sibTransId="{13C6DA02-9C03-4B2B-AD5C-6F3EC6974219}"/>
    <dgm:cxn modelId="{401E6C98-ABA9-45ED-A62D-46BE4C7F225C}" type="presOf" srcId="{4DB1FD7B-0FE9-48B5-AD5D-0540C3B6697C}" destId="{2F126F6E-1BE8-40AB-8A6B-15F32C4FBE0A}" srcOrd="0" destOrd="0" presId="urn:microsoft.com/office/officeart/2008/layout/LinedList"/>
    <dgm:cxn modelId="{9EC4AA64-182A-48E7-97E0-CBFE87988EDE}" srcId="{CECF3C41-E103-416A-8F78-CB2AAB2545D6}" destId="{D934BE18-4B54-490E-82DF-8800C424A8EB}" srcOrd="2" destOrd="0" parTransId="{E5CBD552-DD17-44BE-B55F-99317ACC373E}" sibTransId="{A3F67D64-4335-4A5E-B46B-BAE8E0838FCF}"/>
    <dgm:cxn modelId="{63BC4974-3039-489E-BE9F-D65F835616D9}" type="presOf" srcId="{D27254E0-5F29-4033-B766-D4D30AD92E85}" destId="{0A5043C9-5511-4199-94BC-3B694D6FE5F1}" srcOrd="0" destOrd="0" presId="urn:microsoft.com/office/officeart/2008/layout/LinedList"/>
    <dgm:cxn modelId="{79409388-1351-4A93-A08E-16D7A2701AF0}" srcId="{CECF3C41-E103-416A-8F78-CB2AAB2545D6}" destId="{FC6C7AA2-E383-4380-AC2F-0D9316CCED20}" srcOrd="0" destOrd="0" parTransId="{FB24375E-717E-4992-A42C-E9393F03FA02}" sibTransId="{3832B943-540D-469F-A1C6-E380B87831FE}"/>
    <dgm:cxn modelId="{4EB7E093-225D-4EA4-8C14-C78335A56FC4}" type="presOf" srcId="{8B306575-4CAE-4FA3-8379-1BD06C0BA46C}" destId="{EF77AADD-CFB8-4750-BBF6-663356F003F5}" srcOrd="0" destOrd="0" presId="urn:microsoft.com/office/officeart/2008/layout/LinedList"/>
    <dgm:cxn modelId="{AEBF755F-DB44-4EF5-A464-E2400624326C}" srcId="{D934BE18-4B54-490E-82DF-8800C424A8EB}" destId="{4983ABA1-DBE3-40B0-9154-17FB4034AC47}" srcOrd="0" destOrd="0" parTransId="{312C328E-CF72-40EE-82A3-B810ABB86527}" sibTransId="{F7777CB6-4757-43F9-9AF4-58D9B4F16D11}"/>
    <dgm:cxn modelId="{0F2470B9-BFB0-4D6C-B5B9-2ABEB86F16C0}" type="presOf" srcId="{CC9E8DD4-A3F2-4E9E-B6E3-FC014F91A022}" destId="{79BCA59B-6BDE-434F-B274-5B0416A799CF}" srcOrd="0" destOrd="3" presId="urn:microsoft.com/office/officeart/2008/layout/LinedList"/>
    <dgm:cxn modelId="{1789C03A-4F71-4456-8576-5391FCDF13DE}" type="presOf" srcId="{B344B93B-BF1C-45CE-BB50-CE08D092E3AF}" destId="{F2EC8233-C61A-4C14-8268-E90418982A2A}" srcOrd="0" destOrd="0" presId="urn:microsoft.com/office/officeart/2008/layout/LinedList"/>
    <dgm:cxn modelId="{AAF63046-980C-4CF1-9770-C2A2B6240DA0}" type="presOf" srcId="{25101F3D-8454-4847-B2CD-51BBC25D096E}" destId="{E0D5D508-48E8-4DD7-84F8-62C9F81DAF7C}" srcOrd="0" destOrd="0" presId="urn:microsoft.com/office/officeart/2008/layout/LinedList"/>
    <dgm:cxn modelId="{E1C70AF1-9798-4B51-AA3E-69407516EC22}" type="presOf" srcId="{E83C9661-6418-43FA-8797-6830056416D8}" destId="{CDBDF5DA-58F4-4D9D-AD11-F534661A668D}" srcOrd="0" destOrd="0" presId="urn:microsoft.com/office/officeart/2008/layout/LinedList"/>
    <dgm:cxn modelId="{29F4C240-E4FA-42A7-90D8-E34A44062372}" srcId="{FC6C7AA2-E383-4380-AC2F-0D9316CCED20}" destId="{C339B7B3-2148-4BAA-8509-9C96BBD6E09B}" srcOrd="1" destOrd="0" parTransId="{05787503-5FC8-418C-A9A5-F9B61BD0753D}" sibTransId="{26E74938-D2BE-4668-B3DC-7681AD40D5A9}"/>
    <dgm:cxn modelId="{0599CC1B-D0EE-4403-86C0-0C93BB2B9590}" srcId="{6DD483DB-CC02-42D9-A1BF-BD8E77E71E7F}" destId="{25101F3D-8454-4847-B2CD-51BBC25D096E}" srcOrd="0" destOrd="0" parTransId="{14947861-003D-447D-9E92-F64C7BAE40AA}" sibTransId="{006127D9-ABC1-4EE7-B669-D5607FE2F188}"/>
    <dgm:cxn modelId="{76985694-72ED-4964-AFF1-2216C3D99382}" type="presOf" srcId="{85D6B5C0-9524-43ED-B170-2AA962F1A32E}" destId="{59386B3D-684B-4250-9121-42C29E0EB36D}" srcOrd="0" destOrd="1" presId="urn:microsoft.com/office/officeart/2008/layout/LinedList"/>
    <dgm:cxn modelId="{BD2B6970-387A-4544-BC39-4C6F81C21D5B}" type="presParOf" srcId="{62598B10-4748-4954-BF4D-0EDC9061A53E}" destId="{E75884B0-5FF3-4C53-BBB0-62BC6FC42B68}" srcOrd="0" destOrd="0" presId="urn:microsoft.com/office/officeart/2008/layout/LinedList"/>
    <dgm:cxn modelId="{414392DA-047C-4A21-BC7A-B2B57E1D64AF}" type="presParOf" srcId="{62598B10-4748-4954-BF4D-0EDC9061A53E}" destId="{8AD16A11-1372-4EA2-BC6A-DC60E7B9D339}" srcOrd="1" destOrd="0" presId="urn:microsoft.com/office/officeart/2008/layout/LinedList"/>
    <dgm:cxn modelId="{A7F5820A-D251-4F27-A971-587DDE6EAD1C}" type="presParOf" srcId="{8AD16A11-1372-4EA2-BC6A-DC60E7B9D339}" destId="{1AC188AC-A35C-479F-91F2-74CDC5D1A181}" srcOrd="0" destOrd="0" presId="urn:microsoft.com/office/officeart/2008/layout/LinedList"/>
    <dgm:cxn modelId="{97D03559-EB62-49F9-A349-0278F3F7D905}" type="presParOf" srcId="{8AD16A11-1372-4EA2-BC6A-DC60E7B9D339}" destId="{B7887636-AB06-4FA1-941E-EA40E4E62B96}" srcOrd="1" destOrd="0" presId="urn:microsoft.com/office/officeart/2008/layout/LinedList"/>
    <dgm:cxn modelId="{1F476FE2-0828-40F8-ADBB-525E42815AD3}" type="presParOf" srcId="{B7887636-AB06-4FA1-941E-EA40E4E62B96}" destId="{8ADC1F25-E0A9-442F-8E8D-C12E00AD73FA}" srcOrd="0" destOrd="0" presId="urn:microsoft.com/office/officeart/2008/layout/LinedList"/>
    <dgm:cxn modelId="{CA80E758-F330-4181-AA4D-5B36DED1C35A}" type="presParOf" srcId="{B7887636-AB06-4FA1-941E-EA40E4E62B96}" destId="{C6BE19C6-30F2-4277-B792-0F46289A732F}" srcOrd="1" destOrd="0" presId="urn:microsoft.com/office/officeart/2008/layout/LinedList"/>
    <dgm:cxn modelId="{9EBB5834-55F4-4647-A882-8800A3D1D4F6}" type="presParOf" srcId="{C6BE19C6-30F2-4277-B792-0F46289A732F}" destId="{847D5215-1AC5-473C-BACF-2D0B0E26573F}" srcOrd="0" destOrd="0" presId="urn:microsoft.com/office/officeart/2008/layout/LinedList"/>
    <dgm:cxn modelId="{411F4D2D-73FF-4ACF-9A3C-766447148FE6}" type="presParOf" srcId="{C6BE19C6-30F2-4277-B792-0F46289A732F}" destId="{3959A1CA-36F1-44B0-812D-3A979A180327}" srcOrd="1" destOrd="0" presId="urn:microsoft.com/office/officeart/2008/layout/LinedList"/>
    <dgm:cxn modelId="{27F7AED8-0D60-47D9-B473-DD38669C001A}" type="presParOf" srcId="{C6BE19C6-30F2-4277-B792-0F46289A732F}" destId="{9B58D720-260D-46A4-9FB3-C61C9615235B}" srcOrd="2" destOrd="0" presId="urn:microsoft.com/office/officeart/2008/layout/LinedList"/>
    <dgm:cxn modelId="{0250D243-E41B-48AF-8778-D009B864D6E4}" type="presParOf" srcId="{9B58D720-260D-46A4-9FB3-C61C9615235B}" destId="{9472A735-0D62-4615-8C4B-6AE8551296DB}" srcOrd="0" destOrd="0" presId="urn:microsoft.com/office/officeart/2008/layout/LinedList"/>
    <dgm:cxn modelId="{3841485E-C252-41E0-8DA9-AA4A883DD732}" type="presParOf" srcId="{9472A735-0D62-4615-8C4B-6AE8551296DB}" destId="{AAFEF73B-3607-403D-B5DB-C55A2294A07B}" srcOrd="0" destOrd="0" presId="urn:microsoft.com/office/officeart/2008/layout/LinedList"/>
    <dgm:cxn modelId="{EFD930F6-9443-480F-9E9D-A7552F3CD120}" type="presParOf" srcId="{9472A735-0D62-4615-8C4B-6AE8551296DB}" destId="{E0D5D508-48E8-4DD7-84F8-62C9F81DAF7C}" srcOrd="1" destOrd="0" presId="urn:microsoft.com/office/officeart/2008/layout/LinedList"/>
    <dgm:cxn modelId="{0078C196-AB86-41A9-947E-EBF6EDACCBF7}" type="presParOf" srcId="{9472A735-0D62-4615-8C4B-6AE8551296DB}" destId="{49D89843-6FB0-4E2F-A310-E47A3A164498}" srcOrd="2" destOrd="0" presId="urn:microsoft.com/office/officeart/2008/layout/LinedList"/>
    <dgm:cxn modelId="{D647DF87-22ED-4046-99FE-FCB03EB50A23}" type="presParOf" srcId="{49D89843-6FB0-4E2F-A310-E47A3A164498}" destId="{A9F74A4E-6AFB-42B8-A219-0053A61FC860}" srcOrd="0" destOrd="0" presId="urn:microsoft.com/office/officeart/2008/layout/LinedList"/>
    <dgm:cxn modelId="{E419AD0C-37F0-41CE-B37B-DE216ADBFBA7}" type="presParOf" srcId="{A9F74A4E-6AFB-42B8-A219-0053A61FC860}" destId="{E8AD08E5-D55B-4321-B57C-833299A6E725}" srcOrd="0" destOrd="0" presId="urn:microsoft.com/office/officeart/2008/layout/LinedList"/>
    <dgm:cxn modelId="{A868064A-5BBB-45FB-90EC-45944A203DCB}" type="presParOf" srcId="{A9F74A4E-6AFB-42B8-A219-0053A61FC860}" destId="{59386B3D-684B-4250-9121-42C29E0EB36D}" srcOrd="1" destOrd="0" presId="urn:microsoft.com/office/officeart/2008/layout/LinedList"/>
    <dgm:cxn modelId="{081B80A5-86B8-40F9-ABD8-A32ECCE1360C}" type="presParOf" srcId="{9B58D720-260D-46A4-9FB3-C61C9615235B}" destId="{D0259857-A214-4271-A49D-CC24D29D3053}" srcOrd="1" destOrd="0" presId="urn:microsoft.com/office/officeart/2008/layout/LinedList"/>
    <dgm:cxn modelId="{E5AE9C4B-298F-415E-A758-B3E1BD726808}" type="presParOf" srcId="{9B58D720-260D-46A4-9FB3-C61C9615235B}" destId="{91D3C93D-4FB6-40F2-8A69-B25ED418B092}" srcOrd="2" destOrd="0" presId="urn:microsoft.com/office/officeart/2008/layout/LinedList"/>
    <dgm:cxn modelId="{45E74073-CF10-43D5-95A7-F05F608B54C1}" type="presParOf" srcId="{91D3C93D-4FB6-40F2-8A69-B25ED418B092}" destId="{2889CE34-009C-4F23-BA7A-D871E214253E}" srcOrd="0" destOrd="0" presId="urn:microsoft.com/office/officeart/2008/layout/LinedList"/>
    <dgm:cxn modelId="{9B0F4FB6-90B8-4556-B166-E52093D27340}" type="presParOf" srcId="{91D3C93D-4FB6-40F2-8A69-B25ED418B092}" destId="{2F126F6E-1BE8-40AB-8A6B-15F32C4FBE0A}" srcOrd="1" destOrd="0" presId="urn:microsoft.com/office/officeart/2008/layout/LinedList"/>
    <dgm:cxn modelId="{7BE38463-6373-43AE-8FDB-F8C28388BBA3}" type="presParOf" srcId="{91D3C93D-4FB6-40F2-8A69-B25ED418B092}" destId="{20646C21-1B5E-4EB4-8761-F9C18DC30F24}" srcOrd="2" destOrd="0" presId="urn:microsoft.com/office/officeart/2008/layout/LinedList"/>
    <dgm:cxn modelId="{A8B8275E-5A87-4023-93B1-D8C920CD4C95}" type="presParOf" srcId="{20646C21-1B5E-4EB4-8761-F9C18DC30F24}" destId="{5EBE6FC7-6299-4ABE-84B3-385E8EBDA7DF}" srcOrd="0" destOrd="0" presId="urn:microsoft.com/office/officeart/2008/layout/LinedList"/>
    <dgm:cxn modelId="{3D75824B-00FD-478D-913C-078FB4936252}" type="presParOf" srcId="{5EBE6FC7-6299-4ABE-84B3-385E8EBDA7DF}" destId="{EBB33BB3-0BED-4141-87A9-27983C0EEACE}" srcOrd="0" destOrd="0" presId="urn:microsoft.com/office/officeart/2008/layout/LinedList"/>
    <dgm:cxn modelId="{F644EF5C-465F-4615-BD41-C174555B6896}" type="presParOf" srcId="{5EBE6FC7-6299-4ABE-84B3-385E8EBDA7DF}" destId="{08128843-4666-4F57-98D8-A06348D311C2}" srcOrd="1" destOrd="0" presId="urn:microsoft.com/office/officeart/2008/layout/LinedList"/>
    <dgm:cxn modelId="{DA23C8E3-E6F1-451C-8F61-C8884EB02AA8}" type="presParOf" srcId="{9B58D720-260D-46A4-9FB3-C61C9615235B}" destId="{B71959F4-1282-4149-B100-24BAAEF6DB2B}" srcOrd="3" destOrd="0" presId="urn:microsoft.com/office/officeart/2008/layout/LinedList"/>
    <dgm:cxn modelId="{ED00BA55-AAB9-4973-9C5F-751C665D862A}" type="presParOf" srcId="{9B58D720-260D-46A4-9FB3-C61C9615235B}" destId="{AB193403-BAEB-44EA-92B7-F491DBBF203A}" srcOrd="4" destOrd="0" presId="urn:microsoft.com/office/officeart/2008/layout/LinedList"/>
    <dgm:cxn modelId="{D82C0266-4A83-456D-ADD6-27974BF0B57A}" type="presParOf" srcId="{AB193403-BAEB-44EA-92B7-F491DBBF203A}" destId="{1280404B-40BE-4570-BDEF-10F3E9D877C2}" srcOrd="0" destOrd="0" presId="urn:microsoft.com/office/officeart/2008/layout/LinedList"/>
    <dgm:cxn modelId="{BA0948A9-63FD-45EC-B6DF-8856C489EE2C}" type="presParOf" srcId="{AB193403-BAEB-44EA-92B7-F491DBBF203A}" destId="{0A5043C9-5511-4199-94BC-3B694D6FE5F1}" srcOrd="1" destOrd="0" presId="urn:microsoft.com/office/officeart/2008/layout/LinedList"/>
    <dgm:cxn modelId="{5B6EA407-4839-4176-9EEE-F07599DF7429}" type="presParOf" srcId="{AB193403-BAEB-44EA-92B7-F491DBBF203A}" destId="{28D8715C-F577-49E7-B2C0-559EFEA4F1ED}" srcOrd="2" destOrd="0" presId="urn:microsoft.com/office/officeart/2008/layout/LinedList"/>
    <dgm:cxn modelId="{6B4A7AC8-59C7-4876-8285-49DA5B67ABFA}" type="presParOf" srcId="{28D8715C-F577-49E7-B2C0-559EFEA4F1ED}" destId="{A743B0B3-61BB-4DD3-B1E9-9023D2304255}" srcOrd="0" destOrd="0" presId="urn:microsoft.com/office/officeart/2008/layout/LinedList"/>
    <dgm:cxn modelId="{D9A1E2CB-96D1-4181-A53F-092859BCD647}" type="presParOf" srcId="{A743B0B3-61BB-4DD3-B1E9-9023D2304255}" destId="{945DCF00-315F-4EBC-BE1E-B78C4653C092}" srcOrd="0" destOrd="0" presId="urn:microsoft.com/office/officeart/2008/layout/LinedList"/>
    <dgm:cxn modelId="{ED095D98-E06B-436C-B82A-D42C211DA823}" type="presParOf" srcId="{A743B0B3-61BB-4DD3-B1E9-9023D2304255}" destId="{FB0B5075-884F-4532-9FA7-CC9680D3D5C3}" srcOrd="1" destOrd="0" presId="urn:microsoft.com/office/officeart/2008/layout/LinedList"/>
    <dgm:cxn modelId="{4E5CFAC8-F519-4AC6-959B-89AE1A69A3B7}" type="presParOf" srcId="{28D8715C-F577-49E7-B2C0-559EFEA4F1ED}" destId="{0CBED727-6DAD-4EEA-914D-FB00F1F23B9D}" srcOrd="1" destOrd="0" presId="urn:microsoft.com/office/officeart/2008/layout/LinedList"/>
    <dgm:cxn modelId="{34230E46-7C0E-41C9-8238-AD074D3B0DF8}" type="presParOf" srcId="{0CBED727-6DAD-4EEA-914D-FB00F1F23B9D}" destId="{72C79382-BF9E-433B-B611-222D9F2C2649}" srcOrd="0" destOrd="0" presId="urn:microsoft.com/office/officeart/2008/layout/LinedList"/>
    <dgm:cxn modelId="{9F938C0A-81F5-4445-815D-D0C286BB2B21}" type="presParOf" srcId="{0CBED727-6DAD-4EEA-914D-FB00F1F23B9D}" destId="{C0A89E5D-11E9-4582-BB22-EE7FCF00AAF1}" srcOrd="1" destOrd="0" presId="urn:microsoft.com/office/officeart/2008/layout/LinedList"/>
    <dgm:cxn modelId="{68603C5A-144E-4D24-8E6D-4C1ED085EE11}" type="presParOf" srcId="{9B58D720-260D-46A4-9FB3-C61C9615235B}" destId="{E2AB5363-0ADD-44F4-A200-D3DD2BF8B352}" srcOrd="5" destOrd="0" presId="urn:microsoft.com/office/officeart/2008/layout/LinedList"/>
    <dgm:cxn modelId="{A61A270C-50DA-4EC1-8C24-8B3A0044E783}" type="presParOf" srcId="{9B58D720-260D-46A4-9FB3-C61C9615235B}" destId="{5BB2F1FC-9CF8-41C3-8055-1F6E81CF5CB4}" srcOrd="6" destOrd="0" presId="urn:microsoft.com/office/officeart/2008/layout/LinedList"/>
    <dgm:cxn modelId="{08158925-BEC2-4E3C-B24B-87164E74CB71}" type="presParOf" srcId="{5BB2F1FC-9CF8-41C3-8055-1F6E81CF5CB4}" destId="{D6F49A99-6EEA-4C09-AAC2-EF86357A29FE}" srcOrd="0" destOrd="0" presId="urn:microsoft.com/office/officeart/2008/layout/LinedList"/>
    <dgm:cxn modelId="{1790F49D-7254-4C4F-9DA4-874D612CB41C}" type="presParOf" srcId="{5BB2F1FC-9CF8-41C3-8055-1F6E81CF5CB4}" destId="{58780EF3-3583-4EAF-BFD2-BA7B2B05D642}" srcOrd="1" destOrd="0" presId="urn:microsoft.com/office/officeart/2008/layout/LinedList"/>
    <dgm:cxn modelId="{FBFA96A6-9069-454C-B362-E04CF1E8153B}" type="presParOf" srcId="{5BB2F1FC-9CF8-41C3-8055-1F6E81CF5CB4}" destId="{B54DED95-81E9-459D-A871-8132AD28B985}" srcOrd="2" destOrd="0" presId="urn:microsoft.com/office/officeart/2008/layout/LinedList"/>
    <dgm:cxn modelId="{350CC030-4262-46CD-9FF9-D63C2781F40F}" type="presParOf" srcId="{B54DED95-81E9-459D-A871-8132AD28B985}" destId="{056B49ED-385E-40DB-ACB9-A773020CE8AE}" srcOrd="0" destOrd="0" presId="urn:microsoft.com/office/officeart/2008/layout/LinedList"/>
    <dgm:cxn modelId="{4F733C19-4D57-4C76-A601-A2E3C2D0ED65}" type="presParOf" srcId="{056B49ED-385E-40DB-ACB9-A773020CE8AE}" destId="{647D9418-1C9B-4E65-8B43-886E2FEDCA2E}" srcOrd="0" destOrd="0" presId="urn:microsoft.com/office/officeart/2008/layout/LinedList"/>
    <dgm:cxn modelId="{E352E844-3674-44C3-9308-7BA593A3985E}" type="presParOf" srcId="{056B49ED-385E-40DB-ACB9-A773020CE8AE}" destId="{54AF8AD3-61F7-4FD1-AD24-6DFDFDC3F68E}" srcOrd="1" destOrd="0" presId="urn:microsoft.com/office/officeart/2008/layout/LinedList"/>
    <dgm:cxn modelId="{5AE05C78-1C96-4D7B-8BD6-4A7D1862A5B2}" type="presParOf" srcId="{9B58D720-260D-46A4-9FB3-C61C9615235B}" destId="{7227A61C-95A4-4B0D-949B-A87E5560A84D}" srcOrd="7" destOrd="0" presId="urn:microsoft.com/office/officeart/2008/layout/LinedList"/>
    <dgm:cxn modelId="{5386A674-7B27-42AC-81D4-AB8F8B479CBD}" type="presParOf" srcId="{9B58D720-260D-46A4-9FB3-C61C9615235B}" destId="{02792205-65D7-4F89-8293-F4F3BB8FA464}" srcOrd="8" destOrd="0" presId="urn:microsoft.com/office/officeart/2008/layout/LinedList"/>
    <dgm:cxn modelId="{A58DB8E7-209F-45E2-81B4-4BA8C550A316}" type="presParOf" srcId="{02792205-65D7-4F89-8293-F4F3BB8FA464}" destId="{5C03E508-70C8-4920-8FD5-1F809741AC02}" srcOrd="0" destOrd="0" presId="urn:microsoft.com/office/officeart/2008/layout/LinedList"/>
    <dgm:cxn modelId="{95428C8E-1526-4BE4-9992-2C882A3FE541}" type="presParOf" srcId="{02792205-65D7-4F89-8293-F4F3BB8FA464}" destId="{CDBDF5DA-58F4-4D9D-AD11-F534661A668D}" srcOrd="1" destOrd="0" presId="urn:microsoft.com/office/officeart/2008/layout/LinedList"/>
    <dgm:cxn modelId="{03F89A9C-EC3E-424C-B82A-4E558256304D}" type="presParOf" srcId="{02792205-65D7-4F89-8293-F4F3BB8FA464}" destId="{0D9C2A5D-C1D3-4496-B059-B14CDAFF3BC3}" srcOrd="2" destOrd="0" presId="urn:microsoft.com/office/officeart/2008/layout/LinedList"/>
    <dgm:cxn modelId="{E29AE77A-FA55-4540-A259-0AA8306C2B9C}" type="presParOf" srcId="{0D9C2A5D-C1D3-4496-B059-B14CDAFF3BC3}" destId="{937AF8F6-69CC-42DC-897C-32A726B371C1}" srcOrd="0" destOrd="0" presId="urn:microsoft.com/office/officeart/2008/layout/LinedList"/>
    <dgm:cxn modelId="{9A3CB356-EA9A-4588-8557-3567F06BE4E8}" type="presParOf" srcId="{937AF8F6-69CC-42DC-897C-32A726B371C1}" destId="{20AA6C15-18DF-4587-ABFD-65284941D8F3}" srcOrd="0" destOrd="0" presId="urn:microsoft.com/office/officeart/2008/layout/LinedList"/>
    <dgm:cxn modelId="{B5B55E7D-24D7-44F8-9C09-1FC60EDF6332}" type="presParOf" srcId="{937AF8F6-69CC-42DC-897C-32A726B371C1}" destId="{B3CE7E14-79A3-4C3A-9157-14B1C744F250}" srcOrd="1" destOrd="0" presId="urn:microsoft.com/office/officeart/2008/layout/LinedList"/>
    <dgm:cxn modelId="{5191A930-6C0A-47DB-AFB8-082B884AD058}" type="presParOf" srcId="{B7887636-AB06-4FA1-941E-EA40E4E62B96}" destId="{43DB5AC2-B5E5-4E0D-A426-7278BBA7A52A}" srcOrd="2" destOrd="0" presId="urn:microsoft.com/office/officeart/2008/layout/LinedList"/>
    <dgm:cxn modelId="{88841388-58E9-4280-9DC4-64F879E8874A}" type="presParOf" srcId="{B7887636-AB06-4FA1-941E-EA40E4E62B96}" destId="{3EA17A49-FBDB-4B95-B897-03B31F97DAD4}" srcOrd="3" destOrd="0" presId="urn:microsoft.com/office/officeart/2008/layout/LinedList"/>
    <dgm:cxn modelId="{F9338035-C52B-4B72-91EC-7198B811BEAA}" type="presParOf" srcId="{B7887636-AB06-4FA1-941E-EA40E4E62B96}" destId="{26FD8662-865E-42B3-832B-EE7A910B97CC}" srcOrd="4" destOrd="0" presId="urn:microsoft.com/office/officeart/2008/layout/LinedList"/>
    <dgm:cxn modelId="{1D5B2616-CBA2-4ECF-A4E2-E32050105FE6}" type="presParOf" srcId="{26FD8662-865E-42B3-832B-EE7A910B97CC}" destId="{AE522B51-5837-4D07-AD16-D34CEEBA88BA}" srcOrd="0" destOrd="0" presId="urn:microsoft.com/office/officeart/2008/layout/LinedList"/>
    <dgm:cxn modelId="{C25869BB-C211-4C5C-9296-EF628DF784E0}" type="presParOf" srcId="{26FD8662-865E-42B3-832B-EE7A910B97CC}" destId="{68800E75-A737-42B8-BFE6-0306B7620A51}" srcOrd="1" destOrd="0" presId="urn:microsoft.com/office/officeart/2008/layout/LinedList"/>
    <dgm:cxn modelId="{82CABF2A-7CEE-4174-8068-F097BA958F68}" type="presParOf" srcId="{26FD8662-865E-42B3-832B-EE7A910B97CC}" destId="{7FEE0BA0-6A71-40E8-96DD-7758B8F9D7C7}" srcOrd="2" destOrd="0" presId="urn:microsoft.com/office/officeart/2008/layout/LinedList"/>
    <dgm:cxn modelId="{27293EF5-17B2-47B0-A355-3A945C7666A8}" type="presParOf" srcId="{7FEE0BA0-6A71-40E8-96DD-7758B8F9D7C7}" destId="{7FDB5D08-B3A1-4169-B326-DEB2EF20A3F3}" srcOrd="0" destOrd="0" presId="urn:microsoft.com/office/officeart/2008/layout/LinedList"/>
    <dgm:cxn modelId="{AF386241-6747-48E2-AEA3-0955ABE90A97}" type="presParOf" srcId="{7FDB5D08-B3A1-4169-B326-DEB2EF20A3F3}" destId="{41D02984-C37E-4A31-B1E2-E9EF804A13CF}" srcOrd="0" destOrd="0" presId="urn:microsoft.com/office/officeart/2008/layout/LinedList"/>
    <dgm:cxn modelId="{2F47B32F-1A5A-43C7-BE5C-077EA2C22299}" type="presParOf" srcId="{7FDB5D08-B3A1-4169-B326-DEB2EF20A3F3}" destId="{CA4D5BE8-2F0B-4AA9-87CB-C0205C89FD2F}" srcOrd="1" destOrd="0" presId="urn:microsoft.com/office/officeart/2008/layout/LinedList"/>
    <dgm:cxn modelId="{7C5F2A4C-991C-458B-8E6F-DC11C103F73E}" type="presParOf" srcId="{7FDB5D08-B3A1-4169-B326-DEB2EF20A3F3}" destId="{6CE3483E-F85F-41DD-9B32-ADECCBAA184B}" srcOrd="2" destOrd="0" presId="urn:microsoft.com/office/officeart/2008/layout/LinedList"/>
    <dgm:cxn modelId="{1A4F8BBD-B3DB-4366-A95E-72A161DFCBF2}" type="presParOf" srcId="{6CE3483E-F85F-41DD-9B32-ADECCBAA184B}" destId="{EB65698A-22FD-44ED-A9B3-D225D338ED9E}" srcOrd="0" destOrd="0" presId="urn:microsoft.com/office/officeart/2008/layout/LinedList"/>
    <dgm:cxn modelId="{10A6D8DB-142A-4F01-91DD-FB86B87DEA51}" type="presParOf" srcId="{EB65698A-22FD-44ED-A9B3-D225D338ED9E}" destId="{9258652D-D118-49CC-9DAB-7CABF0D5D957}" srcOrd="0" destOrd="0" presId="urn:microsoft.com/office/officeart/2008/layout/LinedList"/>
    <dgm:cxn modelId="{30A5FD4E-F413-4E73-A312-F084DAB8C772}" type="presParOf" srcId="{EB65698A-22FD-44ED-A9B3-D225D338ED9E}" destId="{EF77AADD-CFB8-4750-BBF6-663356F003F5}" srcOrd="1" destOrd="0" presId="urn:microsoft.com/office/officeart/2008/layout/LinedList"/>
    <dgm:cxn modelId="{AB7D8CE3-BB74-437F-82CD-7DB9234F4718}" type="presParOf" srcId="{6CE3483E-F85F-41DD-9B32-ADECCBAA184B}" destId="{56211CD1-A049-42A2-963C-8AD8DAB09B66}" srcOrd="1" destOrd="0" presId="urn:microsoft.com/office/officeart/2008/layout/LinedList"/>
    <dgm:cxn modelId="{72DFC6F2-CDCC-4A4B-A794-3D609A74A327}" type="presParOf" srcId="{56211CD1-A049-42A2-963C-8AD8DAB09B66}" destId="{8AD53762-C312-4314-BC7F-DDAAB2A5C916}" srcOrd="0" destOrd="0" presId="urn:microsoft.com/office/officeart/2008/layout/LinedList"/>
    <dgm:cxn modelId="{30D95F4B-BD06-4788-9C8B-AF03B99EDEDE}" type="presParOf" srcId="{56211CD1-A049-42A2-963C-8AD8DAB09B66}" destId="{1DA46E7C-97EC-409D-BA3B-E2565F1B69D7}" srcOrd="1" destOrd="0" presId="urn:microsoft.com/office/officeart/2008/layout/LinedList"/>
    <dgm:cxn modelId="{1457BF9E-C22B-43BA-9801-5F0BF393D1BE}" type="presParOf" srcId="{6CE3483E-F85F-41DD-9B32-ADECCBAA184B}" destId="{F1D8151C-EC94-4456-8AB3-ECCCFD323333}" srcOrd="2" destOrd="0" presId="urn:microsoft.com/office/officeart/2008/layout/LinedList"/>
    <dgm:cxn modelId="{9C011BD6-56C0-4152-AD45-A55EA48265D9}" type="presParOf" srcId="{F1D8151C-EC94-4456-8AB3-ECCCFD323333}" destId="{7558C6CD-E88B-48E6-8062-AA3D82046200}" srcOrd="0" destOrd="0" presId="urn:microsoft.com/office/officeart/2008/layout/LinedList"/>
    <dgm:cxn modelId="{2B19231E-8252-4C5F-92FA-2346E32DE7A2}" type="presParOf" srcId="{F1D8151C-EC94-4456-8AB3-ECCCFD323333}" destId="{F2EC8233-C61A-4C14-8268-E90418982A2A}" srcOrd="1" destOrd="0" presId="urn:microsoft.com/office/officeart/2008/layout/LinedList"/>
    <dgm:cxn modelId="{0B914A7C-1801-460F-BC80-6929EECF64AA}" type="presParOf" srcId="{6CE3483E-F85F-41DD-9B32-ADECCBAA184B}" destId="{1809D909-EAE0-4B85-9CED-AECAEB2C4047}" srcOrd="3" destOrd="0" presId="urn:microsoft.com/office/officeart/2008/layout/LinedList"/>
    <dgm:cxn modelId="{71F04F17-174E-4EB5-826B-06FB950756BA}" type="presParOf" srcId="{1809D909-EAE0-4B85-9CED-AECAEB2C4047}" destId="{69F4D3B0-519C-472F-BBC3-A06736DF4210}" srcOrd="0" destOrd="0" presId="urn:microsoft.com/office/officeart/2008/layout/LinedList"/>
    <dgm:cxn modelId="{DF3BE22C-3FFF-4DA0-9503-F6271DD642F7}" type="presParOf" srcId="{1809D909-EAE0-4B85-9CED-AECAEB2C4047}" destId="{27FB8185-CA47-4C59-BDFB-84004E12D170}" srcOrd="1" destOrd="0" presId="urn:microsoft.com/office/officeart/2008/layout/LinedList"/>
    <dgm:cxn modelId="{E633CB92-A7F9-4ACD-8309-B604AD3A4C35}" type="presParOf" srcId="{7FEE0BA0-6A71-40E8-96DD-7758B8F9D7C7}" destId="{6CDCBCDE-F909-4D46-864C-48190F471442}" srcOrd="1" destOrd="0" presId="urn:microsoft.com/office/officeart/2008/layout/LinedList"/>
    <dgm:cxn modelId="{B1AC5D93-72C3-4832-8576-1E861C466BCA}" type="presParOf" srcId="{7FEE0BA0-6A71-40E8-96DD-7758B8F9D7C7}" destId="{A803995F-D68D-4BEF-930F-B9CB9DCB66FD}" srcOrd="2" destOrd="0" presId="urn:microsoft.com/office/officeart/2008/layout/LinedList"/>
    <dgm:cxn modelId="{12E5D4BF-C978-4E41-989A-FF86F6798223}" type="presParOf" srcId="{A803995F-D68D-4BEF-930F-B9CB9DCB66FD}" destId="{17708E3A-FCF1-4884-AD76-D7C03A5F19C0}" srcOrd="0" destOrd="0" presId="urn:microsoft.com/office/officeart/2008/layout/LinedList"/>
    <dgm:cxn modelId="{5CF8681D-21DB-4C06-B5D6-9228FCB8441C}" type="presParOf" srcId="{A803995F-D68D-4BEF-930F-B9CB9DCB66FD}" destId="{7D4E71F2-0637-45FD-A8DB-E3951C16865C}" srcOrd="1" destOrd="0" presId="urn:microsoft.com/office/officeart/2008/layout/LinedList"/>
    <dgm:cxn modelId="{17275FAF-61DA-47CB-B4CA-BB72054ACACD}" type="presParOf" srcId="{A803995F-D68D-4BEF-930F-B9CB9DCB66FD}" destId="{60F1A463-1870-4D93-98E1-6867F69C4453}" srcOrd="2" destOrd="0" presId="urn:microsoft.com/office/officeart/2008/layout/LinedList"/>
    <dgm:cxn modelId="{6B56E75A-EDDC-45FC-A0D5-6FE40D42CD0C}" type="presParOf" srcId="{60F1A463-1870-4D93-98E1-6867F69C4453}" destId="{1C625F61-3ED0-4512-A293-6D2CE08F5BFB}" srcOrd="0" destOrd="0" presId="urn:microsoft.com/office/officeart/2008/layout/LinedList"/>
    <dgm:cxn modelId="{1730F711-4824-4CC1-B8C6-6D1766EE7A4E}" type="presParOf" srcId="{1C625F61-3ED0-4512-A293-6D2CE08F5BFB}" destId="{BD59A711-7902-4BCA-83FA-0C496264BA92}" srcOrd="0" destOrd="0" presId="urn:microsoft.com/office/officeart/2008/layout/LinedList"/>
    <dgm:cxn modelId="{86A2C689-2081-4E1B-87F4-BD39646EB3DD}" type="presParOf" srcId="{1C625F61-3ED0-4512-A293-6D2CE08F5BFB}" destId="{79BCA59B-6BDE-434F-B274-5B0416A799CF}" srcOrd="1" destOrd="0" presId="urn:microsoft.com/office/officeart/2008/layout/LinedList"/>
    <dgm:cxn modelId="{90D22A0E-2742-482F-9508-7D81D85DABEF}" type="presParOf" srcId="{60F1A463-1870-4D93-98E1-6867F69C4453}" destId="{AC29F233-E215-4B30-BA75-9F546B58AE84}" srcOrd="1" destOrd="0" presId="urn:microsoft.com/office/officeart/2008/layout/LinedList"/>
    <dgm:cxn modelId="{40E17E9F-4414-47F3-AD4C-2BDF9EA991B6}" type="presParOf" srcId="{AC29F233-E215-4B30-BA75-9F546B58AE84}" destId="{C27016B3-4561-4F9A-82BB-32D373593655}" srcOrd="0" destOrd="0" presId="urn:microsoft.com/office/officeart/2008/layout/LinedList"/>
    <dgm:cxn modelId="{AFEB2127-E36D-422E-AF68-5AD40C3EB050}" type="presParOf" srcId="{AC29F233-E215-4B30-BA75-9F546B58AE84}" destId="{7B875AD9-A0B3-4A64-809F-D9E89BA71E3F}" srcOrd="1" destOrd="0" presId="urn:microsoft.com/office/officeart/2008/layout/LinedList"/>
    <dgm:cxn modelId="{DB9B0240-CCA4-4CA1-8AFD-EC06C3F174D9}" type="presParOf" srcId="{60F1A463-1870-4D93-98E1-6867F69C4453}" destId="{86F00F17-D3E4-4A2C-8743-DEFFD1762F33}" srcOrd="2" destOrd="0" presId="urn:microsoft.com/office/officeart/2008/layout/LinedList"/>
    <dgm:cxn modelId="{80EF8DBB-4E2F-403B-B193-EE4031B1C128}" type="presParOf" srcId="{86F00F17-D3E4-4A2C-8743-DEFFD1762F33}" destId="{8F33F308-06C3-4B9B-B447-FB189B6FD0E8}" srcOrd="0" destOrd="0" presId="urn:microsoft.com/office/officeart/2008/layout/LinedList"/>
    <dgm:cxn modelId="{05833BF1-3689-4CC0-A30B-3B271953E02E}" type="presParOf" srcId="{86F00F17-D3E4-4A2C-8743-DEFFD1762F33}" destId="{B07CBE92-1F06-4A92-8B4C-33076C48DE7D}" srcOrd="1" destOrd="0" presId="urn:microsoft.com/office/officeart/2008/layout/LinedList"/>
    <dgm:cxn modelId="{C3A0EE71-F7C9-4C2D-8792-460888CE4081}" type="presParOf" srcId="{7FEE0BA0-6A71-40E8-96DD-7758B8F9D7C7}" destId="{DC87E7BC-2BCD-4B2F-9850-74DABC48E6ED}" srcOrd="3" destOrd="0" presId="urn:microsoft.com/office/officeart/2008/layout/LinedList"/>
    <dgm:cxn modelId="{207BAD64-C657-49D5-A14D-4815A48DA37C}" type="presParOf" srcId="{7FEE0BA0-6A71-40E8-96DD-7758B8F9D7C7}" destId="{F3EF46D6-5916-493B-B3F1-7E4F8BF080C1}" srcOrd="4" destOrd="0" presId="urn:microsoft.com/office/officeart/2008/layout/LinedList"/>
    <dgm:cxn modelId="{7B3E3A7B-CAC2-4985-8CAF-FF46646A5785}" type="presParOf" srcId="{F3EF46D6-5916-493B-B3F1-7E4F8BF080C1}" destId="{CBB6D524-5A74-4608-8E56-ED586C7CCDD2}" srcOrd="0" destOrd="0" presId="urn:microsoft.com/office/officeart/2008/layout/LinedList"/>
    <dgm:cxn modelId="{2303D4D4-2D08-482D-8CDF-9EF4654F97D1}" type="presParOf" srcId="{F3EF46D6-5916-493B-B3F1-7E4F8BF080C1}" destId="{12F138A5-BDA1-442D-861F-A9F2100F0F55}" srcOrd="1" destOrd="0" presId="urn:microsoft.com/office/officeart/2008/layout/LinedList"/>
    <dgm:cxn modelId="{714E205B-F8D3-4447-A78C-01531088F304}" type="presParOf" srcId="{F3EF46D6-5916-493B-B3F1-7E4F8BF080C1}" destId="{EF74DD3E-F6EF-400C-9786-59D6DB8EED76}" srcOrd="2" destOrd="0" presId="urn:microsoft.com/office/officeart/2008/layout/LinedList"/>
    <dgm:cxn modelId="{B001E8E4-BBF4-4058-ADE8-1E8D6BCB4EE0}" type="presParOf" srcId="{EF74DD3E-F6EF-400C-9786-59D6DB8EED76}" destId="{25A8F87B-FC14-4F2D-B9C0-9F17842CBAFC}" srcOrd="0" destOrd="0" presId="urn:microsoft.com/office/officeart/2008/layout/LinedList"/>
    <dgm:cxn modelId="{1CC3D6A9-BD5E-420B-93CF-476F0659B896}" type="presParOf" srcId="{25A8F87B-FC14-4F2D-B9C0-9F17842CBAFC}" destId="{1B863F3B-638A-423A-BDE8-3CCB11B29B8E}" srcOrd="0" destOrd="0" presId="urn:microsoft.com/office/officeart/2008/layout/LinedList"/>
    <dgm:cxn modelId="{A9157D32-85BC-4AFD-9B62-CD69A895B4E2}" type="presParOf" srcId="{25A8F87B-FC14-4F2D-B9C0-9F17842CBAFC}" destId="{13264869-396E-423B-AE22-F9F7EDB8F24A}" srcOrd="1" destOrd="0" presId="urn:microsoft.com/office/officeart/2008/layout/LinedList"/>
    <dgm:cxn modelId="{509C3256-ACA5-44A8-9427-781411EA7D44}" type="presParOf" srcId="{EF74DD3E-F6EF-400C-9786-59D6DB8EED76}" destId="{BCA6C2B9-823E-4D03-B623-84D273BF316C}" srcOrd="1" destOrd="0" presId="urn:microsoft.com/office/officeart/2008/layout/LinedList"/>
    <dgm:cxn modelId="{C2C3EA68-D3AF-4347-9914-9FB3EE4F7DD2}" type="presParOf" srcId="{BCA6C2B9-823E-4D03-B623-84D273BF316C}" destId="{C07DD6BD-6CD5-484C-B04F-B9619589D678}" srcOrd="0" destOrd="0" presId="urn:microsoft.com/office/officeart/2008/layout/LinedList"/>
    <dgm:cxn modelId="{CB428CDB-887C-4BB5-982A-5CC5AF301AF7}" type="presParOf" srcId="{BCA6C2B9-823E-4D03-B623-84D273BF316C}" destId="{74B93414-FFE1-4268-9719-3DB4E4DC426C}" srcOrd="1" destOrd="0" presId="urn:microsoft.com/office/officeart/2008/layout/LinedList"/>
    <dgm:cxn modelId="{4522C9E6-75C7-4E9A-B0CD-08FACBA0E4F6}" type="presParOf" srcId="{EF74DD3E-F6EF-400C-9786-59D6DB8EED76}" destId="{66FB934B-72AE-4AA9-9E44-37FA153518AE}" srcOrd="2" destOrd="0" presId="urn:microsoft.com/office/officeart/2008/layout/LinedList"/>
    <dgm:cxn modelId="{04782C74-75E5-4950-903E-C5AD1861527C}" type="presParOf" srcId="{66FB934B-72AE-4AA9-9E44-37FA153518AE}" destId="{7313CFF0-F2EE-437B-833F-EB7EBDF65B7F}" srcOrd="0" destOrd="0" presId="urn:microsoft.com/office/officeart/2008/layout/LinedList"/>
    <dgm:cxn modelId="{67913D0D-21B6-438E-B9A0-CF653F2ED517}" type="presParOf" srcId="{66FB934B-72AE-4AA9-9E44-37FA153518AE}" destId="{3601B31B-331F-4AAB-8290-3708874370A7}" srcOrd="1" destOrd="0" presId="urn:microsoft.com/office/officeart/2008/layout/LinedList"/>
    <dgm:cxn modelId="{2DFA9529-02A6-406E-8CD6-99F739BF3AD1}" type="presParOf" srcId="{B7887636-AB06-4FA1-941E-EA40E4E62B96}" destId="{1DE2F6EC-D19A-4FE4-B907-C06B8578D047}" srcOrd="5" destOrd="0" presId="urn:microsoft.com/office/officeart/2008/layout/LinedList"/>
    <dgm:cxn modelId="{CD516FF6-2A40-4915-90FD-6E2B02E79493}" type="presParOf" srcId="{B7887636-AB06-4FA1-941E-EA40E4E62B96}" destId="{A6A33DC9-31DD-4211-B18E-78F22CA46A40}"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4FC8E9-623F-479C-96E3-8F7232B5D7A1}" type="doc">
      <dgm:prSet loTypeId="urn:microsoft.com/office/officeart/2005/8/layout/hierarchy2" loCatId="hierarchy" qsTypeId="urn:microsoft.com/office/officeart/2005/8/quickstyle/simple1" qsCatId="simple" csTypeId="urn:microsoft.com/office/officeart/2005/8/colors/accent5_1" csCatId="accent5" phldr="1"/>
      <dgm:spPr/>
      <dgm:t>
        <a:bodyPr/>
        <a:lstStyle/>
        <a:p>
          <a:endParaRPr lang="zh-CN" altLang="en-US"/>
        </a:p>
      </dgm:t>
    </dgm:pt>
    <dgm:pt modelId="{DE109F55-0AC3-4000-9339-F6C67BB96063}">
      <dgm:prSet phldrT="[文本]" custT="1"/>
      <dgm:spPr/>
      <dgm:t>
        <a:bodyPr/>
        <a:lstStyle/>
        <a:p>
          <a:r>
            <a:rPr lang="zh-CN" altLang="en-US" sz="1600" dirty="0"/>
            <a:t>基因突变的检出</a:t>
          </a:r>
        </a:p>
      </dgm:t>
    </dgm:pt>
    <dgm:pt modelId="{971B39AA-C5FF-459B-828A-C9C8665BB282}" type="parTrans" cxnId="{3172C423-0B60-4699-89B7-89367DB6CE3F}">
      <dgm:prSet/>
      <dgm:spPr/>
      <dgm:t>
        <a:bodyPr/>
        <a:lstStyle/>
        <a:p>
          <a:endParaRPr lang="zh-CN" altLang="en-US"/>
        </a:p>
      </dgm:t>
    </dgm:pt>
    <dgm:pt modelId="{10C4EDFD-E614-4B34-9E84-3207689BC2AE}" type="sibTrans" cxnId="{3172C423-0B60-4699-89B7-89367DB6CE3F}">
      <dgm:prSet/>
      <dgm:spPr/>
      <dgm:t>
        <a:bodyPr/>
        <a:lstStyle/>
        <a:p>
          <a:endParaRPr lang="zh-CN" altLang="en-US"/>
        </a:p>
      </dgm:t>
    </dgm:pt>
    <dgm:pt modelId="{D37D15C9-1CFC-4AAF-8587-DEC9A0080E71}">
      <dgm:prSet phldrT="[文本]" custT="1"/>
      <dgm:spPr/>
      <dgm:t>
        <a:bodyPr/>
        <a:lstStyle/>
        <a:p>
          <a:r>
            <a:rPr lang="zh-CN" altLang="en-US" sz="1400" dirty="0"/>
            <a:t>传统遗传学检出方法</a:t>
          </a:r>
        </a:p>
      </dgm:t>
    </dgm:pt>
    <dgm:pt modelId="{930AE3B4-5508-4744-9881-7F33A0336476}" type="parTrans" cxnId="{5094455B-A487-4659-A7BB-D7DD17FD22BB}">
      <dgm:prSet/>
      <dgm:spPr/>
      <dgm:t>
        <a:bodyPr/>
        <a:lstStyle/>
        <a:p>
          <a:endParaRPr lang="zh-CN" altLang="en-US"/>
        </a:p>
      </dgm:t>
    </dgm:pt>
    <dgm:pt modelId="{47BAB2F4-25F6-4B43-B1B8-B293B1075B32}" type="sibTrans" cxnId="{5094455B-A487-4659-A7BB-D7DD17FD22BB}">
      <dgm:prSet/>
      <dgm:spPr/>
      <dgm:t>
        <a:bodyPr/>
        <a:lstStyle/>
        <a:p>
          <a:endParaRPr lang="zh-CN" altLang="en-US"/>
        </a:p>
      </dgm:t>
    </dgm:pt>
    <dgm:pt modelId="{3625FA83-66B1-48AB-A749-5DF821E34E44}">
      <dgm:prSet phldrT="[文本]" custT="1"/>
      <dgm:spPr/>
      <dgm:t>
        <a:bodyPr/>
        <a:lstStyle/>
        <a:p>
          <a:r>
            <a:rPr lang="zh-CN" altLang="en-US" sz="1200" dirty="0"/>
            <a:t>正选择（选择培养基筛选）</a:t>
          </a:r>
        </a:p>
      </dgm:t>
    </dgm:pt>
    <dgm:pt modelId="{F35182AC-5CB7-41EA-845B-0AB897A5D84C}" type="parTrans" cxnId="{C84F76D4-02DC-49E4-866F-070A665C0E47}">
      <dgm:prSet/>
      <dgm:spPr/>
      <dgm:t>
        <a:bodyPr/>
        <a:lstStyle/>
        <a:p>
          <a:endParaRPr lang="zh-CN" altLang="en-US"/>
        </a:p>
      </dgm:t>
    </dgm:pt>
    <dgm:pt modelId="{FACDD8D6-A58D-4EB3-9F63-DDF85B794BC2}" type="sibTrans" cxnId="{C84F76D4-02DC-49E4-866F-070A665C0E47}">
      <dgm:prSet/>
      <dgm:spPr/>
      <dgm:t>
        <a:bodyPr/>
        <a:lstStyle/>
        <a:p>
          <a:endParaRPr lang="zh-CN" altLang="en-US"/>
        </a:p>
      </dgm:t>
    </dgm:pt>
    <dgm:pt modelId="{CDB4F584-579E-4B16-AECE-3A41F75E1586}">
      <dgm:prSet phldrT="[文本]" custT="1"/>
      <dgm:spPr/>
      <dgm:t>
        <a:bodyPr/>
        <a:lstStyle/>
        <a:p>
          <a:r>
            <a:rPr lang="en-US" altLang="zh-CN" sz="1200" dirty="0"/>
            <a:t>Muller-5</a:t>
          </a:r>
          <a:r>
            <a:rPr lang="zh-CN" altLang="en-US" sz="1200" dirty="0"/>
            <a:t>品系和平衡致死系统</a:t>
          </a:r>
        </a:p>
      </dgm:t>
    </dgm:pt>
    <dgm:pt modelId="{CA7A98CE-4FB1-4D73-A89F-6562E4EC88F1}" type="parTrans" cxnId="{277477F3-79B9-48C3-9462-EDCEBFF9A396}">
      <dgm:prSet/>
      <dgm:spPr/>
      <dgm:t>
        <a:bodyPr/>
        <a:lstStyle/>
        <a:p>
          <a:endParaRPr lang="zh-CN" altLang="en-US"/>
        </a:p>
      </dgm:t>
    </dgm:pt>
    <dgm:pt modelId="{751E6856-8FCF-460C-A072-8CFD2166ADE7}" type="sibTrans" cxnId="{277477F3-79B9-48C3-9462-EDCEBFF9A396}">
      <dgm:prSet/>
      <dgm:spPr/>
      <dgm:t>
        <a:bodyPr/>
        <a:lstStyle/>
        <a:p>
          <a:endParaRPr lang="zh-CN" altLang="en-US"/>
        </a:p>
      </dgm:t>
    </dgm:pt>
    <dgm:pt modelId="{DC447F36-5D0B-433F-AC78-2E6DF65C3259}">
      <dgm:prSet phldrT="[文本]" custT="1"/>
      <dgm:spPr/>
      <dgm:t>
        <a:bodyPr/>
        <a:lstStyle/>
        <a:p>
          <a:r>
            <a:rPr lang="zh-CN" altLang="en-US" sz="1400" dirty="0"/>
            <a:t>分子遗传学检出方法</a:t>
          </a:r>
        </a:p>
      </dgm:t>
    </dgm:pt>
    <dgm:pt modelId="{4F9C0F4C-86A6-4843-BCE4-CE4B0DF166B1}" type="parTrans" cxnId="{4FCD10C2-3099-41A8-B13B-352EA3BF1AC9}">
      <dgm:prSet/>
      <dgm:spPr/>
      <dgm:t>
        <a:bodyPr/>
        <a:lstStyle/>
        <a:p>
          <a:endParaRPr lang="zh-CN" altLang="en-US"/>
        </a:p>
      </dgm:t>
    </dgm:pt>
    <dgm:pt modelId="{CCA0F1EF-A106-4C6E-8A24-C7C7B6FC0C88}" type="sibTrans" cxnId="{4FCD10C2-3099-41A8-B13B-352EA3BF1AC9}">
      <dgm:prSet/>
      <dgm:spPr/>
      <dgm:t>
        <a:bodyPr/>
        <a:lstStyle/>
        <a:p>
          <a:endParaRPr lang="zh-CN" altLang="en-US"/>
        </a:p>
      </dgm:t>
    </dgm:pt>
    <dgm:pt modelId="{BC3B902F-884C-4E3D-9FA9-0F6E7731161D}">
      <dgm:prSet phldrT="[文本]" custT="1"/>
      <dgm:spPr/>
      <dgm:t>
        <a:bodyPr/>
        <a:lstStyle/>
        <a:p>
          <a:r>
            <a:rPr lang="zh-CN" altLang="en-US" sz="1200" dirty="0"/>
            <a:t>单链构象异构多态性</a:t>
          </a:r>
        </a:p>
      </dgm:t>
    </dgm:pt>
    <dgm:pt modelId="{63B80CF2-EC78-4A7B-9069-DE170941B186}" type="parTrans" cxnId="{4C41FDF7-F5BA-49EE-82BA-2F8CEAAC8905}">
      <dgm:prSet/>
      <dgm:spPr/>
      <dgm:t>
        <a:bodyPr/>
        <a:lstStyle/>
        <a:p>
          <a:endParaRPr lang="zh-CN" altLang="en-US"/>
        </a:p>
      </dgm:t>
    </dgm:pt>
    <dgm:pt modelId="{D87159F5-587B-4BD4-BD74-0491169BD75A}" type="sibTrans" cxnId="{4C41FDF7-F5BA-49EE-82BA-2F8CEAAC8905}">
      <dgm:prSet/>
      <dgm:spPr/>
      <dgm:t>
        <a:bodyPr/>
        <a:lstStyle/>
        <a:p>
          <a:endParaRPr lang="zh-CN" altLang="en-US"/>
        </a:p>
      </dgm:t>
    </dgm:pt>
    <dgm:pt modelId="{BF6589E0-DD71-4B78-B5FC-B9757DD7B6B0}">
      <dgm:prSet custT="1"/>
      <dgm:spPr/>
      <dgm:t>
        <a:bodyPr/>
        <a:lstStyle/>
        <a:p>
          <a:r>
            <a:rPr lang="zh-CN" altLang="en-US" sz="1200" dirty="0"/>
            <a:t>毛细管电泳</a:t>
          </a:r>
        </a:p>
      </dgm:t>
    </dgm:pt>
    <dgm:pt modelId="{D80FE00F-370B-4A1F-A664-AEFFE4B6440A}" type="parTrans" cxnId="{DB7E177D-1A03-4598-807C-4EA8F2776B64}">
      <dgm:prSet/>
      <dgm:spPr/>
      <dgm:t>
        <a:bodyPr/>
        <a:lstStyle/>
        <a:p>
          <a:endParaRPr lang="zh-CN" altLang="en-US"/>
        </a:p>
      </dgm:t>
    </dgm:pt>
    <dgm:pt modelId="{3124BFE6-A9DC-4D41-B7BB-A18891986371}" type="sibTrans" cxnId="{DB7E177D-1A03-4598-807C-4EA8F2776B64}">
      <dgm:prSet/>
      <dgm:spPr/>
      <dgm:t>
        <a:bodyPr/>
        <a:lstStyle/>
        <a:p>
          <a:endParaRPr lang="zh-CN" altLang="en-US"/>
        </a:p>
      </dgm:t>
    </dgm:pt>
    <dgm:pt modelId="{BBDAA5FF-3D2C-446D-B013-4EB3F0665194}">
      <dgm:prSet custT="1"/>
      <dgm:spPr/>
      <dgm:t>
        <a:bodyPr/>
        <a:lstStyle/>
        <a:p>
          <a:r>
            <a:rPr lang="zh-CN" altLang="en-US" sz="1200" dirty="0"/>
            <a:t>等位基因特异寡核苷酸杂交</a:t>
          </a:r>
        </a:p>
      </dgm:t>
    </dgm:pt>
    <dgm:pt modelId="{09C14AA3-23C8-42A6-8CF3-EC58D058EDBA}" type="parTrans" cxnId="{5BC77FC3-2EE6-4A38-BAC1-7316AA6DF750}">
      <dgm:prSet/>
      <dgm:spPr/>
      <dgm:t>
        <a:bodyPr/>
        <a:lstStyle/>
        <a:p>
          <a:endParaRPr lang="zh-CN" altLang="en-US"/>
        </a:p>
      </dgm:t>
    </dgm:pt>
    <dgm:pt modelId="{8D301D89-07DC-4D33-84CE-4245764620C0}" type="sibTrans" cxnId="{5BC77FC3-2EE6-4A38-BAC1-7316AA6DF750}">
      <dgm:prSet/>
      <dgm:spPr/>
      <dgm:t>
        <a:bodyPr/>
        <a:lstStyle/>
        <a:p>
          <a:endParaRPr lang="zh-CN" altLang="en-US"/>
        </a:p>
      </dgm:t>
    </dgm:pt>
    <dgm:pt modelId="{6478FE9D-A22F-478B-86E7-6F67059272BE}">
      <dgm:prSet custT="1"/>
      <dgm:spPr/>
      <dgm:t>
        <a:bodyPr/>
        <a:lstStyle/>
        <a:p>
          <a:r>
            <a:rPr lang="zh-CN" altLang="en-US" sz="1200" dirty="0"/>
            <a:t>大规模基因突变检测技术</a:t>
          </a:r>
        </a:p>
      </dgm:t>
    </dgm:pt>
    <dgm:pt modelId="{790A99EA-82DA-4CB9-9848-6FF40617FC56}" type="parTrans" cxnId="{899DD1E5-0784-4064-ACAF-203F33255545}">
      <dgm:prSet/>
      <dgm:spPr/>
      <dgm:t>
        <a:bodyPr/>
        <a:lstStyle/>
        <a:p>
          <a:endParaRPr lang="zh-CN" altLang="en-US"/>
        </a:p>
      </dgm:t>
    </dgm:pt>
    <dgm:pt modelId="{1CE79A36-16C0-425B-9124-607BDE075CCB}" type="sibTrans" cxnId="{899DD1E5-0784-4064-ACAF-203F33255545}">
      <dgm:prSet/>
      <dgm:spPr/>
      <dgm:t>
        <a:bodyPr/>
        <a:lstStyle/>
        <a:p>
          <a:endParaRPr lang="zh-CN" altLang="en-US"/>
        </a:p>
      </dgm:t>
    </dgm:pt>
    <dgm:pt modelId="{EED4E43C-6CB6-46CF-B8C1-5D091EF4B5BB}">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1200" dirty="0"/>
            <a:t>负选择</a:t>
          </a:r>
        </a:p>
        <a:p>
          <a:pPr defTabSz="577850">
            <a:lnSpc>
              <a:spcPct val="90000"/>
            </a:lnSpc>
            <a:spcBef>
              <a:spcPct val="0"/>
            </a:spcBef>
            <a:spcAft>
              <a:spcPct val="35000"/>
            </a:spcAft>
          </a:pPr>
          <a:endParaRPr lang="zh-CN" altLang="en-US" sz="1200" dirty="0"/>
        </a:p>
      </dgm:t>
    </dgm:pt>
    <dgm:pt modelId="{AB5F4DD5-68BE-48D5-B4AF-2801F8DE08FA}" type="parTrans" cxnId="{7FC5BC08-DC47-49D3-B7CF-78AA20646668}">
      <dgm:prSet/>
      <dgm:spPr/>
      <dgm:t>
        <a:bodyPr/>
        <a:lstStyle/>
        <a:p>
          <a:endParaRPr lang="zh-CN" altLang="en-US"/>
        </a:p>
      </dgm:t>
    </dgm:pt>
    <dgm:pt modelId="{13E0049B-20A3-4BE1-8D9C-90D3C7A7D1B9}" type="sibTrans" cxnId="{7FC5BC08-DC47-49D3-B7CF-78AA20646668}">
      <dgm:prSet/>
      <dgm:spPr/>
      <dgm:t>
        <a:bodyPr/>
        <a:lstStyle/>
        <a:p>
          <a:endParaRPr lang="zh-CN" altLang="en-US"/>
        </a:p>
      </dgm:t>
    </dgm:pt>
    <dgm:pt modelId="{5302E484-C15B-4285-ADD6-4011198986C5}">
      <dgm:prSet custT="1"/>
      <dgm:spPr/>
      <dgm:t>
        <a:bodyPr/>
        <a:lstStyle/>
        <a:p>
          <a:r>
            <a:rPr lang="zh-CN" altLang="en-US" sz="1100" dirty="0"/>
            <a:t>如：细菌对抗生素抗性的获得</a:t>
          </a:r>
        </a:p>
      </dgm:t>
    </dgm:pt>
    <dgm:pt modelId="{C0AEA3A7-F29D-4A4C-BFC2-CCE0E8404BC0}" type="parTrans" cxnId="{B378A900-4984-461C-A864-65647293064E}">
      <dgm:prSet/>
      <dgm:spPr/>
      <dgm:t>
        <a:bodyPr/>
        <a:lstStyle/>
        <a:p>
          <a:endParaRPr lang="zh-CN" altLang="en-US"/>
        </a:p>
      </dgm:t>
    </dgm:pt>
    <dgm:pt modelId="{24A72632-0776-420F-BE26-26E619DCEC3B}" type="sibTrans" cxnId="{B378A900-4984-461C-A864-65647293064E}">
      <dgm:prSet/>
      <dgm:spPr/>
      <dgm:t>
        <a:bodyPr/>
        <a:lstStyle/>
        <a:p>
          <a:endParaRPr lang="zh-CN" altLang="en-US"/>
        </a:p>
      </dgm:t>
    </dgm:pt>
    <dgm:pt modelId="{D70B8A37-D378-4C19-B706-CEEC37F782F5}">
      <dgm:prSet custT="1"/>
      <dgm:spPr/>
      <dgm:t>
        <a:bodyPr/>
        <a:lstStyle/>
        <a:p>
          <a:r>
            <a:rPr lang="zh-CN" altLang="en-US" sz="1100" dirty="0"/>
            <a:t>如：对细菌中营养缺陷型的筛选</a:t>
          </a:r>
        </a:p>
      </dgm:t>
    </dgm:pt>
    <dgm:pt modelId="{04725EF8-880E-4ADC-90BE-FD6FAB47F1B6}" type="parTrans" cxnId="{AC53F63C-B0E8-4471-8205-7FF7378E2561}">
      <dgm:prSet/>
      <dgm:spPr/>
      <dgm:t>
        <a:bodyPr/>
        <a:lstStyle/>
        <a:p>
          <a:endParaRPr lang="zh-CN" altLang="en-US"/>
        </a:p>
      </dgm:t>
    </dgm:pt>
    <dgm:pt modelId="{F7D511C7-8146-43F4-9F12-25CE5220E3D7}" type="sibTrans" cxnId="{AC53F63C-B0E8-4471-8205-7FF7378E2561}">
      <dgm:prSet/>
      <dgm:spPr/>
      <dgm:t>
        <a:bodyPr/>
        <a:lstStyle/>
        <a:p>
          <a:endParaRPr lang="zh-CN" altLang="en-US"/>
        </a:p>
      </dgm:t>
    </dgm:pt>
    <dgm:pt modelId="{A9456B73-4B83-4A04-A72E-72E30DA637CA}">
      <dgm:prSet custT="1"/>
      <dgm:spPr/>
      <dgm:t>
        <a:bodyPr/>
        <a:lstStyle/>
        <a:p>
          <a:r>
            <a:rPr lang="en-US" altLang="zh-CN" sz="1100" dirty="0"/>
            <a:t>DNA</a:t>
          </a:r>
          <a:r>
            <a:rPr lang="zh-CN" altLang="en-US" sz="1100" dirty="0"/>
            <a:t>已知突变检测或未知变异分析中常用技术</a:t>
          </a:r>
        </a:p>
      </dgm:t>
    </dgm:pt>
    <dgm:pt modelId="{90899586-A579-4C0C-BAC1-3F469E5051A1}" type="parTrans" cxnId="{703A9378-F34B-49C4-B0FD-6925FD4DB396}">
      <dgm:prSet/>
      <dgm:spPr/>
      <dgm:t>
        <a:bodyPr/>
        <a:lstStyle/>
        <a:p>
          <a:endParaRPr lang="zh-CN" altLang="en-US"/>
        </a:p>
      </dgm:t>
    </dgm:pt>
    <dgm:pt modelId="{4106E6D5-7772-457C-BE5D-523C5C96FE7A}" type="sibTrans" cxnId="{703A9378-F34B-49C4-B0FD-6925FD4DB396}">
      <dgm:prSet/>
      <dgm:spPr/>
      <dgm:t>
        <a:bodyPr/>
        <a:lstStyle/>
        <a:p>
          <a:endParaRPr lang="zh-CN" altLang="en-US"/>
        </a:p>
      </dgm:t>
    </dgm:pt>
    <dgm:pt modelId="{D867D847-F553-4939-92E7-1A4AAF56C546}">
      <dgm:prSet custT="1"/>
      <dgm:spPr/>
      <dgm:t>
        <a:bodyPr/>
        <a:lstStyle/>
        <a:p>
          <a:r>
            <a:rPr lang="zh-CN" altLang="en-US" sz="1100" dirty="0"/>
            <a:t>分辨率高、重现性好、灵敏度高、快速、易于实现自动化</a:t>
          </a:r>
        </a:p>
      </dgm:t>
    </dgm:pt>
    <dgm:pt modelId="{B4B08EBB-48C9-4E27-9010-06336AEEA65C}" type="parTrans" cxnId="{27984870-C245-4703-8522-BD28165B0FFC}">
      <dgm:prSet/>
      <dgm:spPr/>
      <dgm:t>
        <a:bodyPr/>
        <a:lstStyle/>
        <a:p>
          <a:endParaRPr lang="zh-CN" altLang="en-US"/>
        </a:p>
      </dgm:t>
    </dgm:pt>
    <dgm:pt modelId="{7EE925C5-0DFF-4B57-8AE0-5489BCCD0EB2}" type="sibTrans" cxnId="{27984870-C245-4703-8522-BD28165B0FFC}">
      <dgm:prSet/>
      <dgm:spPr/>
      <dgm:t>
        <a:bodyPr/>
        <a:lstStyle/>
        <a:p>
          <a:endParaRPr lang="zh-CN" altLang="en-US"/>
        </a:p>
      </dgm:t>
    </dgm:pt>
    <dgm:pt modelId="{0059BBB2-8F8F-4429-AEB3-1023536A883E}">
      <dgm:prSet custT="1"/>
      <dgm:spPr/>
      <dgm:t>
        <a:bodyPr/>
        <a:lstStyle/>
        <a:p>
          <a:r>
            <a:rPr lang="zh-CN" altLang="en-US" sz="1100" dirty="0"/>
            <a:t>用于大规模检测、最准确</a:t>
          </a:r>
        </a:p>
      </dgm:t>
    </dgm:pt>
    <dgm:pt modelId="{9FC7AED5-46A4-485A-B852-CF9574B27655}" type="parTrans" cxnId="{C3941E5D-C25E-442C-B7BC-DA2C1246AC28}">
      <dgm:prSet/>
      <dgm:spPr/>
      <dgm:t>
        <a:bodyPr/>
        <a:lstStyle/>
        <a:p>
          <a:endParaRPr lang="zh-CN" altLang="en-US"/>
        </a:p>
      </dgm:t>
    </dgm:pt>
    <dgm:pt modelId="{1CD034AF-04AD-451F-BAAC-C46CDF03EB24}" type="sibTrans" cxnId="{C3941E5D-C25E-442C-B7BC-DA2C1246AC28}">
      <dgm:prSet/>
      <dgm:spPr/>
      <dgm:t>
        <a:bodyPr/>
        <a:lstStyle/>
        <a:p>
          <a:endParaRPr lang="zh-CN" altLang="en-US"/>
        </a:p>
      </dgm:t>
    </dgm:pt>
    <dgm:pt modelId="{6108AFFF-BF03-4FEB-976A-D2C02B0CE3A6}" type="pres">
      <dgm:prSet presAssocID="{C84FC8E9-623F-479C-96E3-8F7232B5D7A1}" presName="diagram" presStyleCnt="0">
        <dgm:presLayoutVars>
          <dgm:chPref val="1"/>
          <dgm:dir/>
          <dgm:animOne val="branch"/>
          <dgm:animLvl val="lvl"/>
          <dgm:resizeHandles val="exact"/>
        </dgm:presLayoutVars>
      </dgm:prSet>
      <dgm:spPr/>
      <dgm:t>
        <a:bodyPr/>
        <a:lstStyle/>
        <a:p>
          <a:endParaRPr lang="zh-CN" altLang="en-US"/>
        </a:p>
      </dgm:t>
    </dgm:pt>
    <dgm:pt modelId="{A76AA675-666F-49FE-B923-347774CE351E}" type="pres">
      <dgm:prSet presAssocID="{DE109F55-0AC3-4000-9339-F6C67BB96063}" presName="root1" presStyleCnt="0"/>
      <dgm:spPr/>
    </dgm:pt>
    <dgm:pt modelId="{AF76AB3B-F31C-4E4F-B082-9600523E33D0}" type="pres">
      <dgm:prSet presAssocID="{DE109F55-0AC3-4000-9339-F6C67BB96063}" presName="LevelOneTextNode" presStyleLbl="node0" presStyleIdx="0" presStyleCnt="1" custScaleX="66389" custScaleY="49257" custLinFactNeighborX="3763" custLinFactNeighborY="-7348">
        <dgm:presLayoutVars>
          <dgm:chPref val="3"/>
        </dgm:presLayoutVars>
      </dgm:prSet>
      <dgm:spPr/>
      <dgm:t>
        <a:bodyPr/>
        <a:lstStyle/>
        <a:p>
          <a:endParaRPr lang="zh-CN" altLang="en-US"/>
        </a:p>
      </dgm:t>
    </dgm:pt>
    <dgm:pt modelId="{E9FADE98-A5A9-46D8-906A-459B417D725F}" type="pres">
      <dgm:prSet presAssocID="{DE109F55-0AC3-4000-9339-F6C67BB96063}" presName="level2hierChild" presStyleCnt="0"/>
      <dgm:spPr/>
    </dgm:pt>
    <dgm:pt modelId="{12E36DB8-4521-4A4D-9849-68F5755880B1}" type="pres">
      <dgm:prSet presAssocID="{930AE3B4-5508-4744-9881-7F33A0336476}" presName="conn2-1" presStyleLbl="parChTrans1D2" presStyleIdx="0" presStyleCnt="2"/>
      <dgm:spPr/>
      <dgm:t>
        <a:bodyPr/>
        <a:lstStyle/>
        <a:p>
          <a:endParaRPr lang="zh-CN" altLang="en-US"/>
        </a:p>
      </dgm:t>
    </dgm:pt>
    <dgm:pt modelId="{B3E49951-9B03-42D0-B217-077B63C320D2}" type="pres">
      <dgm:prSet presAssocID="{930AE3B4-5508-4744-9881-7F33A0336476}" presName="connTx" presStyleLbl="parChTrans1D2" presStyleIdx="0" presStyleCnt="2"/>
      <dgm:spPr/>
      <dgm:t>
        <a:bodyPr/>
        <a:lstStyle/>
        <a:p>
          <a:endParaRPr lang="zh-CN" altLang="en-US"/>
        </a:p>
      </dgm:t>
    </dgm:pt>
    <dgm:pt modelId="{B268939F-8C48-41D4-9C25-A1ECB2F4480C}" type="pres">
      <dgm:prSet presAssocID="{D37D15C9-1CFC-4AAF-8587-DEC9A0080E71}" presName="root2" presStyleCnt="0"/>
      <dgm:spPr/>
    </dgm:pt>
    <dgm:pt modelId="{C29915CE-CE37-41E2-A5CD-DCA02D42232F}" type="pres">
      <dgm:prSet presAssocID="{D37D15C9-1CFC-4AAF-8587-DEC9A0080E71}" presName="LevelTwoTextNode" presStyleLbl="node2" presStyleIdx="0" presStyleCnt="2" custScaleX="72142" custScaleY="51551">
        <dgm:presLayoutVars>
          <dgm:chPref val="3"/>
        </dgm:presLayoutVars>
      </dgm:prSet>
      <dgm:spPr/>
      <dgm:t>
        <a:bodyPr/>
        <a:lstStyle/>
        <a:p>
          <a:endParaRPr lang="zh-CN" altLang="en-US"/>
        </a:p>
      </dgm:t>
    </dgm:pt>
    <dgm:pt modelId="{4575CA76-0AB6-4054-A62B-99CC3F7D7007}" type="pres">
      <dgm:prSet presAssocID="{D37D15C9-1CFC-4AAF-8587-DEC9A0080E71}" presName="level3hierChild" presStyleCnt="0"/>
      <dgm:spPr/>
    </dgm:pt>
    <dgm:pt modelId="{C08AE861-B870-49F2-BFCE-B0C5E428625E}" type="pres">
      <dgm:prSet presAssocID="{F35182AC-5CB7-41EA-845B-0AB897A5D84C}" presName="conn2-1" presStyleLbl="parChTrans1D3" presStyleIdx="0" presStyleCnt="7"/>
      <dgm:spPr/>
      <dgm:t>
        <a:bodyPr/>
        <a:lstStyle/>
        <a:p>
          <a:endParaRPr lang="zh-CN" altLang="en-US"/>
        </a:p>
      </dgm:t>
    </dgm:pt>
    <dgm:pt modelId="{3E3BAE65-A2A5-44E6-B6D5-68751A364065}" type="pres">
      <dgm:prSet presAssocID="{F35182AC-5CB7-41EA-845B-0AB897A5D84C}" presName="connTx" presStyleLbl="parChTrans1D3" presStyleIdx="0" presStyleCnt="7"/>
      <dgm:spPr/>
      <dgm:t>
        <a:bodyPr/>
        <a:lstStyle/>
        <a:p>
          <a:endParaRPr lang="zh-CN" altLang="en-US"/>
        </a:p>
      </dgm:t>
    </dgm:pt>
    <dgm:pt modelId="{FA211BC8-1C55-487C-9527-5973D3598007}" type="pres">
      <dgm:prSet presAssocID="{3625FA83-66B1-48AB-A749-5DF821E34E44}" presName="root2" presStyleCnt="0"/>
      <dgm:spPr/>
    </dgm:pt>
    <dgm:pt modelId="{C6173F23-6963-4586-8E58-53AF4BF3C623}" type="pres">
      <dgm:prSet presAssocID="{3625FA83-66B1-48AB-A749-5DF821E34E44}" presName="LevelTwoTextNode" presStyleLbl="node3" presStyleIdx="0" presStyleCnt="7" custScaleX="45735" custScaleY="51551">
        <dgm:presLayoutVars>
          <dgm:chPref val="3"/>
        </dgm:presLayoutVars>
      </dgm:prSet>
      <dgm:spPr/>
      <dgm:t>
        <a:bodyPr/>
        <a:lstStyle/>
        <a:p>
          <a:endParaRPr lang="zh-CN" altLang="en-US"/>
        </a:p>
      </dgm:t>
    </dgm:pt>
    <dgm:pt modelId="{3A324E74-7F12-4EEE-B281-968CC35516E3}" type="pres">
      <dgm:prSet presAssocID="{3625FA83-66B1-48AB-A749-5DF821E34E44}" presName="level3hierChild" presStyleCnt="0"/>
      <dgm:spPr/>
    </dgm:pt>
    <dgm:pt modelId="{800DBA0A-EB9C-4F95-896B-814E2B083018}" type="pres">
      <dgm:prSet presAssocID="{C0AEA3A7-F29D-4A4C-BFC2-CCE0E8404BC0}" presName="conn2-1" presStyleLbl="parChTrans1D4" presStyleIdx="0" presStyleCnt="5"/>
      <dgm:spPr/>
      <dgm:t>
        <a:bodyPr/>
        <a:lstStyle/>
        <a:p>
          <a:endParaRPr lang="zh-CN" altLang="en-US"/>
        </a:p>
      </dgm:t>
    </dgm:pt>
    <dgm:pt modelId="{C3D99B46-E0C2-4832-ABE0-0B89C04F9C1D}" type="pres">
      <dgm:prSet presAssocID="{C0AEA3A7-F29D-4A4C-BFC2-CCE0E8404BC0}" presName="connTx" presStyleLbl="parChTrans1D4" presStyleIdx="0" presStyleCnt="5"/>
      <dgm:spPr/>
      <dgm:t>
        <a:bodyPr/>
        <a:lstStyle/>
        <a:p>
          <a:endParaRPr lang="zh-CN" altLang="en-US"/>
        </a:p>
      </dgm:t>
    </dgm:pt>
    <dgm:pt modelId="{1CE6A34B-7AC8-4742-93E3-18BD5D5AB1AC}" type="pres">
      <dgm:prSet presAssocID="{5302E484-C15B-4285-ADD6-4011198986C5}" presName="root2" presStyleCnt="0"/>
      <dgm:spPr/>
    </dgm:pt>
    <dgm:pt modelId="{3D8BE10F-5E3A-43DA-A7A8-EDE1576A448E}" type="pres">
      <dgm:prSet presAssocID="{5302E484-C15B-4285-ADD6-4011198986C5}" presName="LevelTwoTextNode" presStyleLbl="node4" presStyleIdx="0" presStyleCnt="5" custScaleX="44468" custScaleY="52724">
        <dgm:presLayoutVars>
          <dgm:chPref val="3"/>
        </dgm:presLayoutVars>
      </dgm:prSet>
      <dgm:spPr/>
      <dgm:t>
        <a:bodyPr/>
        <a:lstStyle/>
        <a:p>
          <a:endParaRPr lang="zh-CN" altLang="en-US"/>
        </a:p>
      </dgm:t>
    </dgm:pt>
    <dgm:pt modelId="{E8C85245-0BE1-42BC-A4EC-A182D9AC8B1B}" type="pres">
      <dgm:prSet presAssocID="{5302E484-C15B-4285-ADD6-4011198986C5}" presName="level3hierChild" presStyleCnt="0"/>
      <dgm:spPr/>
    </dgm:pt>
    <dgm:pt modelId="{DCCFE026-AB0C-4413-B57A-7CEF734E68FD}" type="pres">
      <dgm:prSet presAssocID="{AB5F4DD5-68BE-48D5-B4AF-2801F8DE08FA}" presName="conn2-1" presStyleLbl="parChTrans1D3" presStyleIdx="1" presStyleCnt="7"/>
      <dgm:spPr/>
      <dgm:t>
        <a:bodyPr/>
        <a:lstStyle/>
        <a:p>
          <a:endParaRPr lang="zh-CN" altLang="en-US"/>
        </a:p>
      </dgm:t>
    </dgm:pt>
    <dgm:pt modelId="{5464D206-9910-4A76-BCD6-2AC976F78507}" type="pres">
      <dgm:prSet presAssocID="{AB5F4DD5-68BE-48D5-B4AF-2801F8DE08FA}" presName="connTx" presStyleLbl="parChTrans1D3" presStyleIdx="1" presStyleCnt="7"/>
      <dgm:spPr/>
      <dgm:t>
        <a:bodyPr/>
        <a:lstStyle/>
        <a:p>
          <a:endParaRPr lang="zh-CN" altLang="en-US"/>
        </a:p>
      </dgm:t>
    </dgm:pt>
    <dgm:pt modelId="{CD6ED847-9455-40F1-89DA-ED4B6EE4260E}" type="pres">
      <dgm:prSet presAssocID="{EED4E43C-6CB6-46CF-B8C1-5D091EF4B5BB}" presName="root2" presStyleCnt="0"/>
      <dgm:spPr/>
    </dgm:pt>
    <dgm:pt modelId="{827353DD-EE30-4854-BAF6-51BA71576FA2}" type="pres">
      <dgm:prSet presAssocID="{EED4E43C-6CB6-46CF-B8C1-5D091EF4B5BB}" presName="LevelTwoTextNode" presStyleLbl="node3" presStyleIdx="1" presStyleCnt="7" custScaleX="34557" custScaleY="35383">
        <dgm:presLayoutVars>
          <dgm:chPref val="3"/>
        </dgm:presLayoutVars>
      </dgm:prSet>
      <dgm:spPr/>
      <dgm:t>
        <a:bodyPr/>
        <a:lstStyle/>
        <a:p>
          <a:endParaRPr lang="zh-CN" altLang="en-US"/>
        </a:p>
      </dgm:t>
    </dgm:pt>
    <dgm:pt modelId="{F4E5058C-94FA-40C2-ABCD-D904232E9679}" type="pres">
      <dgm:prSet presAssocID="{EED4E43C-6CB6-46CF-B8C1-5D091EF4B5BB}" presName="level3hierChild" presStyleCnt="0"/>
      <dgm:spPr/>
    </dgm:pt>
    <dgm:pt modelId="{7F11BCC9-D77A-497D-B9FD-6CEE16DF122B}" type="pres">
      <dgm:prSet presAssocID="{04725EF8-880E-4ADC-90BE-FD6FAB47F1B6}" presName="conn2-1" presStyleLbl="parChTrans1D4" presStyleIdx="1" presStyleCnt="5"/>
      <dgm:spPr/>
      <dgm:t>
        <a:bodyPr/>
        <a:lstStyle/>
        <a:p>
          <a:endParaRPr lang="zh-CN" altLang="en-US"/>
        </a:p>
      </dgm:t>
    </dgm:pt>
    <dgm:pt modelId="{3D9471C3-5A7E-47BF-9FF7-547A33EF7542}" type="pres">
      <dgm:prSet presAssocID="{04725EF8-880E-4ADC-90BE-FD6FAB47F1B6}" presName="connTx" presStyleLbl="parChTrans1D4" presStyleIdx="1" presStyleCnt="5"/>
      <dgm:spPr/>
      <dgm:t>
        <a:bodyPr/>
        <a:lstStyle/>
        <a:p>
          <a:endParaRPr lang="zh-CN" altLang="en-US"/>
        </a:p>
      </dgm:t>
    </dgm:pt>
    <dgm:pt modelId="{AD0BEEAF-F25B-46DB-A02D-A7D322F338D1}" type="pres">
      <dgm:prSet presAssocID="{D70B8A37-D378-4C19-B706-CEEC37F782F5}" presName="root2" presStyleCnt="0"/>
      <dgm:spPr/>
    </dgm:pt>
    <dgm:pt modelId="{456EEADF-3D0A-45E4-ACCB-0BA0DF9920A6}" type="pres">
      <dgm:prSet presAssocID="{D70B8A37-D378-4C19-B706-CEEC37F782F5}" presName="LevelTwoTextNode" presStyleLbl="node4" presStyleIdx="1" presStyleCnt="5" custScaleX="45577" custScaleY="50444">
        <dgm:presLayoutVars>
          <dgm:chPref val="3"/>
        </dgm:presLayoutVars>
      </dgm:prSet>
      <dgm:spPr/>
      <dgm:t>
        <a:bodyPr/>
        <a:lstStyle/>
        <a:p>
          <a:endParaRPr lang="zh-CN" altLang="en-US"/>
        </a:p>
      </dgm:t>
    </dgm:pt>
    <dgm:pt modelId="{72D94C78-8BC0-4C97-A493-27A0A531F30B}" type="pres">
      <dgm:prSet presAssocID="{D70B8A37-D378-4C19-B706-CEEC37F782F5}" presName="level3hierChild" presStyleCnt="0"/>
      <dgm:spPr/>
    </dgm:pt>
    <dgm:pt modelId="{A9E1AA9B-05DD-404E-958F-23EF56C974DD}" type="pres">
      <dgm:prSet presAssocID="{CA7A98CE-4FB1-4D73-A89F-6562E4EC88F1}" presName="conn2-1" presStyleLbl="parChTrans1D3" presStyleIdx="2" presStyleCnt="7"/>
      <dgm:spPr/>
      <dgm:t>
        <a:bodyPr/>
        <a:lstStyle/>
        <a:p>
          <a:endParaRPr lang="zh-CN" altLang="en-US"/>
        </a:p>
      </dgm:t>
    </dgm:pt>
    <dgm:pt modelId="{BE3A48F1-5594-4640-9281-4B0FA1E37D04}" type="pres">
      <dgm:prSet presAssocID="{CA7A98CE-4FB1-4D73-A89F-6562E4EC88F1}" presName="connTx" presStyleLbl="parChTrans1D3" presStyleIdx="2" presStyleCnt="7"/>
      <dgm:spPr/>
      <dgm:t>
        <a:bodyPr/>
        <a:lstStyle/>
        <a:p>
          <a:endParaRPr lang="zh-CN" altLang="en-US"/>
        </a:p>
      </dgm:t>
    </dgm:pt>
    <dgm:pt modelId="{2AA01C74-A3DA-41C6-8F80-BC5B13628F78}" type="pres">
      <dgm:prSet presAssocID="{CDB4F584-579E-4B16-AECE-3A41F75E1586}" presName="root2" presStyleCnt="0"/>
      <dgm:spPr/>
    </dgm:pt>
    <dgm:pt modelId="{98950A95-BB83-42CE-8135-4CE87050870B}" type="pres">
      <dgm:prSet presAssocID="{CDB4F584-579E-4B16-AECE-3A41F75E1586}" presName="LevelTwoTextNode" presStyleLbl="node3" presStyleIdx="2" presStyleCnt="7" custScaleX="76498" custScaleY="29963">
        <dgm:presLayoutVars>
          <dgm:chPref val="3"/>
        </dgm:presLayoutVars>
      </dgm:prSet>
      <dgm:spPr/>
      <dgm:t>
        <a:bodyPr/>
        <a:lstStyle/>
        <a:p>
          <a:endParaRPr lang="zh-CN" altLang="en-US"/>
        </a:p>
      </dgm:t>
    </dgm:pt>
    <dgm:pt modelId="{B8C5F6B0-A417-4644-8B14-9D42A4E2EDC0}" type="pres">
      <dgm:prSet presAssocID="{CDB4F584-579E-4B16-AECE-3A41F75E1586}" presName="level3hierChild" presStyleCnt="0"/>
      <dgm:spPr/>
    </dgm:pt>
    <dgm:pt modelId="{39FBA806-FEAC-4F3F-8836-C6691C40FA51}" type="pres">
      <dgm:prSet presAssocID="{4F9C0F4C-86A6-4843-BCE4-CE4B0DF166B1}" presName="conn2-1" presStyleLbl="parChTrans1D2" presStyleIdx="1" presStyleCnt="2"/>
      <dgm:spPr/>
      <dgm:t>
        <a:bodyPr/>
        <a:lstStyle/>
        <a:p>
          <a:endParaRPr lang="zh-CN" altLang="en-US"/>
        </a:p>
      </dgm:t>
    </dgm:pt>
    <dgm:pt modelId="{E80A70E7-9BE5-493B-8C6F-A5B26FC36869}" type="pres">
      <dgm:prSet presAssocID="{4F9C0F4C-86A6-4843-BCE4-CE4B0DF166B1}" presName="connTx" presStyleLbl="parChTrans1D2" presStyleIdx="1" presStyleCnt="2"/>
      <dgm:spPr/>
      <dgm:t>
        <a:bodyPr/>
        <a:lstStyle/>
        <a:p>
          <a:endParaRPr lang="zh-CN" altLang="en-US"/>
        </a:p>
      </dgm:t>
    </dgm:pt>
    <dgm:pt modelId="{A615C99F-5322-45AF-AA0F-98BCEEF190F3}" type="pres">
      <dgm:prSet presAssocID="{DC447F36-5D0B-433F-AC78-2E6DF65C3259}" presName="root2" presStyleCnt="0"/>
      <dgm:spPr/>
    </dgm:pt>
    <dgm:pt modelId="{6FBE43A5-5F0A-44F0-BCB7-41A01219BD82}" type="pres">
      <dgm:prSet presAssocID="{DC447F36-5D0B-433F-AC78-2E6DF65C3259}" presName="LevelTwoTextNode" presStyleLbl="node2" presStyleIdx="1" presStyleCnt="2" custScaleX="74920" custScaleY="51551">
        <dgm:presLayoutVars>
          <dgm:chPref val="3"/>
        </dgm:presLayoutVars>
      </dgm:prSet>
      <dgm:spPr/>
      <dgm:t>
        <a:bodyPr/>
        <a:lstStyle/>
        <a:p>
          <a:endParaRPr lang="zh-CN" altLang="en-US"/>
        </a:p>
      </dgm:t>
    </dgm:pt>
    <dgm:pt modelId="{E78F6F65-F384-440A-8643-258768549ED0}" type="pres">
      <dgm:prSet presAssocID="{DC447F36-5D0B-433F-AC78-2E6DF65C3259}" presName="level3hierChild" presStyleCnt="0"/>
      <dgm:spPr/>
    </dgm:pt>
    <dgm:pt modelId="{698C7B1E-36C9-437B-BB8A-8C62A534BE44}" type="pres">
      <dgm:prSet presAssocID="{63B80CF2-EC78-4A7B-9069-DE170941B186}" presName="conn2-1" presStyleLbl="parChTrans1D3" presStyleIdx="3" presStyleCnt="7"/>
      <dgm:spPr/>
      <dgm:t>
        <a:bodyPr/>
        <a:lstStyle/>
        <a:p>
          <a:endParaRPr lang="zh-CN" altLang="en-US"/>
        </a:p>
      </dgm:t>
    </dgm:pt>
    <dgm:pt modelId="{A60D5382-BD6B-4249-A321-68A131CF655B}" type="pres">
      <dgm:prSet presAssocID="{63B80CF2-EC78-4A7B-9069-DE170941B186}" presName="connTx" presStyleLbl="parChTrans1D3" presStyleIdx="3" presStyleCnt="7"/>
      <dgm:spPr/>
      <dgm:t>
        <a:bodyPr/>
        <a:lstStyle/>
        <a:p>
          <a:endParaRPr lang="zh-CN" altLang="en-US"/>
        </a:p>
      </dgm:t>
    </dgm:pt>
    <dgm:pt modelId="{548CAB4E-9F26-47A3-8283-C1FF6E24C9D1}" type="pres">
      <dgm:prSet presAssocID="{BC3B902F-884C-4E3D-9FA9-0F6E7731161D}" presName="root2" presStyleCnt="0"/>
      <dgm:spPr/>
    </dgm:pt>
    <dgm:pt modelId="{A5B0F7A7-6E06-44DA-9727-CD85938A34B0}" type="pres">
      <dgm:prSet presAssocID="{BC3B902F-884C-4E3D-9FA9-0F6E7731161D}" presName="LevelTwoTextNode" presStyleLbl="node3" presStyleIdx="3" presStyleCnt="7" custScaleX="54641" custScaleY="24642">
        <dgm:presLayoutVars>
          <dgm:chPref val="3"/>
        </dgm:presLayoutVars>
      </dgm:prSet>
      <dgm:spPr/>
      <dgm:t>
        <a:bodyPr/>
        <a:lstStyle/>
        <a:p>
          <a:endParaRPr lang="zh-CN" altLang="en-US"/>
        </a:p>
      </dgm:t>
    </dgm:pt>
    <dgm:pt modelId="{D31E2DC6-F48A-48E3-A6EB-E889E6CC35CF}" type="pres">
      <dgm:prSet presAssocID="{BC3B902F-884C-4E3D-9FA9-0F6E7731161D}" presName="level3hierChild" presStyleCnt="0"/>
      <dgm:spPr/>
    </dgm:pt>
    <dgm:pt modelId="{C9EB5F16-0AEA-4A8C-9DF7-99CA390B7980}" type="pres">
      <dgm:prSet presAssocID="{90899586-A579-4C0C-BAC1-3F469E5051A1}" presName="conn2-1" presStyleLbl="parChTrans1D4" presStyleIdx="2" presStyleCnt="5"/>
      <dgm:spPr/>
      <dgm:t>
        <a:bodyPr/>
        <a:lstStyle/>
        <a:p>
          <a:endParaRPr lang="zh-CN" altLang="en-US"/>
        </a:p>
      </dgm:t>
    </dgm:pt>
    <dgm:pt modelId="{53D3653E-CD11-4842-A1FE-A9F704FBCAA8}" type="pres">
      <dgm:prSet presAssocID="{90899586-A579-4C0C-BAC1-3F469E5051A1}" presName="connTx" presStyleLbl="parChTrans1D4" presStyleIdx="2" presStyleCnt="5"/>
      <dgm:spPr/>
      <dgm:t>
        <a:bodyPr/>
        <a:lstStyle/>
        <a:p>
          <a:endParaRPr lang="zh-CN" altLang="en-US"/>
        </a:p>
      </dgm:t>
    </dgm:pt>
    <dgm:pt modelId="{2B236012-FA94-4640-A7AF-0CE808EAA06A}" type="pres">
      <dgm:prSet presAssocID="{A9456B73-4B83-4A04-A72E-72E30DA637CA}" presName="root2" presStyleCnt="0"/>
      <dgm:spPr/>
    </dgm:pt>
    <dgm:pt modelId="{20822532-1310-4163-B5D8-C99C3405A8DA}" type="pres">
      <dgm:prSet presAssocID="{A9456B73-4B83-4A04-A72E-72E30DA637CA}" presName="LevelTwoTextNode" presStyleLbl="node4" presStyleIdx="2" presStyleCnt="5" custScaleX="50973" custScaleY="63348" custLinFactNeighborX="-11601" custLinFactNeighborY="-286">
        <dgm:presLayoutVars>
          <dgm:chPref val="3"/>
        </dgm:presLayoutVars>
      </dgm:prSet>
      <dgm:spPr/>
      <dgm:t>
        <a:bodyPr/>
        <a:lstStyle/>
        <a:p>
          <a:endParaRPr lang="zh-CN" altLang="en-US"/>
        </a:p>
      </dgm:t>
    </dgm:pt>
    <dgm:pt modelId="{87B70D71-42D8-43B7-8FCB-40C28DC94B40}" type="pres">
      <dgm:prSet presAssocID="{A9456B73-4B83-4A04-A72E-72E30DA637CA}" presName="level3hierChild" presStyleCnt="0"/>
      <dgm:spPr/>
    </dgm:pt>
    <dgm:pt modelId="{41A104C2-0D47-416D-8B15-7B66587BA461}" type="pres">
      <dgm:prSet presAssocID="{D80FE00F-370B-4A1F-A664-AEFFE4B6440A}" presName="conn2-1" presStyleLbl="parChTrans1D3" presStyleIdx="4" presStyleCnt="7"/>
      <dgm:spPr/>
      <dgm:t>
        <a:bodyPr/>
        <a:lstStyle/>
        <a:p>
          <a:endParaRPr lang="zh-CN" altLang="en-US"/>
        </a:p>
      </dgm:t>
    </dgm:pt>
    <dgm:pt modelId="{9A76219E-B8BD-4205-955D-160A6E91E1E7}" type="pres">
      <dgm:prSet presAssocID="{D80FE00F-370B-4A1F-A664-AEFFE4B6440A}" presName="connTx" presStyleLbl="parChTrans1D3" presStyleIdx="4" presStyleCnt="7"/>
      <dgm:spPr/>
      <dgm:t>
        <a:bodyPr/>
        <a:lstStyle/>
        <a:p>
          <a:endParaRPr lang="zh-CN" altLang="en-US"/>
        </a:p>
      </dgm:t>
    </dgm:pt>
    <dgm:pt modelId="{7BFF3C99-3AEC-41F6-8B26-D3B67536E454}" type="pres">
      <dgm:prSet presAssocID="{BF6589E0-DD71-4B78-B5FC-B9757DD7B6B0}" presName="root2" presStyleCnt="0"/>
      <dgm:spPr/>
    </dgm:pt>
    <dgm:pt modelId="{2E2E8978-5359-46F4-8152-62C4756C8AEF}" type="pres">
      <dgm:prSet presAssocID="{BF6589E0-DD71-4B78-B5FC-B9757DD7B6B0}" presName="LevelTwoTextNode" presStyleLbl="node3" presStyleIdx="4" presStyleCnt="7" custScaleX="39560" custScaleY="32354">
        <dgm:presLayoutVars>
          <dgm:chPref val="3"/>
        </dgm:presLayoutVars>
      </dgm:prSet>
      <dgm:spPr/>
      <dgm:t>
        <a:bodyPr/>
        <a:lstStyle/>
        <a:p>
          <a:endParaRPr lang="zh-CN" altLang="en-US"/>
        </a:p>
      </dgm:t>
    </dgm:pt>
    <dgm:pt modelId="{DB2112E0-085D-4E70-9562-0AFA78CAF052}" type="pres">
      <dgm:prSet presAssocID="{BF6589E0-DD71-4B78-B5FC-B9757DD7B6B0}" presName="level3hierChild" presStyleCnt="0"/>
      <dgm:spPr/>
    </dgm:pt>
    <dgm:pt modelId="{1F4BD216-7271-4C9D-80D2-46BC128819A1}" type="pres">
      <dgm:prSet presAssocID="{B4B08EBB-48C9-4E27-9010-06336AEEA65C}" presName="conn2-1" presStyleLbl="parChTrans1D4" presStyleIdx="3" presStyleCnt="5"/>
      <dgm:spPr/>
      <dgm:t>
        <a:bodyPr/>
        <a:lstStyle/>
        <a:p>
          <a:endParaRPr lang="zh-CN" altLang="en-US"/>
        </a:p>
      </dgm:t>
    </dgm:pt>
    <dgm:pt modelId="{C8F9138F-C578-4FAB-84F6-2C52EFEED91C}" type="pres">
      <dgm:prSet presAssocID="{B4B08EBB-48C9-4E27-9010-06336AEEA65C}" presName="connTx" presStyleLbl="parChTrans1D4" presStyleIdx="3" presStyleCnt="5"/>
      <dgm:spPr/>
      <dgm:t>
        <a:bodyPr/>
        <a:lstStyle/>
        <a:p>
          <a:endParaRPr lang="zh-CN" altLang="en-US"/>
        </a:p>
      </dgm:t>
    </dgm:pt>
    <dgm:pt modelId="{75D0656B-4996-4EA7-AFAC-B5EA8D5EC9CA}" type="pres">
      <dgm:prSet presAssocID="{D867D847-F553-4939-92E7-1A4AAF56C546}" presName="root2" presStyleCnt="0"/>
      <dgm:spPr/>
    </dgm:pt>
    <dgm:pt modelId="{295777D6-EAB4-440A-8419-470B0CEF5113}" type="pres">
      <dgm:prSet presAssocID="{D867D847-F553-4939-92E7-1A4AAF56C546}" presName="LevelTwoTextNode" presStyleLbl="node4" presStyleIdx="3" presStyleCnt="5" custScaleX="58478" custScaleY="57241" custLinFactNeighborX="-7966" custLinFactNeighborY="1488">
        <dgm:presLayoutVars>
          <dgm:chPref val="3"/>
        </dgm:presLayoutVars>
      </dgm:prSet>
      <dgm:spPr/>
      <dgm:t>
        <a:bodyPr/>
        <a:lstStyle/>
        <a:p>
          <a:endParaRPr lang="zh-CN" altLang="en-US"/>
        </a:p>
      </dgm:t>
    </dgm:pt>
    <dgm:pt modelId="{E55A3F53-DB68-4BF8-A436-B1842D1B4F75}" type="pres">
      <dgm:prSet presAssocID="{D867D847-F553-4939-92E7-1A4AAF56C546}" presName="level3hierChild" presStyleCnt="0"/>
      <dgm:spPr/>
    </dgm:pt>
    <dgm:pt modelId="{CD10B8D1-426F-4E1C-9742-32C1832FD800}" type="pres">
      <dgm:prSet presAssocID="{09C14AA3-23C8-42A6-8CF3-EC58D058EDBA}" presName="conn2-1" presStyleLbl="parChTrans1D3" presStyleIdx="5" presStyleCnt="7"/>
      <dgm:spPr/>
      <dgm:t>
        <a:bodyPr/>
        <a:lstStyle/>
        <a:p>
          <a:endParaRPr lang="zh-CN" altLang="en-US"/>
        </a:p>
      </dgm:t>
    </dgm:pt>
    <dgm:pt modelId="{565FB31A-457B-4AF0-956F-8E447BDD74B6}" type="pres">
      <dgm:prSet presAssocID="{09C14AA3-23C8-42A6-8CF3-EC58D058EDBA}" presName="connTx" presStyleLbl="parChTrans1D3" presStyleIdx="5" presStyleCnt="7"/>
      <dgm:spPr/>
      <dgm:t>
        <a:bodyPr/>
        <a:lstStyle/>
        <a:p>
          <a:endParaRPr lang="zh-CN" altLang="en-US"/>
        </a:p>
      </dgm:t>
    </dgm:pt>
    <dgm:pt modelId="{B731FCAB-7936-4CA4-B4EC-C476B2DD2634}" type="pres">
      <dgm:prSet presAssocID="{BBDAA5FF-3D2C-446D-B013-4EB3F0665194}" presName="root2" presStyleCnt="0"/>
      <dgm:spPr/>
    </dgm:pt>
    <dgm:pt modelId="{5E610799-D304-4D7A-AC7F-40D3BD62D443}" type="pres">
      <dgm:prSet presAssocID="{BBDAA5FF-3D2C-446D-B013-4EB3F0665194}" presName="LevelTwoTextNode" presStyleLbl="node3" presStyleIdx="5" presStyleCnt="7" custScaleX="74345" custScaleY="32219" custLinFactNeighborX="57" custLinFactNeighborY="4643">
        <dgm:presLayoutVars>
          <dgm:chPref val="3"/>
        </dgm:presLayoutVars>
      </dgm:prSet>
      <dgm:spPr/>
      <dgm:t>
        <a:bodyPr/>
        <a:lstStyle/>
        <a:p>
          <a:endParaRPr lang="zh-CN" altLang="en-US"/>
        </a:p>
      </dgm:t>
    </dgm:pt>
    <dgm:pt modelId="{ABC1B59F-47D1-477F-BD39-1CC086D459E3}" type="pres">
      <dgm:prSet presAssocID="{BBDAA5FF-3D2C-446D-B013-4EB3F0665194}" presName="level3hierChild" presStyleCnt="0"/>
      <dgm:spPr/>
    </dgm:pt>
    <dgm:pt modelId="{87EAB5A5-0CA1-4651-84A0-BEB2201DFE11}" type="pres">
      <dgm:prSet presAssocID="{790A99EA-82DA-4CB9-9848-6FF40617FC56}" presName="conn2-1" presStyleLbl="parChTrans1D3" presStyleIdx="6" presStyleCnt="7"/>
      <dgm:spPr/>
      <dgm:t>
        <a:bodyPr/>
        <a:lstStyle/>
        <a:p>
          <a:endParaRPr lang="zh-CN" altLang="en-US"/>
        </a:p>
      </dgm:t>
    </dgm:pt>
    <dgm:pt modelId="{0042593E-9A72-43C4-814F-8AC02E138AFB}" type="pres">
      <dgm:prSet presAssocID="{790A99EA-82DA-4CB9-9848-6FF40617FC56}" presName="connTx" presStyleLbl="parChTrans1D3" presStyleIdx="6" presStyleCnt="7"/>
      <dgm:spPr/>
      <dgm:t>
        <a:bodyPr/>
        <a:lstStyle/>
        <a:p>
          <a:endParaRPr lang="zh-CN" altLang="en-US"/>
        </a:p>
      </dgm:t>
    </dgm:pt>
    <dgm:pt modelId="{B39D4A11-3290-4CD9-93E9-F6CF7D3C5320}" type="pres">
      <dgm:prSet presAssocID="{6478FE9D-A22F-478B-86E7-6F67059272BE}" presName="root2" presStyleCnt="0"/>
      <dgm:spPr/>
    </dgm:pt>
    <dgm:pt modelId="{BB4F6179-A275-46CA-A067-861278C86083}" type="pres">
      <dgm:prSet presAssocID="{6478FE9D-A22F-478B-86E7-6F67059272BE}" presName="LevelTwoTextNode" presStyleLbl="node3" presStyleIdx="6" presStyleCnt="7" custScaleX="73963" custScaleY="23449" custLinFactNeighborX="57" custLinFactNeighborY="10133">
        <dgm:presLayoutVars>
          <dgm:chPref val="3"/>
        </dgm:presLayoutVars>
      </dgm:prSet>
      <dgm:spPr/>
      <dgm:t>
        <a:bodyPr/>
        <a:lstStyle/>
        <a:p>
          <a:endParaRPr lang="zh-CN" altLang="en-US"/>
        </a:p>
      </dgm:t>
    </dgm:pt>
    <dgm:pt modelId="{E091034B-4BA6-47C9-A491-D051A243D83A}" type="pres">
      <dgm:prSet presAssocID="{6478FE9D-A22F-478B-86E7-6F67059272BE}" presName="level3hierChild" presStyleCnt="0"/>
      <dgm:spPr/>
    </dgm:pt>
    <dgm:pt modelId="{F38B6CDF-6F3C-454B-9CFB-9A0B508EC1DE}" type="pres">
      <dgm:prSet presAssocID="{9FC7AED5-46A4-485A-B852-CF9574B27655}" presName="conn2-1" presStyleLbl="parChTrans1D4" presStyleIdx="4" presStyleCnt="5"/>
      <dgm:spPr/>
      <dgm:t>
        <a:bodyPr/>
        <a:lstStyle/>
        <a:p>
          <a:endParaRPr lang="zh-CN" altLang="en-US"/>
        </a:p>
      </dgm:t>
    </dgm:pt>
    <dgm:pt modelId="{402CDF50-5866-4F36-B03D-B684E14240B2}" type="pres">
      <dgm:prSet presAssocID="{9FC7AED5-46A4-485A-B852-CF9574B27655}" presName="connTx" presStyleLbl="parChTrans1D4" presStyleIdx="4" presStyleCnt="5"/>
      <dgm:spPr/>
      <dgm:t>
        <a:bodyPr/>
        <a:lstStyle/>
        <a:p>
          <a:endParaRPr lang="zh-CN" altLang="en-US"/>
        </a:p>
      </dgm:t>
    </dgm:pt>
    <dgm:pt modelId="{8EAD89C9-0D01-40F8-BB93-02771981CC65}" type="pres">
      <dgm:prSet presAssocID="{0059BBB2-8F8F-4429-AEB3-1023536A883E}" presName="root2" presStyleCnt="0"/>
      <dgm:spPr/>
    </dgm:pt>
    <dgm:pt modelId="{A0654271-FAAA-4D89-918B-CBBCE40D46C9}" type="pres">
      <dgm:prSet presAssocID="{0059BBB2-8F8F-4429-AEB3-1023536A883E}" presName="LevelTwoTextNode" presStyleLbl="node4" presStyleIdx="4" presStyleCnt="5" custScaleX="61154" custScaleY="57843" custLinFactNeighborX="-12693" custLinFactNeighborY="9502">
        <dgm:presLayoutVars>
          <dgm:chPref val="3"/>
        </dgm:presLayoutVars>
      </dgm:prSet>
      <dgm:spPr/>
      <dgm:t>
        <a:bodyPr/>
        <a:lstStyle/>
        <a:p>
          <a:endParaRPr lang="zh-CN" altLang="en-US"/>
        </a:p>
      </dgm:t>
    </dgm:pt>
    <dgm:pt modelId="{FC5DAA00-43FB-4F43-B714-5660E4578017}" type="pres">
      <dgm:prSet presAssocID="{0059BBB2-8F8F-4429-AEB3-1023536A883E}" presName="level3hierChild" presStyleCnt="0"/>
      <dgm:spPr/>
    </dgm:pt>
  </dgm:ptLst>
  <dgm:cxnLst>
    <dgm:cxn modelId="{7FC5BC08-DC47-49D3-B7CF-78AA20646668}" srcId="{D37D15C9-1CFC-4AAF-8587-DEC9A0080E71}" destId="{EED4E43C-6CB6-46CF-B8C1-5D091EF4B5BB}" srcOrd="1" destOrd="0" parTransId="{AB5F4DD5-68BE-48D5-B4AF-2801F8DE08FA}" sibTransId="{13E0049B-20A3-4BE1-8D9C-90D3C7A7D1B9}"/>
    <dgm:cxn modelId="{1940A9A5-1E38-417F-99E8-F6CBF01D089B}" type="presOf" srcId="{9FC7AED5-46A4-485A-B852-CF9574B27655}" destId="{402CDF50-5866-4F36-B03D-B684E14240B2}" srcOrd="1" destOrd="0" presId="urn:microsoft.com/office/officeart/2005/8/layout/hierarchy2"/>
    <dgm:cxn modelId="{DE66F164-7749-451E-BD0C-A322495799AB}" type="presOf" srcId="{63B80CF2-EC78-4A7B-9069-DE170941B186}" destId="{A60D5382-BD6B-4249-A321-68A131CF655B}" srcOrd="1" destOrd="0" presId="urn:microsoft.com/office/officeart/2005/8/layout/hierarchy2"/>
    <dgm:cxn modelId="{77B10AF3-D24C-4A47-B900-078AF5E9BD4F}" type="presOf" srcId="{4F9C0F4C-86A6-4843-BCE4-CE4B0DF166B1}" destId="{39FBA806-FEAC-4F3F-8836-C6691C40FA51}" srcOrd="0" destOrd="0" presId="urn:microsoft.com/office/officeart/2005/8/layout/hierarchy2"/>
    <dgm:cxn modelId="{71F6439E-CAED-4212-B6A5-66B1DDD520EF}" type="presOf" srcId="{CDB4F584-579E-4B16-AECE-3A41F75E1586}" destId="{98950A95-BB83-42CE-8135-4CE87050870B}" srcOrd="0" destOrd="0" presId="urn:microsoft.com/office/officeart/2005/8/layout/hierarchy2"/>
    <dgm:cxn modelId="{277477F3-79B9-48C3-9462-EDCEBFF9A396}" srcId="{D37D15C9-1CFC-4AAF-8587-DEC9A0080E71}" destId="{CDB4F584-579E-4B16-AECE-3A41F75E1586}" srcOrd="2" destOrd="0" parTransId="{CA7A98CE-4FB1-4D73-A89F-6562E4EC88F1}" sibTransId="{751E6856-8FCF-460C-A072-8CFD2166ADE7}"/>
    <dgm:cxn modelId="{BAAF2B57-5F36-4921-A946-84BF801A71DA}" type="presOf" srcId="{BC3B902F-884C-4E3D-9FA9-0F6E7731161D}" destId="{A5B0F7A7-6E06-44DA-9727-CD85938A34B0}" srcOrd="0" destOrd="0" presId="urn:microsoft.com/office/officeart/2005/8/layout/hierarchy2"/>
    <dgm:cxn modelId="{470E8A3A-3BD7-4951-B0B7-E70F696563D6}" type="presOf" srcId="{3625FA83-66B1-48AB-A749-5DF821E34E44}" destId="{C6173F23-6963-4586-8E58-53AF4BF3C623}" srcOrd="0" destOrd="0" presId="urn:microsoft.com/office/officeart/2005/8/layout/hierarchy2"/>
    <dgm:cxn modelId="{102761A8-8FD5-4EA8-9FCD-A79599049A3C}" type="presOf" srcId="{D37D15C9-1CFC-4AAF-8587-DEC9A0080E71}" destId="{C29915CE-CE37-41E2-A5CD-DCA02D42232F}" srcOrd="0" destOrd="0" presId="urn:microsoft.com/office/officeart/2005/8/layout/hierarchy2"/>
    <dgm:cxn modelId="{AD238DE7-90F7-4D7A-A087-6BDEFF23BF85}" type="presOf" srcId="{A9456B73-4B83-4A04-A72E-72E30DA637CA}" destId="{20822532-1310-4163-B5D8-C99C3405A8DA}" srcOrd="0" destOrd="0" presId="urn:microsoft.com/office/officeart/2005/8/layout/hierarchy2"/>
    <dgm:cxn modelId="{5BC77FC3-2EE6-4A38-BAC1-7316AA6DF750}" srcId="{DC447F36-5D0B-433F-AC78-2E6DF65C3259}" destId="{BBDAA5FF-3D2C-446D-B013-4EB3F0665194}" srcOrd="2" destOrd="0" parTransId="{09C14AA3-23C8-42A6-8CF3-EC58D058EDBA}" sibTransId="{8D301D89-07DC-4D33-84CE-4245764620C0}"/>
    <dgm:cxn modelId="{B378A900-4984-461C-A864-65647293064E}" srcId="{3625FA83-66B1-48AB-A749-5DF821E34E44}" destId="{5302E484-C15B-4285-ADD6-4011198986C5}" srcOrd="0" destOrd="0" parTransId="{C0AEA3A7-F29D-4A4C-BFC2-CCE0E8404BC0}" sibTransId="{24A72632-0776-420F-BE26-26E619DCEC3B}"/>
    <dgm:cxn modelId="{6AEC1DCF-A292-4788-9C63-19CC77C5C05C}" type="presOf" srcId="{9FC7AED5-46A4-485A-B852-CF9574B27655}" destId="{F38B6CDF-6F3C-454B-9CFB-9A0B508EC1DE}" srcOrd="0" destOrd="0" presId="urn:microsoft.com/office/officeart/2005/8/layout/hierarchy2"/>
    <dgm:cxn modelId="{D0A5152A-651C-448D-945B-E2EE4A94EF27}" type="presOf" srcId="{C0AEA3A7-F29D-4A4C-BFC2-CCE0E8404BC0}" destId="{800DBA0A-EB9C-4F95-896B-814E2B083018}" srcOrd="0" destOrd="0" presId="urn:microsoft.com/office/officeart/2005/8/layout/hierarchy2"/>
    <dgm:cxn modelId="{F99B2A9D-9B3B-4619-8791-0ABC3731AEFB}" type="presOf" srcId="{4F9C0F4C-86A6-4843-BCE4-CE4B0DF166B1}" destId="{E80A70E7-9BE5-493B-8C6F-A5B26FC36869}" srcOrd="1" destOrd="0" presId="urn:microsoft.com/office/officeart/2005/8/layout/hierarchy2"/>
    <dgm:cxn modelId="{0429AE54-5D53-473A-80CC-8CECCE57B9B6}" type="presOf" srcId="{5302E484-C15B-4285-ADD6-4011198986C5}" destId="{3D8BE10F-5E3A-43DA-A7A8-EDE1576A448E}" srcOrd="0" destOrd="0" presId="urn:microsoft.com/office/officeart/2005/8/layout/hierarchy2"/>
    <dgm:cxn modelId="{DB7E177D-1A03-4598-807C-4EA8F2776B64}" srcId="{DC447F36-5D0B-433F-AC78-2E6DF65C3259}" destId="{BF6589E0-DD71-4B78-B5FC-B9757DD7B6B0}" srcOrd="1" destOrd="0" parTransId="{D80FE00F-370B-4A1F-A664-AEFFE4B6440A}" sibTransId="{3124BFE6-A9DC-4D41-B7BB-A18891986371}"/>
    <dgm:cxn modelId="{BC5BA768-18CC-4755-B9DA-69891A255DC2}" type="presOf" srcId="{F35182AC-5CB7-41EA-845B-0AB897A5D84C}" destId="{C08AE861-B870-49F2-BFCE-B0C5E428625E}" srcOrd="0" destOrd="0" presId="urn:microsoft.com/office/officeart/2005/8/layout/hierarchy2"/>
    <dgm:cxn modelId="{6FB545DE-94E0-4564-982F-38EB6833F4C6}" type="presOf" srcId="{CA7A98CE-4FB1-4D73-A89F-6562E4EC88F1}" destId="{A9E1AA9B-05DD-404E-958F-23EF56C974DD}" srcOrd="0" destOrd="0" presId="urn:microsoft.com/office/officeart/2005/8/layout/hierarchy2"/>
    <dgm:cxn modelId="{4F3A8787-A479-490A-B050-42B496C0FF61}" type="presOf" srcId="{D70B8A37-D378-4C19-B706-CEEC37F782F5}" destId="{456EEADF-3D0A-45E4-ACCB-0BA0DF9920A6}" srcOrd="0" destOrd="0" presId="urn:microsoft.com/office/officeart/2005/8/layout/hierarchy2"/>
    <dgm:cxn modelId="{AC53F63C-B0E8-4471-8205-7FF7378E2561}" srcId="{EED4E43C-6CB6-46CF-B8C1-5D091EF4B5BB}" destId="{D70B8A37-D378-4C19-B706-CEEC37F782F5}" srcOrd="0" destOrd="0" parTransId="{04725EF8-880E-4ADC-90BE-FD6FAB47F1B6}" sibTransId="{F7D511C7-8146-43F4-9F12-25CE5220E3D7}"/>
    <dgm:cxn modelId="{3ACFC3D4-139B-44D0-8FB3-E164DF55CFD5}" type="presOf" srcId="{BF6589E0-DD71-4B78-B5FC-B9757DD7B6B0}" destId="{2E2E8978-5359-46F4-8152-62C4756C8AEF}" srcOrd="0" destOrd="0" presId="urn:microsoft.com/office/officeart/2005/8/layout/hierarchy2"/>
    <dgm:cxn modelId="{703A9378-F34B-49C4-B0FD-6925FD4DB396}" srcId="{BC3B902F-884C-4E3D-9FA9-0F6E7731161D}" destId="{A9456B73-4B83-4A04-A72E-72E30DA637CA}" srcOrd="0" destOrd="0" parTransId="{90899586-A579-4C0C-BAC1-3F469E5051A1}" sibTransId="{4106E6D5-7772-457C-BE5D-523C5C96FE7A}"/>
    <dgm:cxn modelId="{437C3B7D-7D0A-49C8-A69E-5D9C4A2A70D2}" type="presOf" srcId="{90899586-A579-4C0C-BAC1-3F469E5051A1}" destId="{C9EB5F16-0AEA-4A8C-9DF7-99CA390B7980}" srcOrd="0" destOrd="0" presId="urn:microsoft.com/office/officeart/2005/8/layout/hierarchy2"/>
    <dgm:cxn modelId="{119F4B7E-3FBF-4D31-8305-EBCBEDAFDEAD}" type="presOf" srcId="{04725EF8-880E-4ADC-90BE-FD6FAB47F1B6}" destId="{3D9471C3-5A7E-47BF-9FF7-547A33EF7542}" srcOrd="1" destOrd="0" presId="urn:microsoft.com/office/officeart/2005/8/layout/hierarchy2"/>
    <dgm:cxn modelId="{C3941E5D-C25E-442C-B7BC-DA2C1246AC28}" srcId="{6478FE9D-A22F-478B-86E7-6F67059272BE}" destId="{0059BBB2-8F8F-4429-AEB3-1023536A883E}" srcOrd="0" destOrd="0" parTransId="{9FC7AED5-46A4-485A-B852-CF9574B27655}" sibTransId="{1CD034AF-04AD-451F-BAAC-C46CDF03EB24}"/>
    <dgm:cxn modelId="{78DB298C-FD20-4D85-BAF0-194CAED435A2}" type="presOf" srcId="{790A99EA-82DA-4CB9-9848-6FF40617FC56}" destId="{87EAB5A5-0CA1-4651-84A0-BEB2201DFE11}" srcOrd="0" destOrd="0" presId="urn:microsoft.com/office/officeart/2005/8/layout/hierarchy2"/>
    <dgm:cxn modelId="{58247D7B-FE27-4706-84C6-0D714AD7111D}" type="presOf" srcId="{AB5F4DD5-68BE-48D5-B4AF-2801F8DE08FA}" destId="{5464D206-9910-4A76-BCD6-2AC976F78507}" srcOrd="1" destOrd="0" presId="urn:microsoft.com/office/officeart/2005/8/layout/hierarchy2"/>
    <dgm:cxn modelId="{5D926ADA-5A9E-41A4-AF78-9003B5DCA611}" type="presOf" srcId="{DE109F55-0AC3-4000-9339-F6C67BB96063}" destId="{AF76AB3B-F31C-4E4F-B082-9600523E33D0}" srcOrd="0" destOrd="0" presId="urn:microsoft.com/office/officeart/2005/8/layout/hierarchy2"/>
    <dgm:cxn modelId="{2B8F3098-FCA5-4E36-AA95-2F59AFFA32C3}" type="presOf" srcId="{DC447F36-5D0B-433F-AC78-2E6DF65C3259}" destId="{6FBE43A5-5F0A-44F0-BCB7-41A01219BD82}" srcOrd="0" destOrd="0" presId="urn:microsoft.com/office/officeart/2005/8/layout/hierarchy2"/>
    <dgm:cxn modelId="{5094455B-A487-4659-A7BB-D7DD17FD22BB}" srcId="{DE109F55-0AC3-4000-9339-F6C67BB96063}" destId="{D37D15C9-1CFC-4AAF-8587-DEC9A0080E71}" srcOrd="0" destOrd="0" parTransId="{930AE3B4-5508-4744-9881-7F33A0336476}" sibTransId="{47BAB2F4-25F6-4B43-B1B8-B293B1075B32}"/>
    <dgm:cxn modelId="{589DEA27-970B-49C3-9DB0-64D13DFC65C7}" type="presOf" srcId="{6478FE9D-A22F-478B-86E7-6F67059272BE}" destId="{BB4F6179-A275-46CA-A067-861278C86083}" srcOrd="0" destOrd="0" presId="urn:microsoft.com/office/officeart/2005/8/layout/hierarchy2"/>
    <dgm:cxn modelId="{4C41FDF7-F5BA-49EE-82BA-2F8CEAAC8905}" srcId="{DC447F36-5D0B-433F-AC78-2E6DF65C3259}" destId="{BC3B902F-884C-4E3D-9FA9-0F6E7731161D}" srcOrd="0" destOrd="0" parTransId="{63B80CF2-EC78-4A7B-9069-DE170941B186}" sibTransId="{D87159F5-587B-4BD4-BD74-0491169BD75A}"/>
    <dgm:cxn modelId="{B4398D59-408B-4DA3-8C4B-D54C3ED966BF}" type="presOf" srcId="{0059BBB2-8F8F-4429-AEB3-1023536A883E}" destId="{A0654271-FAAA-4D89-918B-CBBCE40D46C9}" srcOrd="0" destOrd="0" presId="urn:microsoft.com/office/officeart/2005/8/layout/hierarchy2"/>
    <dgm:cxn modelId="{127320F1-297D-4371-A190-7A4FCBCD8C89}" type="presOf" srcId="{C84FC8E9-623F-479C-96E3-8F7232B5D7A1}" destId="{6108AFFF-BF03-4FEB-976A-D2C02B0CE3A6}" srcOrd="0" destOrd="0" presId="urn:microsoft.com/office/officeart/2005/8/layout/hierarchy2"/>
    <dgm:cxn modelId="{C1264050-C0FF-4F37-8B9E-DE9210F6E3E9}" type="presOf" srcId="{F35182AC-5CB7-41EA-845B-0AB897A5D84C}" destId="{3E3BAE65-A2A5-44E6-B6D5-68751A364065}" srcOrd="1" destOrd="0" presId="urn:microsoft.com/office/officeart/2005/8/layout/hierarchy2"/>
    <dgm:cxn modelId="{BC2CE2C8-C103-4E59-9273-763C58DE1872}" type="presOf" srcId="{D867D847-F553-4939-92E7-1A4AAF56C546}" destId="{295777D6-EAB4-440A-8419-470B0CEF5113}" srcOrd="0" destOrd="0" presId="urn:microsoft.com/office/officeart/2005/8/layout/hierarchy2"/>
    <dgm:cxn modelId="{18C316AE-9475-4EB1-88B2-53FFC9FD87BB}" type="presOf" srcId="{09C14AA3-23C8-42A6-8CF3-EC58D058EDBA}" destId="{CD10B8D1-426F-4E1C-9742-32C1832FD800}" srcOrd="0" destOrd="0" presId="urn:microsoft.com/office/officeart/2005/8/layout/hierarchy2"/>
    <dgm:cxn modelId="{AFAE45A5-C966-4FC4-96E5-E5991E9C69EA}" type="presOf" srcId="{AB5F4DD5-68BE-48D5-B4AF-2801F8DE08FA}" destId="{DCCFE026-AB0C-4413-B57A-7CEF734E68FD}" srcOrd="0" destOrd="0" presId="urn:microsoft.com/office/officeart/2005/8/layout/hierarchy2"/>
    <dgm:cxn modelId="{C84F76D4-02DC-49E4-866F-070A665C0E47}" srcId="{D37D15C9-1CFC-4AAF-8587-DEC9A0080E71}" destId="{3625FA83-66B1-48AB-A749-5DF821E34E44}" srcOrd="0" destOrd="0" parTransId="{F35182AC-5CB7-41EA-845B-0AB897A5D84C}" sibTransId="{FACDD8D6-A58D-4EB3-9F63-DDF85B794BC2}"/>
    <dgm:cxn modelId="{C97D9CB7-1797-44FD-898B-6010B0C05275}" type="presOf" srcId="{930AE3B4-5508-4744-9881-7F33A0336476}" destId="{B3E49951-9B03-42D0-B217-077B63C320D2}" srcOrd="1" destOrd="0" presId="urn:microsoft.com/office/officeart/2005/8/layout/hierarchy2"/>
    <dgm:cxn modelId="{27984870-C245-4703-8522-BD28165B0FFC}" srcId="{BF6589E0-DD71-4B78-B5FC-B9757DD7B6B0}" destId="{D867D847-F553-4939-92E7-1A4AAF56C546}" srcOrd="0" destOrd="0" parTransId="{B4B08EBB-48C9-4E27-9010-06336AEEA65C}" sibTransId="{7EE925C5-0DFF-4B57-8AE0-5489BCCD0EB2}"/>
    <dgm:cxn modelId="{3172C423-0B60-4699-89B7-89367DB6CE3F}" srcId="{C84FC8E9-623F-479C-96E3-8F7232B5D7A1}" destId="{DE109F55-0AC3-4000-9339-F6C67BB96063}" srcOrd="0" destOrd="0" parTransId="{971B39AA-C5FF-459B-828A-C9C8665BB282}" sibTransId="{10C4EDFD-E614-4B34-9E84-3207689BC2AE}"/>
    <dgm:cxn modelId="{5F939E46-BA35-4A36-AA57-AFCF70476827}" type="presOf" srcId="{09C14AA3-23C8-42A6-8CF3-EC58D058EDBA}" destId="{565FB31A-457B-4AF0-956F-8E447BDD74B6}" srcOrd="1" destOrd="0" presId="urn:microsoft.com/office/officeart/2005/8/layout/hierarchy2"/>
    <dgm:cxn modelId="{4FCD10C2-3099-41A8-B13B-352EA3BF1AC9}" srcId="{DE109F55-0AC3-4000-9339-F6C67BB96063}" destId="{DC447F36-5D0B-433F-AC78-2E6DF65C3259}" srcOrd="1" destOrd="0" parTransId="{4F9C0F4C-86A6-4843-BCE4-CE4B0DF166B1}" sibTransId="{CCA0F1EF-A106-4C6E-8A24-C7C7B6FC0C88}"/>
    <dgm:cxn modelId="{5F7666C0-824B-4FEB-A730-55C6FD0A6027}" type="presOf" srcId="{04725EF8-880E-4ADC-90BE-FD6FAB47F1B6}" destId="{7F11BCC9-D77A-497D-B9FD-6CEE16DF122B}" srcOrd="0" destOrd="0" presId="urn:microsoft.com/office/officeart/2005/8/layout/hierarchy2"/>
    <dgm:cxn modelId="{147206B6-0121-4A1E-BC1C-185B81714D66}" type="presOf" srcId="{D80FE00F-370B-4A1F-A664-AEFFE4B6440A}" destId="{9A76219E-B8BD-4205-955D-160A6E91E1E7}" srcOrd="1" destOrd="0" presId="urn:microsoft.com/office/officeart/2005/8/layout/hierarchy2"/>
    <dgm:cxn modelId="{5DB6C036-B091-4347-A1CE-DC4B6E2A0BD4}" type="presOf" srcId="{B4B08EBB-48C9-4E27-9010-06336AEEA65C}" destId="{1F4BD216-7271-4C9D-80D2-46BC128819A1}" srcOrd="0" destOrd="0" presId="urn:microsoft.com/office/officeart/2005/8/layout/hierarchy2"/>
    <dgm:cxn modelId="{0F8947C4-712F-45C7-AD17-C8AE8FE4418F}" type="presOf" srcId="{BBDAA5FF-3D2C-446D-B013-4EB3F0665194}" destId="{5E610799-D304-4D7A-AC7F-40D3BD62D443}" srcOrd="0" destOrd="0" presId="urn:microsoft.com/office/officeart/2005/8/layout/hierarchy2"/>
    <dgm:cxn modelId="{4B09477B-37BF-4AE1-857A-241C362FA7C6}" type="presOf" srcId="{D80FE00F-370B-4A1F-A664-AEFFE4B6440A}" destId="{41A104C2-0D47-416D-8B15-7B66587BA461}" srcOrd="0" destOrd="0" presId="urn:microsoft.com/office/officeart/2005/8/layout/hierarchy2"/>
    <dgm:cxn modelId="{A52E0753-490F-43B9-8FCE-8CDDE50C75AD}" type="presOf" srcId="{90899586-A579-4C0C-BAC1-3F469E5051A1}" destId="{53D3653E-CD11-4842-A1FE-A9F704FBCAA8}" srcOrd="1" destOrd="0" presId="urn:microsoft.com/office/officeart/2005/8/layout/hierarchy2"/>
    <dgm:cxn modelId="{B2AF6630-6B6F-4B7C-AB50-D053A221F84A}" type="presOf" srcId="{B4B08EBB-48C9-4E27-9010-06336AEEA65C}" destId="{C8F9138F-C578-4FAB-84F6-2C52EFEED91C}" srcOrd="1" destOrd="0" presId="urn:microsoft.com/office/officeart/2005/8/layout/hierarchy2"/>
    <dgm:cxn modelId="{97876D83-3B7E-4B64-9E20-CFE81A405BEB}" type="presOf" srcId="{63B80CF2-EC78-4A7B-9069-DE170941B186}" destId="{698C7B1E-36C9-437B-BB8A-8C62A534BE44}" srcOrd="0" destOrd="0" presId="urn:microsoft.com/office/officeart/2005/8/layout/hierarchy2"/>
    <dgm:cxn modelId="{21455959-0F37-47E0-BC7A-A7C0A6E67B15}" type="presOf" srcId="{EED4E43C-6CB6-46CF-B8C1-5D091EF4B5BB}" destId="{827353DD-EE30-4854-BAF6-51BA71576FA2}" srcOrd="0" destOrd="0" presId="urn:microsoft.com/office/officeart/2005/8/layout/hierarchy2"/>
    <dgm:cxn modelId="{5E657E4C-7C8C-4D09-B4AE-B2B0E859CDD6}" type="presOf" srcId="{930AE3B4-5508-4744-9881-7F33A0336476}" destId="{12E36DB8-4521-4A4D-9849-68F5755880B1}" srcOrd="0" destOrd="0" presId="urn:microsoft.com/office/officeart/2005/8/layout/hierarchy2"/>
    <dgm:cxn modelId="{28E84280-CCDD-493D-AC01-BADC320D6B2A}" type="presOf" srcId="{CA7A98CE-4FB1-4D73-A89F-6562E4EC88F1}" destId="{BE3A48F1-5594-4640-9281-4B0FA1E37D04}" srcOrd="1" destOrd="0" presId="urn:microsoft.com/office/officeart/2005/8/layout/hierarchy2"/>
    <dgm:cxn modelId="{92B08524-9A64-4DE1-AF55-B7C2D1374E59}" type="presOf" srcId="{C0AEA3A7-F29D-4A4C-BFC2-CCE0E8404BC0}" destId="{C3D99B46-E0C2-4832-ABE0-0B89C04F9C1D}" srcOrd="1" destOrd="0" presId="urn:microsoft.com/office/officeart/2005/8/layout/hierarchy2"/>
    <dgm:cxn modelId="{899DD1E5-0784-4064-ACAF-203F33255545}" srcId="{DC447F36-5D0B-433F-AC78-2E6DF65C3259}" destId="{6478FE9D-A22F-478B-86E7-6F67059272BE}" srcOrd="3" destOrd="0" parTransId="{790A99EA-82DA-4CB9-9848-6FF40617FC56}" sibTransId="{1CE79A36-16C0-425B-9124-607BDE075CCB}"/>
    <dgm:cxn modelId="{4B36A7F1-4D71-49AE-B9DB-CA5D3E08D52C}" type="presOf" srcId="{790A99EA-82DA-4CB9-9848-6FF40617FC56}" destId="{0042593E-9A72-43C4-814F-8AC02E138AFB}" srcOrd="1" destOrd="0" presId="urn:microsoft.com/office/officeart/2005/8/layout/hierarchy2"/>
    <dgm:cxn modelId="{7381D39B-70B2-449F-9A26-24322AA90377}" type="presParOf" srcId="{6108AFFF-BF03-4FEB-976A-D2C02B0CE3A6}" destId="{A76AA675-666F-49FE-B923-347774CE351E}" srcOrd="0" destOrd="0" presId="urn:microsoft.com/office/officeart/2005/8/layout/hierarchy2"/>
    <dgm:cxn modelId="{B06AB193-DB54-4DE9-B27A-2461608ADA48}" type="presParOf" srcId="{A76AA675-666F-49FE-B923-347774CE351E}" destId="{AF76AB3B-F31C-4E4F-B082-9600523E33D0}" srcOrd="0" destOrd="0" presId="urn:microsoft.com/office/officeart/2005/8/layout/hierarchy2"/>
    <dgm:cxn modelId="{DDCCDC9D-BBA3-45C2-8A2B-6AB8E3DF6BE1}" type="presParOf" srcId="{A76AA675-666F-49FE-B923-347774CE351E}" destId="{E9FADE98-A5A9-46D8-906A-459B417D725F}" srcOrd="1" destOrd="0" presId="urn:microsoft.com/office/officeart/2005/8/layout/hierarchy2"/>
    <dgm:cxn modelId="{1E20B044-C503-4CCA-8B1C-A0435F65F3E3}" type="presParOf" srcId="{E9FADE98-A5A9-46D8-906A-459B417D725F}" destId="{12E36DB8-4521-4A4D-9849-68F5755880B1}" srcOrd="0" destOrd="0" presId="urn:microsoft.com/office/officeart/2005/8/layout/hierarchy2"/>
    <dgm:cxn modelId="{936B2F9B-9A17-4646-9B8E-0F27D08F7C40}" type="presParOf" srcId="{12E36DB8-4521-4A4D-9849-68F5755880B1}" destId="{B3E49951-9B03-42D0-B217-077B63C320D2}" srcOrd="0" destOrd="0" presId="urn:microsoft.com/office/officeart/2005/8/layout/hierarchy2"/>
    <dgm:cxn modelId="{BA626E98-C64A-43D6-8761-73D91ED6C000}" type="presParOf" srcId="{E9FADE98-A5A9-46D8-906A-459B417D725F}" destId="{B268939F-8C48-41D4-9C25-A1ECB2F4480C}" srcOrd="1" destOrd="0" presId="urn:microsoft.com/office/officeart/2005/8/layout/hierarchy2"/>
    <dgm:cxn modelId="{86FF9765-9E37-4D91-BC73-06D3FED34347}" type="presParOf" srcId="{B268939F-8C48-41D4-9C25-A1ECB2F4480C}" destId="{C29915CE-CE37-41E2-A5CD-DCA02D42232F}" srcOrd="0" destOrd="0" presId="urn:microsoft.com/office/officeart/2005/8/layout/hierarchy2"/>
    <dgm:cxn modelId="{41341C3F-F0BC-4EBF-A2B0-D2A54EA82EA1}" type="presParOf" srcId="{B268939F-8C48-41D4-9C25-A1ECB2F4480C}" destId="{4575CA76-0AB6-4054-A62B-99CC3F7D7007}" srcOrd="1" destOrd="0" presId="urn:microsoft.com/office/officeart/2005/8/layout/hierarchy2"/>
    <dgm:cxn modelId="{FEFB4440-6B15-4E2A-A90B-638AE8AAFE9C}" type="presParOf" srcId="{4575CA76-0AB6-4054-A62B-99CC3F7D7007}" destId="{C08AE861-B870-49F2-BFCE-B0C5E428625E}" srcOrd="0" destOrd="0" presId="urn:microsoft.com/office/officeart/2005/8/layout/hierarchy2"/>
    <dgm:cxn modelId="{367F4621-C07A-4BAE-9FEA-44FC8AB078EF}" type="presParOf" srcId="{C08AE861-B870-49F2-BFCE-B0C5E428625E}" destId="{3E3BAE65-A2A5-44E6-B6D5-68751A364065}" srcOrd="0" destOrd="0" presId="urn:microsoft.com/office/officeart/2005/8/layout/hierarchy2"/>
    <dgm:cxn modelId="{22394955-BE6B-42FA-9D33-8937C39264F7}" type="presParOf" srcId="{4575CA76-0AB6-4054-A62B-99CC3F7D7007}" destId="{FA211BC8-1C55-487C-9527-5973D3598007}" srcOrd="1" destOrd="0" presId="urn:microsoft.com/office/officeart/2005/8/layout/hierarchy2"/>
    <dgm:cxn modelId="{4B859CB2-5AE7-4771-A965-052FD6E37593}" type="presParOf" srcId="{FA211BC8-1C55-487C-9527-5973D3598007}" destId="{C6173F23-6963-4586-8E58-53AF4BF3C623}" srcOrd="0" destOrd="0" presId="urn:microsoft.com/office/officeart/2005/8/layout/hierarchy2"/>
    <dgm:cxn modelId="{D9DCD49F-A0F8-4553-BE3F-E98B076F661C}" type="presParOf" srcId="{FA211BC8-1C55-487C-9527-5973D3598007}" destId="{3A324E74-7F12-4EEE-B281-968CC35516E3}" srcOrd="1" destOrd="0" presId="urn:microsoft.com/office/officeart/2005/8/layout/hierarchy2"/>
    <dgm:cxn modelId="{27A871DC-4B92-4065-8AD2-2B881E9B3125}" type="presParOf" srcId="{3A324E74-7F12-4EEE-B281-968CC35516E3}" destId="{800DBA0A-EB9C-4F95-896B-814E2B083018}" srcOrd="0" destOrd="0" presId="urn:microsoft.com/office/officeart/2005/8/layout/hierarchy2"/>
    <dgm:cxn modelId="{904CDA78-F3E2-4170-BBFE-23AB76D2A5E3}" type="presParOf" srcId="{800DBA0A-EB9C-4F95-896B-814E2B083018}" destId="{C3D99B46-E0C2-4832-ABE0-0B89C04F9C1D}" srcOrd="0" destOrd="0" presId="urn:microsoft.com/office/officeart/2005/8/layout/hierarchy2"/>
    <dgm:cxn modelId="{04E18461-8E10-4A36-820D-49B425554650}" type="presParOf" srcId="{3A324E74-7F12-4EEE-B281-968CC35516E3}" destId="{1CE6A34B-7AC8-4742-93E3-18BD5D5AB1AC}" srcOrd="1" destOrd="0" presId="urn:microsoft.com/office/officeart/2005/8/layout/hierarchy2"/>
    <dgm:cxn modelId="{3630D1F4-9080-4D49-89F1-0B7CE6A57815}" type="presParOf" srcId="{1CE6A34B-7AC8-4742-93E3-18BD5D5AB1AC}" destId="{3D8BE10F-5E3A-43DA-A7A8-EDE1576A448E}" srcOrd="0" destOrd="0" presId="urn:microsoft.com/office/officeart/2005/8/layout/hierarchy2"/>
    <dgm:cxn modelId="{BF5FF68B-B2F1-43E9-A06B-2AD2020B9AAF}" type="presParOf" srcId="{1CE6A34B-7AC8-4742-93E3-18BD5D5AB1AC}" destId="{E8C85245-0BE1-42BC-A4EC-A182D9AC8B1B}" srcOrd="1" destOrd="0" presId="urn:microsoft.com/office/officeart/2005/8/layout/hierarchy2"/>
    <dgm:cxn modelId="{6D738BF0-3382-4B8B-9E37-2236DC92A1BC}" type="presParOf" srcId="{4575CA76-0AB6-4054-A62B-99CC3F7D7007}" destId="{DCCFE026-AB0C-4413-B57A-7CEF734E68FD}" srcOrd="2" destOrd="0" presId="urn:microsoft.com/office/officeart/2005/8/layout/hierarchy2"/>
    <dgm:cxn modelId="{C2E5164F-FE3D-46A8-BA8A-78DCA20FC619}" type="presParOf" srcId="{DCCFE026-AB0C-4413-B57A-7CEF734E68FD}" destId="{5464D206-9910-4A76-BCD6-2AC976F78507}" srcOrd="0" destOrd="0" presId="urn:microsoft.com/office/officeart/2005/8/layout/hierarchy2"/>
    <dgm:cxn modelId="{76046AB6-40B5-4046-A485-9C6F648896E1}" type="presParOf" srcId="{4575CA76-0AB6-4054-A62B-99CC3F7D7007}" destId="{CD6ED847-9455-40F1-89DA-ED4B6EE4260E}" srcOrd="3" destOrd="0" presId="urn:microsoft.com/office/officeart/2005/8/layout/hierarchy2"/>
    <dgm:cxn modelId="{EE1AEEAA-95A2-479B-A5C0-A3B4FDA5954A}" type="presParOf" srcId="{CD6ED847-9455-40F1-89DA-ED4B6EE4260E}" destId="{827353DD-EE30-4854-BAF6-51BA71576FA2}" srcOrd="0" destOrd="0" presId="urn:microsoft.com/office/officeart/2005/8/layout/hierarchy2"/>
    <dgm:cxn modelId="{93092CC5-4161-4C40-AE36-E469AB07502F}" type="presParOf" srcId="{CD6ED847-9455-40F1-89DA-ED4B6EE4260E}" destId="{F4E5058C-94FA-40C2-ABCD-D904232E9679}" srcOrd="1" destOrd="0" presId="urn:microsoft.com/office/officeart/2005/8/layout/hierarchy2"/>
    <dgm:cxn modelId="{0C149525-4175-44CB-AE52-DD884FE4B327}" type="presParOf" srcId="{F4E5058C-94FA-40C2-ABCD-D904232E9679}" destId="{7F11BCC9-D77A-497D-B9FD-6CEE16DF122B}" srcOrd="0" destOrd="0" presId="urn:microsoft.com/office/officeart/2005/8/layout/hierarchy2"/>
    <dgm:cxn modelId="{2D9CE2C2-5232-4354-8351-B7ED1EC51BDD}" type="presParOf" srcId="{7F11BCC9-D77A-497D-B9FD-6CEE16DF122B}" destId="{3D9471C3-5A7E-47BF-9FF7-547A33EF7542}" srcOrd="0" destOrd="0" presId="urn:microsoft.com/office/officeart/2005/8/layout/hierarchy2"/>
    <dgm:cxn modelId="{342322B1-8E9A-4FCE-9932-FB54E368AD34}" type="presParOf" srcId="{F4E5058C-94FA-40C2-ABCD-D904232E9679}" destId="{AD0BEEAF-F25B-46DB-A02D-A7D322F338D1}" srcOrd="1" destOrd="0" presId="urn:microsoft.com/office/officeart/2005/8/layout/hierarchy2"/>
    <dgm:cxn modelId="{A42BAA05-8C16-4E79-93C1-274FF10B8EC4}" type="presParOf" srcId="{AD0BEEAF-F25B-46DB-A02D-A7D322F338D1}" destId="{456EEADF-3D0A-45E4-ACCB-0BA0DF9920A6}" srcOrd="0" destOrd="0" presId="urn:microsoft.com/office/officeart/2005/8/layout/hierarchy2"/>
    <dgm:cxn modelId="{836A0A7E-6C90-4417-A246-2265C7456AEF}" type="presParOf" srcId="{AD0BEEAF-F25B-46DB-A02D-A7D322F338D1}" destId="{72D94C78-8BC0-4C97-A493-27A0A531F30B}" srcOrd="1" destOrd="0" presId="urn:microsoft.com/office/officeart/2005/8/layout/hierarchy2"/>
    <dgm:cxn modelId="{CA1199C0-A3D4-4CA1-AD94-D1EBB1F704C1}" type="presParOf" srcId="{4575CA76-0AB6-4054-A62B-99CC3F7D7007}" destId="{A9E1AA9B-05DD-404E-958F-23EF56C974DD}" srcOrd="4" destOrd="0" presId="urn:microsoft.com/office/officeart/2005/8/layout/hierarchy2"/>
    <dgm:cxn modelId="{122D548E-D5BE-47D7-8196-AFA3D4662689}" type="presParOf" srcId="{A9E1AA9B-05DD-404E-958F-23EF56C974DD}" destId="{BE3A48F1-5594-4640-9281-4B0FA1E37D04}" srcOrd="0" destOrd="0" presId="urn:microsoft.com/office/officeart/2005/8/layout/hierarchy2"/>
    <dgm:cxn modelId="{533BAF77-E183-4DF5-9F3A-B555A5BBE22E}" type="presParOf" srcId="{4575CA76-0AB6-4054-A62B-99CC3F7D7007}" destId="{2AA01C74-A3DA-41C6-8F80-BC5B13628F78}" srcOrd="5" destOrd="0" presId="urn:microsoft.com/office/officeart/2005/8/layout/hierarchy2"/>
    <dgm:cxn modelId="{D3C5A0F6-8F56-47DE-AC7E-E4F5DDAA6B2D}" type="presParOf" srcId="{2AA01C74-A3DA-41C6-8F80-BC5B13628F78}" destId="{98950A95-BB83-42CE-8135-4CE87050870B}" srcOrd="0" destOrd="0" presId="urn:microsoft.com/office/officeart/2005/8/layout/hierarchy2"/>
    <dgm:cxn modelId="{1C2A2A17-E041-4913-845B-86E0F19B5AF4}" type="presParOf" srcId="{2AA01C74-A3DA-41C6-8F80-BC5B13628F78}" destId="{B8C5F6B0-A417-4644-8B14-9D42A4E2EDC0}" srcOrd="1" destOrd="0" presId="urn:microsoft.com/office/officeart/2005/8/layout/hierarchy2"/>
    <dgm:cxn modelId="{3D3BE790-47DE-4733-A87F-A3893E91B824}" type="presParOf" srcId="{E9FADE98-A5A9-46D8-906A-459B417D725F}" destId="{39FBA806-FEAC-4F3F-8836-C6691C40FA51}" srcOrd="2" destOrd="0" presId="urn:microsoft.com/office/officeart/2005/8/layout/hierarchy2"/>
    <dgm:cxn modelId="{17419731-A5BA-4A0E-BA2A-4258F3F7E8B4}" type="presParOf" srcId="{39FBA806-FEAC-4F3F-8836-C6691C40FA51}" destId="{E80A70E7-9BE5-493B-8C6F-A5B26FC36869}" srcOrd="0" destOrd="0" presId="urn:microsoft.com/office/officeart/2005/8/layout/hierarchy2"/>
    <dgm:cxn modelId="{7FF45A48-2F5B-4C54-8E03-2248BE67E3E5}" type="presParOf" srcId="{E9FADE98-A5A9-46D8-906A-459B417D725F}" destId="{A615C99F-5322-45AF-AA0F-98BCEEF190F3}" srcOrd="3" destOrd="0" presId="urn:microsoft.com/office/officeart/2005/8/layout/hierarchy2"/>
    <dgm:cxn modelId="{5BC14368-AD3F-44DD-BC94-1F57E74BCD17}" type="presParOf" srcId="{A615C99F-5322-45AF-AA0F-98BCEEF190F3}" destId="{6FBE43A5-5F0A-44F0-BCB7-41A01219BD82}" srcOrd="0" destOrd="0" presId="urn:microsoft.com/office/officeart/2005/8/layout/hierarchy2"/>
    <dgm:cxn modelId="{1E4ABF88-F2EB-4DB7-AB31-5F4FA4DFD515}" type="presParOf" srcId="{A615C99F-5322-45AF-AA0F-98BCEEF190F3}" destId="{E78F6F65-F384-440A-8643-258768549ED0}" srcOrd="1" destOrd="0" presId="urn:microsoft.com/office/officeart/2005/8/layout/hierarchy2"/>
    <dgm:cxn modelId="{DCBD9C79-DE22-435F-84C9-5E4BFFCDA459}" type="presParOf" srcId="{E78F6F65-F384-440A-8643-258768549ED0}" destId="{698C7B1E-36C9-437B-BB8A-8C62A534BE44}" srcOrd="0" destOrd="0" presId="urn:microsoft.com/office/officeart/2005/8/layout/hierarchy2"/>
    <dgm:cxn modelId="{E96CF0C1-EDC6-4972-9529-804E13CFC967}" type="presParOf" srcId="{698C7B1E-36C9-437B-BB8A-8C62A534BE44}" destId="{A60D5382-BD6B-4249-A321-68A131CF655B}" srcOrd="0" destOrd="0" presId="urn:microsoft.com/office/officeart/2005/8/layout/hierarchy2"/>
    <dgm:cxn modelId="{36A7B86E-FE02-42F0-A80C-FA7D778F6C84}" type="presParOf" srcId="{E78F6F65-F384-440A-8643-258768549ED0}" destId="{548CAB4E-9F26-47A3-8283-C1FF6E24C9D1}" srcOrd="1" destOrd="0" presId="urn:microsoft.com/office/officeart/2005/8/layout/hierarchy2"/>
    <dgm:cxn modelId="{C11DD8CF-5A80-449D-A4C2-23414F290503}" type="presParOf" srcId="{548CAB4E-9F26-47A3-8283-C1FF6E24C9D1}" destId="{A5B0F7A7-6E06-44DA-9727-CD85938A34B0}" srcOrd="0" destOrd="0" presId="urn:microsoft.com/office/officeart/2005/8/layout/hierarchy2"/>
    <dgm:cxn modelId="{7642085A-3D47-4BD2-B1E7-26409524791F}" type="presParOf" srcId="{548CAB4E-9F26-47A3-8283-C1FF6E24C9D1}" destId="{D31E2DC6-F48A-48E3-A6EB-E889E6CC35CF}" srcOrd="1" destOrd="0" presId="urn:microsoft.com/office/officeart/2005/8/layout/hierarchy2"/>
    <dgm:cxn modelId="{6C17CB79-A7FD-4179-B5F5-3B616B32D11C}" type="presParOf" srcId="{D31E2DC6-F48A-48E3-A6EB-E889E6CC35CF}" destId="{C9EB5F16-0AEA-4A8C-9DF7-99CA390B7980}" srcOrd="0" destOrd="0" presId="urn:microsoft.com/office/officeart/2005/8/layout/hierarchy2"/>
    <dgm:cxn modelId="{CE8C3F73-D1EE-4A86-8613-D98B05856791}" type="presParOf" srcId="{C9EB5F16-0AEA-4A8C-9DF7-99CA390B7980}" destId="{53D3653E-CD11-4842-A1FE-A9F704FBCAA8}" srcOrd="0" destOrd="0" presId="urn:microsoft.com/office/officeart/2005/8/layout/hierarchy2"/>
    <dgm:cxn modelId="{7BF80790-7243-4C02-B0E2-2F4D1344E070}" type="presParOf" srcId="{D31E2DC6-F48A-48E3-A6EB-E889E6CC35CF}" destId="{2B236012-FA94-4640-A7AF-0CE808EAA06A}" srcOrd="1" destOrd="0" presId="urn:microsoft.com/office/officeart/2005/8/layout/hierarchy2"/>
    <dgm:cxn modelId="{CD01C630-6DC8-472D-9993-9A75AB3CFECF}" type="presParOf" srcId="{2B236012-FA94-4640-A7AF-0CE808EAA06A}" destId="{20822532-1310-4163-B5D8-C99C3405A8DA}" srcOrd="0" destOrd="0" presId="urn:microsoft.com/office/officeart/2005/8/layout/hierarchy2"/>
    <dgm:cxn modelId="{29E7B100-82AD-4BB9-80BF-5A93CDA5AEBB}" type="presParOf" srcId="{2B236012-FA94-4640-A7AF-0CE808EAA06A}" destId="{87B70D71-42D8-43B7-8FCB-40C28DC94B40}" srcOrd="1" destOrd="0" presId="urn:microsoft.com/office/officeart/2005/8/layout/hierarchy2"/>
    <dgm:cxn modelId="{91E6C95D-B692-41C0-8F22-4EA138B7B371}" type="presParOf" srcId="{E78F6F65-F384-440A-8643-258768549ED0}" destId="{41A104C2-0D47-416D-8B15-7B66587BA461}" srcOrd="2" destOrd="0" presId="urn:microsoft.com/office/officeart/2005/8/layout/hierarchy2"/>
    <dgm:cxn modelId="{5E3106DC-6583-4C43-8EBD-5E1D733EA5C7}" type="presParOf" srcId="{41A104C2-0D47-416D-8B15-7B66587BA461}" destId="{9A76219E-B8BD-4205-955D-160A6E91E1E7}" srcOrd="0" destOrd="0" presId="urn:microsoft.com/office/officeart/2005/8/layout/hierarchy2"/>
    <dgm:cxn modelId="{FC20DBD2-782D-4523-818F-6B2AC46A5F55}" type="presParOf" srcId="{E78F6F65-F384-440A-8643-258768549ED0}" destId="{7BFF3C99-3AEC-41F6-8B26-D3B67536E454}" srcOrd="3" destOrd="0" presId="urn:microsoft.com/office/officeart/2005/8/layout/hierarchy2"/>
    <dgm:cxn modelId="{C6101581-07C2-4EEA-8275-826791EB44E5}" type="presParOf" srcId="{7BFF3C99-3AEC-41F6-8B26-D3B67536E454}" destId="{2E2E8978-5359-46F4-8152-62C4756C8AEF}" srcOrd="0" destOrd="0" presId="urn:microsoft.com/office/officeart/2005/8/layout/hierarchy2"/>
    <dgm:cxn modelId="{481F14B2-F641-4B35-BB66-3188CCD4B382}" type="presParOf" srcId="{7BFF3C99-3AEC-41F6-8B26-D3B67536E454}" destId="{DB2112E0-085D-4E70-9562-0AFA78CAF052}" srcOrd="1" destOrd="0" presId="urn:microsoft.com/office/officeart/2005/8/layout/hierarchy2"/>
    <dgm:cxn modelId="{60E073D6-4A2A-4B8F-BB65-B0666805CFFB}" type="presParOf" srcId="{DB2112E0-085D-4E70-9562-0AFA78CAF052}" destId="{1F4BD216-7271-4C9D-80D2-46BC128819A1}" srcOrd="0" destOrd="0" presId="urn:microsoft.com/office/officeart/2005/8/layout/hierarchy2"/>
    <dgm:cxn modelId="{A9F76422-0EE4-4300-860C-B756CE828AAD}" type="presParOf" srcId="{1F4BD216-7271-4C9D-80D2-46BC128819A1}" destId="{C8F9138F-C578-4FAB-84F6-2C52EFEED91C}" srcOrd="0" destOrd="0" presId="urn:microsoft.com/office/officeart/2005/8/layout/hierarchy2"/>
    <dgm:cxn modelId="{00889630-5EF5-441D-9AF3-99A4D9DBF257}" type="presParOf" srcId="{DB2112E0-085D-4E70-9562-0AFA78CAF052}" destId="{75D0656B-4996-4EA7-AFAC-B5EA8D5EC9CA}" srcOrd="1" destOrd="0" presId="urn:microsoft.com/office/officeart/2005/8/layout/hierarchy2"/>
    <dgm:cxn modelId="{27D01308-6715-4E0E-BDC9-8749DB2BCA7A}" type="presParOf" srcId="{75D0656B-4996-4EA7-AFAC-B5EA8D5EC9CA}" destId="{295777D6-EAB4-440A-8419-470B0CEF5113}" srcOrd="0" destOrd="0" presId="urn:microsoft.com/office/officeart/2005/8/layout/hierarchy2"/>
    <dgm:cxn modelId="{4F176E17-7301-4353-913C-5DDE0933279B}" type="presParOf" srcId="{75D0656B-4996-4EA7-AFAC-B5EA8D5EC9CA}" destId="{E55A3F53-DB68-4BF8-A436-B1842D1B4F75}" srcOrd="1" destOrd="0" presId="urn:microsoft.com/office/officeart/2005/8/layout/hierarchy2"/>
    <dgm:cxn modelId="{E2D31989-E7E5-4475-85F1-2D786825CC8A}" type="presParOf" srcId="{E78F6F65-F384-440A-8643-258768549ED0}" destId="{CD10B8D1-426F-4E1C-9742-32C1832FD800}" srcOrd="4" destOrd="0" presId="urn:microsoft.com/office/officeart/2005/8/layout/hierarchy2"/>
    <dgm:cxn modelId="{3481C655-062F-416F-81B6-05F615038CB1}" type="presParOf" srcId="{CD10B8D1-426F-4E1C-9742-32C1832FD800}" destId="{565FB31A-457B-4AF0-956F-8E447BDD74B6}" srcOrd="0" destOrd="0" presId="urn:microsoft.com/office/officeart/2005/8/layout/hierarchy2"/>
    <dgm:cxn modelId="{8E17EF4B-F8E4-4EA0-AF88-51EB21744C1E}" type="presParOf" srcId="{E78F6F65-F384-440A-8643-258768549ED0}" destId="{B731FCAB-7936-4CA4-B4EC-C476B2DD2634}" srcOrd="5" destOrd="0" presId="urn:microsoft.com/office/officeart/2005/8/layout/hierarchy2"/>
    <dgm:cxn modelId="{36DD95D9-C51D-4401-88B0-DBD63E2EDBC6}" type="presParOf" srcId="{B731FCAB-7936-4CA4-B4EC-C476B2DD2634}" destId="{5E610799-D304-4D7A-AC7F-40D3BD62D443}" srcOrd="0" destOrd="0" presId="urn:microsoft.com/office/officeart/2005/8/layout/hierarchy2"/>
    <dgm:cxn modelId="{C9409DD9-A60C-4BE1-A92C-7F2B2BAFDF53}" type="presParOf" srcId="{B731FCAB-7936-4CA4-B4EC-C476B2DD2634}" destId="{ABC1B59F-47D1-477F-BD39-1CC086D459E3}" srcOrd="1" destOrd="0" presId="urn:microsoft.com/office/officeart/2005/8/layout/hierarchy2"/>
    <dgm:cxn modelId="{0A6B90EB-550B-4ACF-8C9E-CF6113C34515}" type="presParOf" srcId="{E78F6F65-F384-440A-8643-258768549ED0}" destId="{87EAB5A5-0CA1-4651-84A0-BEB2201DFE11}" srcOrd="6" destOrd="0" presId="urn:microsoft.com/office/officeart/2005/8/layout/hierarchy2"/>
    <dgm:cxn modelId="{C8DEBB45-B98B-4E37-8D14-FDC2CFFACB1F}" type="presParOf" srcId="{87EAB5A5-0CA1-4651-84A0-BEB2201DFE11}" destId="{0042593E-9A72-43C4-814F-8AC02E138AFB}" srcOrd="0" destOrd="0" presId="urn:microsoft.com/office/officeart/2005/8/layout/hierarchy2"/>
    <dgm:cxn modelId="{1F38F0A8-E12B-4A4A-98F3-8A86694803F4}" type="presParOf" srcId="{E78F6F65-F384-440A-8643-258768549ED0}" destId="{B39D4A11-3290-4CD9-93E9-F6CF7D3C5320}" srcOrd="7" destOrd="0" presId="urn:microsoft.com/office/officeart/2005/8/layout/hierarchy2"/>
    <dgm:cxn modelId="{59A5392B-DA30-4373-9642-5E30ABFD9AA4}" type="presParOf" srcId="{B39D4A11-3290-4CD9-93E9-F6CF7D3C5320}" destId="{BB4F6179-A275-46CA-A067-861278C86083}" srcOrd="0" destOrd="0" presId="urn:microsoft.com/office/officeart/2005/8/layout/hierarchy2"/>
    <dgm:cxn modelId="{700A1C64-8E2F-469D-A7A8-661F1EF7BC48}" type="presParOf" srcId="{B39D4A11-3290-4CD9-93E9-F6CF7D3C5320}" destId="{E091034B-4BA6-47C9-A491-D051A243D83A}" srcOrd="1" destOrd="0" presId="urn:microsoft.com/office/officeart/2005/8/layout/hierarchy2"/>
    <dgm:cxn modelId="{CF5ABBB4-C38A-45B6-A825-AED3E8D723A3}" type="presParOf" srcId="{E091034B-4BA6-47C9-A491-D051A243D83A}" destId="{F38B6CDF-6F3C-454B-9CFB-9A0B508EC1DE}" srcOrd="0" destOrd="0" presId="urn:microsoft.com/office/officeart/2005/8/layout/hierarchy2"/>
    <dgm:cxn modelId="{B8FCA359-CF5A-443A-AB53-AFB4164AC34A}" type="presParOf" srcId="{F38B6CDF-6F3C-454B-9CFB-9A0B508EC1DE}" destId="{402CDF50-5866-4F36-B03D-B684E14240B2}" srcOrd="0" destOrd="0" presId="urn:microsoft.com/office/officeart/2005/8/layout/hierarchy2"/>
    <dgm:cxn modelId="{E6C4B1EF-609D-4D86-B3F9-C59202C05F68}" type="presParOf" srcId="{E091034B-4BA6-47C9-A491-D051A243D83A}" destId="{8EAD89C9-0D01-40F8-BB93-02771981CC65}" srcOrd="1" destOrd="0" presId="urn:microsoft.com/office/officeart/2005/8/layout/hierarchy2"/>
    <dgm:cxn modelId="{AB069B36-4B0B-4D35-BDE4-E615CC7C69E8}" type="presParOf" srcId="{8EAD89C9-0D01-40F8-BB93-02771981CC65}" destId="{A0654271-FAAA-4D89-918B-CBBCE40D46C9}" srcOrd="0" destOrd="0" presId="urn:microsoft.com/office/officeart/2005/8/layout/hierarchy2"/>
    <dgm:cxn modelId="{0B7FE5A6-8C3B-41A4-A7C5-0DE5C7C90350}" type="presParOf" srcId="{8EAD89C9-0D01-40F8-BB93-02771981CC65}" destId="{FC5DAA00-43FB-4F43-B714-5660E457801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7AFDC9AF-17DF-456F-97EC-5414C47025E4}" type="doc">
      <dgm:prSet loTypeId="urn:microsoft.com/office/officeart/2005/8/layout/hierarchy6" loCatId="hierarchy" qsTypeId="urn:microsoft.com/office/officeart/2005/8/quickstyle/simple3" qsCatId="simple" csTypeId="urn:microsoft.com/office/officeart/2005/8/colors/colorful2" csCatId="colorful" phldr="1"/>
      <dgm:spPr/>
      <dgm:t>
        <a:bodyPr/>
        <a:lstStyle/>
        <a:p>
          <a:endParaRPr lang="zh-CN" altLang="en-US"/>
        </a:p>
      </dgm:t>
    </dgm:pt>
    <dgm:pt modelId="{D1ED8885-2CB3-4EC4-A298-0DD21F5F0D59}">
      <dgm:prSet phldrT="[文本]"/>
      <dgm:spPr/>
      <dgm:t>
        <a:bodyPr/>
        <a:lstStyle/>
        <a:p>
          <a:r>
            <a:rPr lang="zh-CN" altLang="en-US" dirty="0"/>
            <a:t>表观遗传变异</a:t>
          </a:r>
        </a:p>
      </dgm:t>
    </dgm:pt>
    <dgm:pt modelId="{D263CF27-69AD-4286-876A-49C2265ADE6D}" type="parTrans" cxnId="{E1A64976-BABF-4140-A215-A9DB765EB63E}">
      <dgm:prSet/>
      <dgm:spPr/>
      <dgm:t>
        <a:bodyPr/>
        <a:lstStyle/>
        <a:p>
          <a:endParaRPr lang="zh-CN" altLang="en-US"/>
        </a:p>
      </dgm:t>
    </dgm:pt>
    <dgm:pt modelId="{A88BE36D-2AFC-4C04-A2DA-987A65BA99FF}" type="sibTrans" cxnId="{E1A64976-BABF-4140-A215-A9DB765EB63E}">
      <dgm:prSet/>
      <dgm:spPr/>
      <dgm:t>
        <a:bodyPr/>
        <a:lstStyle/>
        <a:p>
          <a:endParaRPr lang="zh-CN" altLang="en-US"/>
        </a:p>
      </dgm:t>
    </dgm:pt>
    <dgm:pt modelId="{4EF9E373-231B-4E9A-8070-A01CE79019DB}">
      <dgm:prSet phldrT="[文本]"/>
      <dgm:spPr/>
      <dgm:t>
        <a:bodyPr/>
        <a:lstStyle/>
        <a:p>
          <a:r>
            <a:rPr lang="zh-CN" altLang="en-US" dirty="0"/>
            <a:t>副突变</a:t>
          </a:r>
        </a:p>
      </dgm:t>
    </dgm:pt>
    <dgm:pt modelId="{B3954306-522F-4DB7-9BD8-DEA97D53FC06}" type="parTrans" cxnId="{48577453-82A5-432A-8414-181215C0A61C}">
      <dgm:prSet/>
      <dgm:spPr/>
      <dgm:t>
        <a:bodyPr/>
        <a:lstStyle/>
        <a:p>
          <a:endParaRPr lang="zh-CN" altLang="en-US"/>
        </a:p>
      </dgm:t>
    </dgm:pt>
    <dgm:pt modelId="{A69FB8A7-7621-45CD-8742-28042FE2C09B}" type="sibTrans" cxnId="{48577453-82A5-432A-8414-181215C0A61C}">
      <dgm:prSet/>
      <dgm:spPr/>
      <dgm:t>
        <a:bodyPr/>
        <a:lstStyle/>
        <a:p>
          <a:endParaRPr lang="zh-CN" altLang="en-US"/>
        </a:p>
      </dgm:t>
    </dgm:pt>
    <dgm:pt modelId="{DBB0A37A-0673-4EEF-8FE0-7147A54E3E69}">
      <dgm:prSet phldrT="[文本]"/>
      <dgm:spPr/>
      <dgm:t>
        <a:bodyPr/>
        <a:lstStyle/>
        <a:p>
          <a:r>
            <a:rPr lang="zh-CN" altLang="en-US" dirty="0"/>
            <a:t>转基因沉默</a:t>
          </a:r>
        </a:p>
      </dgm:t>
    </dgm:pt>
    <dgm:pt modelId="{E1A419C3-BEF2-47D0-94A4-121A2E02A90C}" type="parTrans" cxnId="{167E373B-D850-4B29-8280-CA7DDA3C37DA}">
      <dgm:prSet/>
      <dgm:spPr/>
      <dgm:t>
        <a:bodyPr/>
        <a:lstStyle/>
        <a:p>
          <a:endParaRPr lang="zh-CN" altLang="en-US"/>
        </a:p>
      </dgm:t>
    </dgm:pt>
    <dgm:pt modelId="{969A0EE2-96A8-49C5-9D62-FE890C05484F}" type="sibTrans" cxnId="{167E373B-D850-4B29-8280-CA7DDA3C37DA}">
      <dgm:prSet/>
      <dgm:spPr/>
      <dgm:t>
        <a:bodyPr/>
        <a:lstStyle/>
        <a:p>
          <a:endParaRPr lang="zh-CN" altLang="en-US"/>
        </a:p>
      </dgm:t>
    </dgm:pt>
    <dgm:pt modelId="{A2C8A358-FBF6-4533-A370-E795A206ADB2}">
      <dgm:prSet phldrT="[文本]"/>
      <dgm:spPr/>
      <dgm:t>
        <a:bodyPr/>
        <a:lstStyle/>
        <a:p>
          <a:r>
            <a:rPr lang="zh-CN" altLang="en-US" dirty="0"/>
            <a:t>基因组印记</a:t>
          </a:r>
        </a:p>
      </dgm:t>
    </dgm:pt>
    <dgm:pt modelId="{96F267D8-A69D-46FF-ADC5-3F24A575948B}" type="parTrans" cxnId="{19EBF2C7-84DB-4CCD-8C1A-AE6671A0683E}">
      <dgm:prSet/>
      <dgm:spPr/>
      <dgm:t>
        <a:bodyPr/>
        <a:lstStyle/>
        <a:p>
          <a:endParaRPr lang="zh-CN" altLang="en-US"/>
        </a:p>
      </dgm:t>
    </dgm:pt>
    <dgm:pt modelId="{A21A810B-6454-4A91-8C97-CEECDA529FC9}" type="sibTrans" cxnId="{19EBF2C7-84DB-4CCD-8C1A-AE6671A0683E}">
      <dgm:prSet/>
      <dgm:spPr/>
      <dgm:t>
        <a:bodyPr/>
        <a:lstStyle/>
        <a:p>
          <a:endParaRPr lang="zh-CN" altLang="en-US"/>
        </a:p>
      </dgm:t>
    </dgm:pt>
    <dgm:pt modelId="{2B22153F-1044-49A1-95EA-A4594650FBFB}" type="pres">
      <dgm:prSet presAssocID="{7AFDC9AF-17DF-456F-97EC-5414C47025E4}" presName="mainComposite" presStyleCnt="0">
        <dgm:presLayoutVars>
          <dgm:chPref val="1"/>
          <dgm:dir/>
          <dgm:animOne val="branch"/>
          <dgm:animLvl val="lvl"/>
          <dgm:resizeHandles val="exact"/>
        </dgm:presLayoutVars>
      </dgm:prSet>
      <dgm:spPr/>
      <dgm:t>
        <a:bodyPr/>
        <a:lstStyle/>
        <a:p>
          <a:endParaRPr lang="zh-CN" altLang="en-US"/>
        </a:p>
      </dgm:t>
    </dgm:pt>
    <dgm:pt modelId="{2EDD38F5-CB81-4255-B74A-4B9B879F03DD}" type="pres">
      <dgm:prSet presAssocID="{7AFDC9AF-17DF-456F-97EC-5414C47025E4}" presName="hierFlow" presStyleCnt="0"/>
      <dgm:spPr/>
    </dgm:pt>
    <dgm:pt modelId="{6E2272B8-E449-470F-BCCB-7A56A38B8B0E}" type="pres">
      <dgm:prSet presAssocID="{7AFDC9AF-17DF-456F-97EC-5414C47025E4}" presName="hierChild1" presStyleCnt="0">
        <dgm:presLayoutVars>
          <dgm:chPref val="1"/>
          <dgm:animOne val="branch"/>
          <dgm:animLvl val="lvl"/>
        </dgm:presLayoutVars>
      </dgm:prSet>
      <dgm:spPr/>
    </dgm:pt>
    <dgm:pt modelId="{CC8D4FC0-9062-45D3-AE32-DB79BD473F2B}" type="pres">
      <dgm:prSet presAssocID="{D1ED8885-2CB3-4EC4-A298-0DD21F5F0D59}" presName="Name14" presStyleCnt="0"/>
      <dgm:spPr/>
    </dgm:pt>
    <dgm:pt modelId="{C74C4410-0EB5-4027-856C-2F21A59A20F0}" type="pres">
      <dgm:prSet presAssocID="{D1ED8885-2CB3-4EC4-A298-0DD21F5F0D59}" presName="level1Shape" presStyleLbl="node0" presStyleIdx="0" presStyleCnt="1" custScaleX="176083">
        <dgm:presLayoutVars>
          <dgm:chPref val="3"/>
        </dgm:presLayoutVars>
      </dgm:prSet>
      <dgm:spPr/>
      <dgm:t>
        <a:bodyPr/>
        <a:lstStyle/>
        <a:p>
          <a:endParaRPr lang="zh-CN" altLang="en-US"/>
        </a:p>
      </dgm:t>
    </dgm:pt>
    <dgm:pt modelId="{10514311-9CC6-4214-AEE9-38DA67C831D6}" type="pres">
      <dgm:prSet presAssocID="{D1ED8885-2CB3-4EC4-A298-0DD21F5F0D59}" presName="hierChild2" presStyleCnt="0"/>
      <dgm:spPr/>
    </dgm:pt>
    <dgm:pt modelId="{5970EF0A-DF8D-4506-92D4-7A89F209A7D9}" type="pres">
      <dgm:prSet presAssocID="{B3954306-522F-4DB7-9BD8-DEA97D53FC06}" presName="Name19" presStyleLbl="parChTrans1D2" presStyleIdx="0" presStyleCnt="3"/>
      <dgm:spPr/>
      <dgm:t>
        <a:bodyPr/>
        <a:lstStyle/>
        <a:p>
          <a:endParaRPr lang="zh-CN" altLang="en-US"/>
        </a:p>
      </dgm:t>
    </dgm:pt>
    <dgm:pt modelId="{72C29A11-BE7E-4913-A2A5-93BC1EBB7804}" type="pres">
      <dgm:prSet presAssocID="{4EF9E373-231B-4E9A-8070-A01CE79019DB}" presName="Name21" presStyleCnt="0"/>
      <dgm:spPr/>
    </dgm:pt>
    <dgm:pt modelId="{941959F6-6F9C-49DF-8926-B99DCFCA3A36}" type="pres">
      <dgm:prSet presAssocID="{4EF9E373-231B-4E9A-8070-A01CE79019DB}" presName="level2Shape" presStyleLbl="node2" presStyleIdx="0" presStyleCnt="3" custScaleX="166939"/>
      <dgm:spPr/>
      <dgm:t>
        <a:bodyPr/>
        <a:lstStyle/>
        <a:p>
          <a:endParaRPr lang="zh-CN" altLang="en-US"/>
        </a:p>
      </dgm:t>
    </dgm:pt>
    <dgm:pt modelId="{EBA9ACE1-F127-4691-BACD-D878D4244424}" type="pres">
      <dgm:prSet presAssocID="{4EF9E373-231B-4E9A-8070-A01CE79019DB}" presName="hierChild3" presStyleCnt="0"/>
      <dgm:spPr/>
    </dgm:pt>
    <dgm:pt modelId="{0CD6A0C7-39E0-4A1B-A8D8-FC748800B70B}" type="pres">
      <dgm:prSet presAssocID="{E1A419C3-BEF2-47D0-94A4-121A2E02A90C}" presName="Name19" presStyleLbl="parChTrans1D2" presStyleIdx="1" presStyleCnt="3"/>
      <dgm:spPr/>
      <dgm:t>
        <a:bodyPr/>
        <a:lstStyle/>
        <a:p>
          <a:endParaRPr lang="zh-CN" altLang="en-US"/>
        </a:p>
      </dgm:t>
    </dgm:pt>
    <dgm:pt modelId="{773B56C2-F4A2-400F-8D8C-C2D8C48B370C}" type="pres">
      <dgm:prSet presAssocID="{DBB0A37A-0673-4EEF-8FE0-7147A54E3E69}" presName="Name21" presStyleCnt="0"/>
      <dgm:spPr/>
    </dgm:pt>
    <dgm:pt modelId="{D3EE29F3-987B-47C7-9A06-A1BC11495DB7}" type="pres">
      <dgm:prSet presAssocID="{DBB0A37A-0673-4EEF-8FE0-7147A54E3E69}" presName="level2Shape" presStyleLbl="node2" presStyleIdx="1" presStyleCnt="3" custScaleX="161836"/>
      <dgm:spPr/>
      <dgm:t>
        <a:bodyPr/>
        <a:lstStyle/>
        <a:p>
          <a:endParaRPr lang="zh-CN" altLang="en-US"/>
        </a:p>
      </dgm:t>
    </dgm:pt>
    <dgm:pt modelId="{967FB283-7504-4E31-8FFA-DF3DDA22BEAD}" type="pres">
      <dgm:prSet presAssocID="{DBB0A37A-0673-4EEF-8FE0-7147A54E3E69}" presName="hierChild3" presStyleCnt="0"/>
      <dgm:spPr/>
    </dgm:pt>
    <dgm:pt modelId="{090D4576-5F52-4285-AF6E-9AAA64C3C2C0}" type="pres">
      <dgm:prSet presAssocID="{96F267D8-A69D-46FF-ADC5-3F24A575948B}" presName="Name19" presStyleLbl="parChTrans1D2" presStyleIdx="2" presStyleCnt="3"/>
      <dgm:spPr/>
      <dgm:t>
        <a:bodyPr/>
        <a:lstStyle/>
        <a:p>
          <a:endParaRPr lang="zh-CN" altLang="en-US"/>
        </a:p>
      </dgm:t>
    </dgm:pt>
    <dgm:pt modelId="{B48DD388-C95D-426A-82D1-CC247183AD26}" type="pres">
      <dgm:prSet presAssocID="{A2C8A358-FBF6-4533-A370-E795A206ADB2}" presName="Name21" presStyleCnt="0"/>
      <dgm:spPr/>
    </dgm:pt>
    <dgm:pt modelId="{51ED54C6-B487-43FD-A788-4F86C837D8E4}" type="pres">
      <dgm:prSet presAssocID="{A2C8A358-FBF6-4533-A370-E795A206ADB2}" presName="level2Shape" presStyleLbl="node2" presStyleIdx="2" presStyleCnt="3" custScaleX="173381"/>
      <dgm:spPr/>
      <dgm:t>
        <a:bodyPr/>
        <a:lstStyle/>
        <a:p>
          <a:endParaRPr lang="zh-CN" altLang="en-US"/>
        </a:p>
      </dgm:t>
    </dgm:pt>
    <dgm:pt modelId="{812CD13E-EBC9-4030-919C-FB22AEFCDFD6}" type="pres">
      <dgm:prSet presAssocID="{A2C8A358-FBF6-4533-A370-E795A206ADB2}" presName="hierChild3" presStyleCnt="0"/>
      <dgm:spPr/>
    </dgm:pt>
    <dgm:pt modelId="{9892F81F-43E4-4F6B-A6B5-524C2C17F696}" type="pres">
      <dgm:prSet presAssocID="{7AFDC9AF-17DF-456F-97EC-5414C47025E4}" presName="bgShapesFlow" presStyleCnt="0"/>
      <dgm:spPr/>
    </dgm:pt>
  </dgm:ptLst>
  <dgm:cxnLst>
    <dgm:cxn modelId="{941EF4C1-02AA-49A4-9DA2-FDE15F1E664E}" type="presOf" srcId="{DBB0A37A-0673-4EEF-8FE0-7147A54E3E69}" destId="{D3EE29F3-987B-47C7-9A06-A1BC11495DB7}" srcOrd="0" destOrd="0" presId="urn:microsoft.com/office/officeart/2005/8/layout/hierarchy6"/>
    <dgm:cxn modelId="{8952778D-5F65-4B5C-A92C-99EFCE3F8A4F}" type="presOf" srcId="{7AFDC9AF-17DF-456F-97EC-5414C47025E4}" destId="{2B22153F-1044-49A1-95EA-A4594650FBFB}" srcOrd="0" destOrd="0" presId="urn:microsoft.com/office/officeart/2005/8/layout/hierarchy6"/>
    <dgm:cxn modelId="{1B8A95A9-F263-4FBA-87C2-5E00EC780601}" type="presOf" srcId="{96F267D8-A69D-46FF-ADC5-3F24A575948B}" destId="{090D4576-5F52-4285-AF6E-9AAA64C3C2C0}" srcOrd="0" destOrd="0" presId="urn:microsoft.com/office/officeart/2005/8/layout/hierarchy6"/>
    <dgm:cxn modelId="{48577453-82A5-432A-8414-181215C0A61C}" srcId="{D1ED8885-2CB3-4EC4-A298-0DD21F5F0D59}" destId="{4EF9E373-231B-4E9A-8070-A01CE79019DB}" srcOrd="0" destOrd="0" parTransId="{B3954306-522F-4DB7-9BD8-DEA97D53FC06}" sibTransId="{A69FB8A7-7621-45CD-8742-28042FE2C09B}"/>
    <dgm:cxn modelId="{E392984F-7CDC-4149-908D-DEF853F6B502}" type="presOf" srcId="{D1ED8885-2CB3-4EC4-A298-0DD21F5F0D59}" destId="{C74C4410-0EB5-4027-856C-2F21A59A20F0}" srcOrd="0" destOrd="0" presId="urn:microsoft.com/office/officeart/2005/8/layout/hierarchy6"/>
    <dgm:cxn modelId="{3C396DE2-19F5-4DAE-97FC-5DB51515C41F}" type="presOf" srcId="{E1A419C3-BEF2-47D0-94A4-121A2E02A90C}" destId="{0CD6A0C7-39E0-4A1B-A8D8-FC748800B70B}" srcOrd="0" destOrd="0" presId="urn:microsoft.com/office/officeart/2005/8/layout/hierarchy6"/>
    <dgm:cxn modelId="{3D0086EE-D810-4FBE-8C8F-E93D8B6EF480}" type="presOf" srcId="{B3954306-522F-4DB7-9BD8-DEA97D53FC06}" destId="{5970EF0A-DF8D-4506-92D4-7A89F209A7D9}" srcOrd="0" destOrd="0" presId="urn:microsoft.com/office/officeart/2005/8/layout/hierarchy6"/>
    <dgm:cxn modelId="{E1A64976-BABF-4140-A215-A9DB765EB63E}" srcId="{7AFDC9AF-17DF-456F-97EC-5414C47025E4}" destId="{D1ED8885-2CB3-4EC4-A298-0DD21F5F0D59}" srcOrd="0" destOrd="0" parTransId="{D263CF27-69AD-4286-876A-49C2265ADE6D}" sibTransId="{A88BE36D-2AFC-4C04-A2DA-987A65BA99FF}"/>
    <dgm:cxn modelId="{167E373B-D850-4B29-8280-CA7DDA3C37DA}" srcId="{D1ED8885-2CB3-4EC4-A298-0DD21F5F0D59}" destId="{DBB0A37A-0673-4EEF-8FE0-7147A54E3E69}" srcOrd="1" destOrd="0" parTransId="{E1A419C3-BEF2-47D0-94A4-121A2E02A90C}" sibTransId="{969A0EE2-96A8-49C5-9D62-FE890C05484F}"/>
    <dgm:cxn modelId="{6DB9C382-74C0-4342-8074-315260F1186A}" type="presOf" srcId="{A2C8A358-FBF6-4533-A370-E795A206ADB2}" destId="{51ED54C6-B487-43FD-A788-4F86C837D8E4}" srcOrd="0" destOrd="0" presId="urn:microsoft.com/office/officeart/2005/8/layout/hierarchy6"/>
    <dgm:cxn modelId="{6D55CC98-56EF-46C9-BE6B-03B1F537D714}" type="presOf" srcId="{4EF9E373-231B-4E9A-8070-A01CE79019DB}" destId="{941959F6-6F9C-49DF-8926-B99DCFCA3A36}" srcOrd="0" destOrd="0" presId="urn:microsoft.com/office/officeart/2005/8/layout/hierarchy6"/>
    <dgm:cxn modelId="{19EBF2C7-84DB-4CCD-8C1A-AE6671A0683E}" srcId="{D1ED8885-2CB3-4EC4-A298-0DD21F5F0D59}" destId="{A2C8A358-FBF6-4533-A370-E795A206ADB2}" srcOrd="2" destOrd="0" parTransId="{96F267D8-A69D-46FF-ADC5-3F24A575948B}" sibTransId="{A21A810B-6454-4A91-8C97-CEECDA529FC9}"/>
    <dgm:cxn modelId="{4402BB6E-5686-4BCF-8FAD-ACC2CB08A4C7}" type="presParOf" srcId="{2B22153F-1044-49A1-95EA-A4594650FBFB}" destId="{2EDD38F5-CB81-4255-B74A-4B9B879F03DD}" srcOrd="0" destOrd="0" presId="urn:microsoft.com/office/officeart/2005/8/layout/hierarchy6"/>
    <dgm:cxn modelId="{EFECBC32-88BE-4C35-B834-07F822A5AF5E}" type="presParOf" srcId="{2EDD38F5-CB81-4255-B74A-4B9B879F03DD}" destId="{6E2272B8-E449-470F-BCCB-7A56A38B8B0E}" srcOrd="0" destOrd="0" presId="urn:microsoft.com/office/officeart/2005/8/layout/hierarchy6"/>
    <dgm:cxn modelId="{DD2ED97D-EF99-40CD-A1D7-F619508AFC0A}" type="presParOf" srcId="{6E2272B8-E449-470F-BCCB-7A56A38B8B0E}" destId="{CC8D4FC0-9062-45D3-AE32-DB79BD473F2B}" srcOrd="0" destOrd="0" presId="urn:microsoft.com/office/officeart/2005/8/layout/hierarchy6"/>
    <dgm:cxn modelId="{5B7CBC66-AE54-43F0-8009-F2F4FF63DDC0}" type="presParOf" srcId="{CC8D4FC0-9062-45D3-AE32-DB79BD473F2B}" destId="{C74C4410-0EB5-4027-856C-2F21A59A20F0}" srcOrd="0" destOrd="0" presId="urn:microsoft.com/office/officeart/2005/8/layout/hierarchy6"/>
    <dgm:cxn modelId="{FA86653E-5D2B-4C4C-98EE-0F1F1FB53671}" type="presParOf" srcId="{CC8D4FC0-9062-45D3-AE32-DB79BD473F2B}" destId="{10514311-9CC6-4214-AEE9-38DA67C831D6}" srcOrd="1" destOrd="0" presId="urn:microsoft.com/office/officeart/2005/8/layout/hierarchy6"/>
    <dgm:cxn modelId="{10C7A0E7-C337-42EB-9433-7EFF8E197A42}" type="presParOf" srcId="{10514311-9CC6-4214-AEE9-38DA67C831D6}" destId="{5970EF0A-DF8D-4506-92D4-7A89F209A7D9}" srcOrd="0" destOrd="0" presId="urn:microsoft.com/office/officeart/2005/8/layout/hierarchy6"/>
    <dgm:cxn modelId="{EB2B91DC-1C57-4C17-AA3B-6CEF07C76CCB}" type="presParOf" srcId="{10514311-9CC6-4214-AEE9-38DA67C831D6}" destId="{72C29A11-BE7E-4913-A2A5-93BC1EBB7804}" srcOrd="1" destOrd="0" presId="urn:microsoft.com/office/officeart/2005/8/layout/hierarchy6"/>
    <dgm:cxn modelId="{27BD2903-237D-4823-BD78-9A8F63DBBC66}" type="presParOf" srcId="{72C29A11-BE7E-4913-A2A5-93BC1EBB7804}" destId="{941959F6-6F9C-49DF-8926-B99DCFCA3A36}" srcOrd="0" destOrd="0" presId="urn:microsoft.com/office/officeart/2005/8/layout/hierarchy6"/>
    <dgm:cxn modelId="{830DBAB7-3AC9-44AE-8520-872675631CDE}" type="presParOf" srcId="{72C29A11-BE7E-4913-A2A5-93BC1EBB7804}" destId="{EBA9ACE1-F127-4691-BACD-D878D4244424}" srcOrd="1" destOrd="0" presId="urn:microsoft.com/office/officeart/2005/8/layout/hierarchy6"/>
    <dgm:cxn modelId="{02AA9F64-C95A-4C67-8D1B-ABEC0C422497}" type="presParOf" srcId="{10514311-9CC6-4214-AEE9-38DA67C831D6}" destId="{0CD6A0C7-39E0-4A1B-A8D8-FC748800B70B}" srcOrd="2" destOrd="0" presId="urn:microsoft.com/office/officeart/2005/8/layout/hierarchy6"/>
    <dgm:cxn modelId="{3E0D0829-BA8A-4110-9492-894B1B301771}" type="presParOf" srcId="{10514311-9CC6-4214-AEE9-38DA67C831D6}" destId="{773B56C2-F4A2-400F-8D8C-C2D8C48B370C}" srcOrd="3" destOrd="0" presId="urn:microsoft.com/office/officeart/2005/8/layout/hierarchy6"/>
    <dgm:cxn modelId="{F4DBC020-F384-4C06-BD17-049777838A4B}" type="presParOf" srcId="{773B56C2-F4A2-400F-8D8C-C2D8C48B370C}" destId="{D3EE29F3-987B-47C7-9A06-A1BC11495DB7}" srcOrd="0" destOrd="0" presId="urn:microsoft.com/office/officeart/2005/8/layout/hierarchy6"/>
    <dgm:cxn modelId="{A122CC03-53D8-42DB-8B6D-038A0E3D38E7}" type="presParOf" srcId="{773B56C2-F4A2-400F-8D8C-C2D8C48B370C}" destId="{967FB283-7504-4E31-8FFA-DF3DDA22BEAD}" srcOrd="1" destOrd="0" presId="urn:microsoft.com/office/officeart/2005/8/layout/hierarchy6"/>
    <dgm:cxn modelId="{0DB234A9-98A7-495E-86AC-5B4C3AA97638}" type="presParOf" srcId="{10514311-9CC6-4214-AEE9-38DA67C831D6}" destId="{090D4576-5F52-4285-AF6E-9AAA64C3C2C0}" srcOrd="4" destOrd="0" presId="urn:microsoft.com/office/officeart/2005/8/layout/hierarchy6"/>
    <dgm:cxn modelId="{3AB6F916-5C08-4A31-9608-91FB17A97ABB}" type="presParOf" srcId="{10514311-9CC6-4214-AEE9-38DA67C831D6}" destId="{B48DD388-C95D-426A-82D1-CC247183AD26}" srcOrd="5" destOrd="0" presId="urn:microsoft.com/office/officeart/2005/8/layout/hierarchy6"/>
    <dgm:cxn modelId="{D6EB5779-246B-47DC-865C-4DC6359D0C9B}" type="presParOf" srcId="{B48DD388-C95D-426A-82D1-CC247183AD26}" destId="{51ED54C6-B487-43FD-A788-4F86C837D8E4}" srcOrd="0" destOrd="0" presId="urn:microsoft.com/office/officeart/2005/8/layout/hierarchy6"/>
    <dgm:cxn modelId="{15721AA0-0E66-4FE7-B292-E6E0ADFB4F7D}" type="presParOf" srcId="{B48DD388-C95D-426A-82D1-CC247183AD26}" destId="{812CD13E-EBC9-4030-919C-FB22AEFCDFD6}" srcOrd="1" destOrd="0" presId="urn:microsoft.com/office/officeart/2005/8/layout/hierarchy6"/>
    <dgm:cxn modelId="{76BB1F1A-C977-4DA9-8509-C9653253E0FB}" type="presParOf" srcId="{2B22153F-1044-49A1-95EA-A4594650FBFB}" destId="{9892F81F-43E4-4F6B-A6B5-524C2C17F69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E8C65D6-0344-4751-863B-D2F33D1AD5D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7E4C45B1-A57B-4706-94EB-247AFA695CD9}">
      <dgm:prSet phldrT="[文本]"/>
      <dgm:spPr/>
      <dgm:t>
        <a:bodyPr/>
        <a:lstStyle/>
        <a:p>
          <a:r>
            <a:rPr lang="zh-CN" altLang="en-US" dirty="0"/>
            <a:t>副突变</a:t>
          </a:r>
        </a:p>
      </dgm:t>
    </dgm:pt>
    <dgm:pt modelId="{6CC6B782-E57C-40AC-ADE6-DC9CB01F878E}" type="parTrans" cxnId="{0E4A8498-C259-4529-9B76-7D6E372F8872}">
      <dgm:prSet/>
      <dgm:spPr/>
      <dgm:t>
        <a:bodyPr/>
        <a:lstStyle/>
        <a:p>
          <a:endParaRPr lang="zh-CN" altLang="en-US"/>
        </a:p>
      </dgm:t>
    </dgm:pt>
    <dgm:pt modelId="{B865D9DB-F2C3-4439-BDD5-B9F5B4BBF08B}" type="sibTrans" cxnId="{0E4A8498-C259-4529-9B76-7D6E372F8872}">
      <dgm:prSet/>
      <dgm:spPr/>
      <dgm:t>
        <a:bodyPr/>
        <a:lstStyle/>
        <a:p>
          <a:endParaRPr lang="zh-CN" altLang="en-US"/>
        </a:p>
      </dgm:t>
    </dgm:pt>
    <dgm:pt modelId="{9953D726-1DD6-4FF0-AF98-C5B3BC629FD3}">
      <dgm:prSet phldrT="[文本]"/>
      <dgm:spPr/>
      <dgm:t>
        <a:bodyPr/>
        <a:lstStyle/>
        <a:p>
          <a:r>
            <a:rPr lang="zh-CN" altLang="en-US" dirty="0"/>
            <a:t>副诱变基因</a:t>
          </a:r>
        </a:p>
      </dgm:t>
    </dgm:pt>
    <dgm:pt modelId="{D41FBDDF-0BC7-4900-9531-5FCF1CFA1C7B}" type="parTrans" cxnId="{E9A677F3-6532-432D-9B24-C50C5519FAFD}">
      <dgm:prSet/>
      <dgm:spPr/>
      <dgm:t>
        <a:bodyPr/>
        <a:lstStyle/>
        <a:p>
          <a:endParaRPr lang="zh-CN" altLang="en-US"/>
        </a:p>
      </dgm:t>
    </dgm:pt>
    <dgm:pt modelId="{6702391E-C0F1-4AC1-8C58-E9E293D9C72D}" type="sibTrans" cxnId="{E9A677F3-6532-432D-9B24-C50C5519FAFD}">
      <dgm:prSet/>
      <dgm:spPr/>
      <dgm:t>
        <a:bodyPr/>
        <a:lstStyle/>
        <a:p>
          <a:endParaRPr lang="zh-CN" altLang="en-US"/>
        </a:p>
      </dgm:t>
    </dgm:pt>
    <dgm:pt modelId="{39E48E0B-2F3A-47EF-9C8E-6B3F584C3DB9}">
      <dgm:prSet phldrT="[文本]"/>
      <dgm:spPr/>
      <dgm:t>
        <a:bodyPr/>
        <a:lstStyle/>
        <a:p>
          <a:r>
            <a:rPr lang="zh-CN" altLang="en-US" dirty="0"/>
            <a:t>副突变基因</a:t>
          </a:r>
        </a:p>
      </dgm:t>
    </dgm:pt>
    <dgm:pt modelId="{0362BF34-D707-4253-9AF8-89AD73C9F817}" type="parTrans" cxnId="{D17A3AB5-C864-46C7-A4CB-FF2322B5683B}">
      <dgm:prSet/>
      <dgm:spPr/>
      <dgm:t>
        <a:bodyPr/>
        <a:lstStyle/>
        <a:p>
          <a:endParaRPr lang="zh-CN" altLang="en-US"/>
        </a:p>
      </dgm:t>
    </dgm:pt>
    <dgm:pt modelId="{2623F84D-4244-4E97-8526-85D225A2C5F6}" type="sibTrans" cxnId="{D17A3AB5-C864-46C7-A4CB-FF2322B5683B}">
      <dgm:prSet/>
      <dgm:spPr/>
      <dgm:t>
        <a:bodyPr/>
        <a:lstStyle/>
        <a:p>
          <a:endParaRPr lang="zh-CN" altLang="en-US"/>
        </a:p>
      </dgm:t>
    </dgm:pt>
    <dgm:pt modelId="{CD0DC535-EEC1-4342-A6AC-A4508DA6825E}">
      <dgm:prSet phldrT="[文本]"/>
      <dgm:spPr/>
      <dgm:t>
        <a:bodyPr/>
        <a:lstStyle/>
        <a:p>
          <a:r>
            <a:rPr lang="zh-CN" altLang="en-US" dirty="0"/>
            <a:t>表观等位基因</a:t>
          </a:r>
        </a:p>
      </dgm:t>
    </dgm:pt>
    <dgm:pt modelId="{E89C15EE-BB0B-434C-B805-40C5DF7FE85E}" type="parTrans" cxnId="{2BC86817-7B8F-44B7-B2A2-0431FC8E3FA0}">
      <dgm:prSet>
        <dgm:style>
          <a:lnRef idx="2">
            <a:schemeClr val="accent1"/>
          </a:lnRef>
          <a:fillRef idx="0">
            <a:schemeClr val="accent1"/>
          </a:fillRef>
          <a:effectRef idx="1">
            <a:schemeClr val="accent1"/>
          </a:effectRef>
          <a:fontRef idx="minor">
            <a:schemeClr val="tx1"/>
          </a:fontRef>
        </dgm:style>
      </dgm:prSet>
      <dgm:spPr/>
      <dgm:t>
        <a:bodyPr/>
        <a:lstStyle/>
        <a:p>
          <a:endParaRPr lang="zh-CN" altLang="en-US"/>
        </a:p>
      </dgm:t>
    </dgm:pt>
    <dgm:pt modelId="{8D22E764-DE6D-43B8-A0B3-4D129F25170B}" type="sibTrans" cxnId="{2BC86817-7B8F-44B7-B2A2-0431FC8E3FA0}">
      <dgm:prSet/>
      <dgm:spPr/>
      <dgm:t>
        <a:bodyPr/>
        <a:lstStyle/>
        <a:p>
          <a:endParaRPr lang="zh-CN" altLang="en-US"/>
        </a:p>
      </dgm:t>
    </dgm:pt>
    <dgm:pt modelId="{C03A981C-4FED-422F-BD16-EDBCD87F53BB}" type="pres">
      <dgm:prSet presAssocID="{EE8C65D6-0344-4751-863B-D2F33D1AD5DA}" presName="diagram" presStyleCnt="0">
        <dgm:presLayoutVars>
          <dgm:chPref val="1"/>
          <dgm:dir/>
          <dgm:animOne val="branch"/>
          <dgm:animLvl val="lvl"/>
          <dgm:resizeHandles val="exact"/>
        </dgm:presLayoutVars>
      </dgm:prSet>
      <dgm:spPr/>
      <dgm:t>
        <a:bodyPr/>
        <a:lstStyle/>
        <a:p>
          <a:endParaRPr lang="zh-CN" altLang="en-US"/>
        </a:p>
      </dgm:t>
    </dgm:pt>
    <dgm:pt modelId="{F610BEDE-8F24-415E-8E01-78ADADFA83CF}" type="pres">
      <dgm:prSet presAssocID="{7E4C45B1-A57B-4706-94EB-247AFA695CD9}" presName="root1" presStyleCnt="0"/>
      <dgm:spPr/>
    </dgm:pt>
    <dgm:pt modelId="{49759EA6-9A4E-43EB-A2F7-6D188DE81EC9}" type="pres">
      <dgm:prSet presAssocID="{7E4C45B1-A57B-4706-94EB-247AFA695CD9}" presName="LevelOneTextNode" presStyleLbl="node0" presStyleIdx="0" presStyleCnt="1">
        <dgm:presLayoutVars>
          <dgm:chPref val="3"/>
        </dgm:presLayoutVars>
      </dgm:prSet>
      <dgm:spPr/>
      <dgm:t>
        <a:bodyPr/>
        <a:lstStyle/>
        <a:p>
          <a:endParaRPr lang="zh-CN" altLang="en-US"/>
        </a:p>
      </dgm:t>
    </dgm:pt>
    <dgm:pt modelId="{A34CD640-3F30-41A2-8575-7D59B437C6FF}" type="pres">
      <dgm:prSet presAssocID="{7E4C45B1-A57B-4706-94EB-247AFA695CD9}" presName="level2hierChild" presStyleCnt="0"/>
      <dgm:spPr/>
    </dgm:pt>
    <dgm:pt modelId="{8851BE14-21D6-4369-8824-3A6F99EDA5C1}" type="pres">
      <dgm:prSet presAssocID="{D41FBDDF-0BC7-4900-9531-5FCF1CFA1C7B}" presName="conn2-1" presStyleLbl="parChTrans1D2" presStyleIdx="0" presStyleCnt="2"/>
      <dgm:spPr/>
      <dgm:t>
        <a:bodyPr/>
        <a:lstStyle/>
        <a:p>
          <a:endParaRPr lang="zh-CN" altLang="en-US"/>
        </a:p>
      </dgm:t>
    </dgm:pt>
    <dgm:pt modelId="{61ADB3F7-4211-4D81-A398-EE3198571C14}" type="pres">
      <dgm:prSet presAssocID="{D41FBDDF-0BC7-4900-9531-5FCF1CFA1C7B}" presName="connTx" presStyleLbl="parChTrans1D2" presStyleIdx="0" presStyleCnt="2"/>
      <dgm:spPr/>
      <dgm:t>
        <a:bodyPr/>
        <a:lstStyle/>
        <a:p>
          <a:endParaRPr lang="zh-CN" altLang="en-US"/>
        </a:p>
      </dgm:t>
    </dgm:pt>
    <dgm:pt modelId="{6012C390-7EC3-47FB-BCFD-50496A9B6D5B}" type="pres">
      <dgm:prSet presAssocID="{9953D726-1DD6-4FF0-AF98-C5B3BC629FD3}" presName="root2" presStyleCnt="0"/>
      <dgm:spPr/>
    </dgm:pt>
    <dgm:pt modelId="{5EC1F570-0D21-472C-A7C7-FF532B0F5E50}" type="pres">
      <dgm:prSet presAssocID="{9953D726-1DD6-4FF0-AF98-C5B3BC629FD3}" presName="LevelTwoTextNode" presStyleLbl="node2" presStyleIdx="0" presStyleCnt="2" custScaleX="109209">
        <dgm:presLayoutVars>
          <dgm:chPref val="3"/>
        </dgm:presLayoutVars>
      </dgm:prSet>
      <dgm:spPr/>
      <dgm:t>
        <a:bodyPr/>
        <a:lstStyle/>
        <a:p>
          <a:endParaRPr lang="zh-CN" altLang="en-US"/>
        </a:p>
      </dgm:t>
    </dgm:pt>
    <dgm:pt modelId="{A6EEF75E-3857-4BE6-B4B3-373FE94829BB}" type="pres">
      <dgm:prSet presAssocID="{9953D726-1DD6-4FF0-AF98-C5B3BC629FD3}" presName="level3hierChild" presStyleCnt="0"/>
      <dgm:spPr/>
    </dgm:pt>
    <dgm:pt modelId="{5114DBDF-63EC-4661-861C-970C3454CA7D}" type="pres">
      <dgm:prSet presAssocID="{0362BF34-D707-4253-9AF8-89AD73C9F817}" presName="conn2-1" presStyleLbl="parChTrans1D2" presStyleIdx="1" presStyleCnt="2"/>
      <dgm:spPr/>
      <dgm:t>
        <a:bodyPr/>
        <a:lstStyle/>
        <a:p>
          <a:endParaRPr lang="zh-CN" altLang="en-US"/>
        </a:p>
      </dgm:t>
    </dgm:pt>
    <dgm:pt modelId="{1D6CF510-6103-403E-974C-05E903F6597D}" type="pres">
      <dgm:prSet presAssocID="{0362BF34-D707-4253-9AF8-89AD73C9F817}" presName="connTx" presStyleLbl="parChTrans1D2" presStyleIdx="1" presStyleCnt="2"/>
      <dgm:spPr/>
      <dgm:t>
        <a:bodyPr/>
        <a:lstStyle/>
        <a:p>
          <a:endParaRPr lang="zh-CN" altLang="en-US"/>
        </a:p>
      </dgm:t>
    </dgm:pt>
    <dgm:pt modelId="{EAC82453-CFAE-414E-B2BC-A88DDF43F1DF}" type="pres">
      <dgm:prSet presAssocID="{39E48E0B-2F3A-47EF-9C8E-6B3F584C3DB9}" presName="root2" presStyleCnt="0"/>
      <dgm:spPr/>
    </dgm:pt>
    <dgm:pt modelId="{32558F08-120D-4EF0-8878-ECC80980E025}" type="pres">
      <dgm:prSet presAssocID="{39E48E0B-2F3A-47EF-9C8E-6B3F584C3DB9}" presName="LevelTwoTextNode" presStyleLbl="node2" presStyleIdx="1" presStyleCnt="2" custScaleX="107130">
        <dgm:presLayoutVars>
          <dgm:chPref val="3"/>
        </dgm:presLayoutVars>
      </dgm:prSet>
      <dgm:spPr/>
      <dgm:t>
        <a:bodyPr/>
        <a:lstStyle/>
        <a:p>
          <a:endParaRPr lang="zh-CN" altLang="en-US"/>
        </a:p>
      </dgm:t>
    </dgm:pt>
    <dgm:pt modelId="{B08137C5-6CCB-4F63-80A1-CC7D899DAA74}" type="pres">
      <dgm:prSet presAssocID="{39E48E0B-2F3A-47EF-9C8E-6B3F584C3DB9}" presName="level3hierChild" presStyleCnt="0"/>
      <dgm:spPr/>
    </dgm:pt>
    <dgm:pt modelId="{DBF30E33-9BAD-4EEF-B8AA-96DD1E313F2E}" type="pres">
      <dgm:prSet presAssocID="{E89C15EE-BB0B-434C-B805-40C5DF7FE85E}" presName="conn2-1" presStyleLbl="parChTrans1D3" presStyleIdx="0" presStyleCnt="1"/>
      <dgm:spPr/>
      <dgm:t>
        <a:bodyPr/>
        <a:lstStyle/>
        <a:p>
          <a:endParaRPr lang="zh-CN" altLang="en-US"/>
        </a:p>
      </dgm:t>
    </dgm:pt>
    <dgm:pt modelId="{11C6685A-FE64-4E6A-AA1B-55473DC589CE}" type="pres">
      <dgm:prSet presAssocID="{E89C15EE-BB0B-434C-B805-40C5DF7FE85E}" presName="connTx" presStyleLbl="parChTrans1D3" presStyleIdx="0" presStyleCnt="1"/>
      <dgm:spPr/>
      <dgm:t>
        <a:bodyPr/>
        <a:lstStyle/>
        <a:p>
          <a:endParaRPr lang="zh-CN" altLang="en-US"/>
        </a:p>
      </dgm:t>
    </dgm:pt>
    <dgm:pt modelId="{36D85EF0-FD6C-49B9-82D2-18452F8896AD}" type="pres">
      <dgm:prSet presAssocID="{CD0DC535-EEC1-4342-A6AC-A4508DA6825E}" presName="root2" presStyleCnt="0"/>
      <dgm:spPr/>
    </dgm:pt>
    <dgm:pt modelId="{89F532CE-651E-4EB7-A6A7-8B7707495A50}" type="pres">
      <dgm:prSet presAssocID="{CD0DC535-EEC1-4342-A6AC-A4508DA6825E}" presName="LevelTwoTextNode" presStyleLbl="node3" presStyleIdx="0" presStyleCnt="1" custScaleX="122234" custLinFactNeighborX="13294" custLinFactNeighborY="-61392">
        <dgm:presLayoutVars>
          <dgm:chPref val="3"/>
        </dgm:presLayoutVars>
      </dgm:prSet>
      <dgm:spPr/>
      <dgm:t>
        <a:bodyPr/>
        <a:lstStyle/>
        <a:p>
          <a:endParaRPr lang="zh-CN" altLang="en-US"/>
        </a:p>
      </dgm:t>
    </dgm:pt>
    <dgm:pt modelId="{2217A3ED-2367-4A2D-BF68-7E80ADFC4B1E}" type="pres">
      <dgm:prSet presAssocID="{CD0DC535-EEC1-4342-A6AC-A4508DA6825E}" presName="level3hierChild" presStyleCnt="0"/>
      <dgm:spPr/>
    </dgm:pt>
  </dgm:ptLst>
  <dgm:cxnLst>
    <dgm:cxn modelId="{0B2BFE97-24C2-4A82-8CD5-E23661DC4477}" type="presOf" srcId="{D41FBDDF-0BC7-4900-9531-5FCF1CFA1C7B}" destId="{8851BE14-21D6-4369-8824-3A6F99EDA5C1}" srcOrd="0" destOrd="0" presId="urn:microsoft.com/office/officeart/2005/8/layout/hierarchy2"/>
    <dgm:cxn modelId="{28C0DE55-DEF3-4F81-BEA3-93AA47F390E1}" type="presOf" srcId="{7E4C45B1-A57B-4706-94EB-247AFA695CD9}" destId="{49759EA6-9A4E-43EB-A2F7-6D188DE81EC9}" srcOrd="0" destOrd="0" presId="urn:microsoft.com/office/officeart/2005/8/layout/hierarchy2"/>
    <dgm:cxn modelId="{9053D575-EF25-4EDA-A021-BEAF31C0B7D4}" type="presOf" srcId="{E89C15EE-BB0B-434C-B805-40C5DF7FE85E}" destId="{11C6685A-FE64-4E6A-AA1B-55473DC589CE}" srcOrd="1" destOrd="0" presId="urn:microsoft.com/office/officeart/2005/8/layout/hierarchy2"/>
    <dgm:cxn modelId="{E9A677F3-6532-432D-9B24-C50C5519FAFD}" srcId="{7E4C45B1-A57B-4706-94EB-247AFA695CD9}" destId="{9953D726-1DD6-4FF0-AF98-C5B3BC629FD3}" srcOrd="0" destOrd="0" parTransId="{D41FBDDF-0BC7-4900-9531-5FCF1CFA1C7B}" sibTransId="{6702391E-C0F1-4AC1-8C58-E9E293D9C72D}"/>
    <dgm:cxn modelId="{426F1F5A-EB9C-4E14-AA5B-109826AA867A}" type="presOf" srcId="{0362BF34-D707-4253-9AF8-89AD73C9F817}" destId="{5114DBDF-63EC-4661-861C-970C3454CA7D}" srcOrd="0" destOrd="0" presId="urn:microsoft.com/office/officeart/2005/8/layout/hierarchy2"/>
    <dgm:cxn modelId="{D17A3AB5-C864-46C7-A4CB-FF2322B5683B}" srcId="{7E4C45B1-A57B-4706-94EB-247AFA695CD9}" destId="{39E48E0B-2F3A-47EF-9C8E-6B3F584C3DB9}" srcOrd="1" destOrd="0" parTransId="{0362BF34-D707-4253-9AF8-89AD73C9F817}" sibTransId="{2623F84D-4244-4E97-8526-85D225A2C5F6}"/>
    <dgm:cxn modelId="{0AD85C17-F50D-46F3-9B77-39A5CF93A0C4}" type="presOf" srcId="{39E48E0B-2F3A-47EF-9C8E-6B3F584C3DB9}" destId="{32558F08-120D-4EF0-8878-ECC80980E025}" srcOrd="0" destOrd="0" presId="urn:microsoft.com/office/officeart/2005/8/layout/hierarchy2"/>
    <dgm:cxn modelId="{65B8994C-2711-40B1-8834-9881FC2F1F3A}" type="presOf" srcId="{CD0DC535-EEC1-4342-A6AC-A4508DA6825E}" destId="{89F532CE-651E-4EB7-A6A7-8B7707495A50}" srcOrd="0" destOrd="0" presId="urn:microsoft.com/office/officeart/2005/8/layout/hierarchy2"/>
    <dgm:cxn modelId="{5D9A2D6C-19BC-4157-9982-8DFCC15801AF}" type="presOf" srcId="{0362BF34-D707-4253-9AF8-89AD73C9F817}" destId="{1D6CF510-6103-403E-974C-05E903F6597D}" srcOrd="1" destOrd="0" presId="urn:microsoft.com/office/officeart/2005/8/layout/hierarchy2"/>
    <dgm:cxn modelId="{1EB80B2F-1C0D-4FA7-8818-54AD7E675E76}" type="presOf" srcId="{EE8C65D6-0344-4751-863B-D2F33D1AD5DA}" destId="{C03A981C-4FED-422F-BD16-EDBCD87F53BB}" srcOrd="0" destOrd="0" presId="urn:microsoft.com/office/officeart/2005/8/layout/hierarchy2"/>
    <dgm:cxn modelId="{D8B08B13-F58F-4D8F-A43E-EB5CDD2599DC}" type="presOf" srcId="{9953D726-1DD6-4FF0-AF98-C5B3BC629FD3}" destId="{5EC1F570-0D21-472C-A7C7-FF532B0F5E50}" srcOrd="0" destOrd="0" presId="urn:microsoft.com/office/officeart/2005/8/layout/hierarchy2"/>
    <dgm:cxn modelId="{4D1BEC24-698B-4D6C-865F-9557C9A2C477}" type="presOf" srcId="{D41FBDDF-0BC7-4900-9531-5FCF1CFA1C7B}" destId="{61ADB3F7-4211-4D81-A398-EE3198571C14}" srcOrd="1" destOrd="0" presId="urn:microsoft.com/office/officeart/2005/8/layout/hierarchy2"/>
    <dgm:cxn modelId="{5525450B-E19A-4926-80C5-02A274AEE3E7}" type="presOf" srcId="{E89C15EE-BB0B-434C-B805-40C5DF7FE85E}" destId="{DBF30E33-9BAD-4EEF-B8AA-96DD1E313F2E}" srcOrd="0" destOrd="0" presId="urn:microsoft.com/office/officeart/2005/8/layout/hierarchy2"/>
    <dgm:cxn modelId="{0E4A8498-C259-4529-9B76-7D6E372F8872}" srcId="{EE8C65D6-0344-4751-863B-D2F33D1AD5DA}" destId="{7E4C45B1-A57B-4706-94EB-247AFA695CD9}" srcOrd="0" destOrd="0" parTransId="{6CC6B782-E57C-40AC-ADE6-DC9CB01F878E}" sibTransId="{B865D9DB-F2C3-4439-BDD5-B9F5B4BBF08B}"/>
    <dgm:cxn modelId="{2BC86817-7B8F-44B7-B2A2-0431FC8E3FA0}" srcId="{39E48E0B-2F3A-47EF-9C8E-6B3F584C3DB9}" destId="{CD0DC535-EEC1-4342-A6AC-A4508DA6825E}" srcOrd="0" destOrd="0" parTransId="{E89C15EE-BB0B-434C-B805-40C5DF7FE85E}" sibTransId="{8D22E764-DE6D-43B8-A0B3-4D129F25170B}"/>
    <dgm:cxn modelId="{EB627DE7-A524-4729-9C3A-76548E7C3197}" type="presParOf" srcId="{C03A981C-4FED-422F-BD16-EDBCD87F53BB}" destId="{F610BEDE-8F24-415E-8E01-78ADADFA83CF}" srcOrd="0" destOrd="0" presId="urn:microsoft.com/office/officeart/2005/8/layout/hierarchy2"/>
    <dgm:cxn modelId="{616C04FE-F843-4E9F-8412-51D574CD986C}" type="presParOf" srcId="{F610BEDE-8F24-415E-8E01-78ADADFA83CF}" destId="{49759EA6-9A4E-43EB-A2F7-6D188DE81EC9}" srcOrd="0" destOrd="0" presId="urn:microsoft.com/office/officeart/2005/8/layout/hierarchy2"/>
    <dgm:cxn modelId="{7D8EA866-8C89-4A67-AB41-04FDF93B5394}" type="presParOf" srcId="{F610BEDE-8F24-415E-8E01-78ADADFA83CF}" destId="{A34CD640-3F30-41A2-8575-7D59B437C6FF}" srcOrd="1" destOrd="0" presId="urn:microsoft.com/office/officeart/2005/8/layout/hierarchy2"/>
    <dgm:cxn modelId="{D54F6340-0B54-414A-B7E5-D11C9E71FD96}" type="presParOf" srcId="{A34CD640-3F30-41A2-8575-7D59B437C6FF}" destId="{8851BE14-21D6-4369-8824-3A6F99EDA5C1}" srcOrd="0" destOrd="0" presId="urn:microsoft.com/office/officeart/2005/8/layout/hierarchy2"/>
    <dgm:cxn modelId="{3946B9A6-F27D-473B-9339-2D9D4BD83AC7}" type="presParOf" srcId="{8851BE14-21D6-4369-8824-3A6F99EDA5C1}" destId="{61ADB3F7-4211-4D81-A398-EE3198571C14}" srcOrd="0" destOrd="0" presId="urn:microsoft.com/office/officeart/2005/8/layout/hierarchy2"/>
    <dgm:cxn modelId="{980E1213-F581-47BA-A900-AD26B474C52C}" type="presParOf" srcId="{A34CD640-3F30-41A2-8575-7D59B437C6FF}" destId="{6012C390-7EC3-47FB-BCFD-50496A9B6D5B}" srcOrd="1" destOrd="0" presId="urn:microsoft.com/office/officeart/2005/8/layout/hierarchy2"/>
    <dgm:cxn modelId="{2B111777-0339-488D-96BE-8FA53CA4D475}" type="presParOf" srcId="{6012C390-7EC3-47FB-BCFD-50496A9B6D5B}" destId="{5EC1F570-0D21-472C-A7C7-FF532B0F5E50}" srcOrd="0" destOrd="0" presId="urn:microsoft.com/office/officeart/2005/8/layout/hierarchy2"/>
    <dgm:cxn modelId="{8BEB6DBE-1BA9-4042-9C0F-B407870CA3E9}" type="presParOf" srcId="{6012C390-7EC3-47FB-BCFD-50496A9B6D5B}" destId="{A6EEF75E-3857-4BE6-B4B3-373FE94829BB}" srcOrd="1" destOrd="0" presId="urn:microsoft.com/office/officeart/2005/8/layout/hierarchy2"/>
    <dgm:cxn modelId="{10A4958A-CBD8-4EDE-BD0D-2E4A42F562EA}" type="presParOf" srcId="{A34CD640-3F30-41A2-8575-7D59B437C6FF}" destId="{5114DBDF-63EC-4661-861C-970C3454CA7D}" srcOrd="2" destOrd="0" presId="urn:microsoft.com/office/officeart/2005/8/layout/hierarchy2"/>
    <dgm:cxn modelId="{305F4588-4A09-4D4C-AB41-31F7198B7774}" type="presParOf" srcId="{5114DBDF-63EC-4661-861C-970C3454CA7D}" destId="{1D6CF510-6103-403E-974C-05E903F6597D}" srcOrd="0" destOrd="0" presId="urn:microsoft.com/office/officeart/2005/8/layout/hierarchy2"/>
    <dgm:cxn modelId="{4BB53806-E52A-4A4C-ADD7-BD3DD04EBDA9}" type="presParOf" srcId="{A34CD640-3F30-41A2-8575-7D59B437C6FF}" destId="{EAC82453-CFAE-414E-B2BC-A88DDF43F1DF}" srcOrd="3" destOrd="0" presId="urn:microsoft.com/office/officeart/2005/8/layout/hierarchy2"/>
    <dgm:cxn modelId="{40B627AB-45AF-4580-B2A6-99A17313501D}" type="presParOf" srcId="{EAC82453-CFAE-414E-B2BC-A88DDF43F1DF}" destId="{32558F08-120D-4EF0-8878-ECC80980E025}" srcOrd="0" destOrd="0" presId="urn:microsoft.com/office/officeart/2005/8/layout/hierarchy2"/>
    <dgm:cxn modelId="{F9D6365D-2A77-4A83-AF11-6DA30ABC8F25}" type="presParOf" srcId="{EAC82453-CFAE-414E-B2BC-A88DDF43F1DF}" destId="{B08137C5-6CCB-4F63-80A1-CC7D899DAA74}" srcOrd="1" destOrd="0" presId="urn:microsoft.com/office/officeart/2005/8/layout/hierarchy2"/>
    <dgm:cxn modelId="{90217025-FA39-4732-A685-08BB0EB4D14E}" type="presParOf" srcId="{B08137C5-6CCB-4F63-80A1-CC7D899DAA74}" destId="{DBF30E33-9BAD-4EEF-B8AA-96DD1E313F2E}" srcOrd="0" destOrd="0" presId="urn:microsoft.com/office/officeart/2005/8/layout/hierarchy2"/>
    <dgm:cxn modelId="{F24A98C5-9561-4F4C-88CD-BB94947BBAA6}" type="presParOf" srcId="{DBF30E33-9BAD-4EEF-B8AA-96DD1E313F2E}" destId="{11C6685A-FE64-4E6A-AA1B-55473DC589CE}" srcOrd="0" destOrd="0" presId="urn:microsoft.com/office/officeart/2005/8/layout/hierarchy2"/>
    <dgm:cxn modelId="{0754183C-209E-4680-8FEC-ABEE4B98E720}" type="presParOf" srcId="{B08137C5-6CCB-4F63-80A1-CC7D899DAA74}" destId="{36D85EF0-FD6C-49B9-82D2-18452F8896AD}" srcOrd="1" destOrd="0" presId="urn:microsoft.com/office/officeart/2005/8/layout/hierarchy2"/>
    <dgm:cxn modelId="{599C9D65-4CE2-4830-B8EF-F7F228D220AD}" type="presParOf" srcId="{36D85EF0-FD6C-49B9-82D2-18452F8896AD}" destId="{89F532CE-651E-4EB7-A6A7-8B7707495A50}" srcOrd="0" destOrd="0" presId="urn:microsoft.com/office/officeart/2005/8/layout/hierarchy2"/>
    <dgm:cxn modelId="{CB946910-35CB-4015-BB05-2753CDB96D08}" type="presParOf" srcId="{36D85EF0-FD6C-49B9-82D2-18452F8896AD}" destId="{2217A3ED-2367-4A2D-BF68-7E80ADFC4B1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96C9491-E7B6-479F-BCC1-408A664006E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DA2CA3-153D-4A45-8FB4-63C858EF8B65}">
      <dgm:prSet phldrT="[文本]"/>
      <dgm:spPr/>
      <dgm:t>
        <a:bodyPr/>
        <a:lstStyle/>
        <a:p>
          <a:r>
            <a:rPr lang="zh-CN" altLang="en-US" dirty="0"/>
            <a:t>特征</a:t>
          </a:r>
        </a:p>
      </dgm:t>
    </dgm:pt>
    <dgm:pt modelId="{943B5401-B082-44F3-92A8-D17B85F83686}" type="parTrans" cxnId="{758A29F5-6178-44B5-8A6F-5F6926C9545F}">
      <dgm:prSet/>
      <dgm:spPr/>
      <dgm:t>
        <a:bodyPr/>
        <a:lstStyle/>
        <a:p>
          <a:endParaRPr lang="zh-CN" altLang="en-US"/>
        </a:p>
      </dgm:t>
    </dgm:pt>
    <dgm:pt modelId="{82A2C491-168B-45BD-9708-D8954DF7FCDA}" type="sibTrans" cxnId="{758A29F5-6178-44B5-8A6F-5F6926C9545F}">
      <dgm:prSet/>
      <dgm:spPr/>
      <dgm:t>
        <a:bodyPr/>
        <a:lstStyle/>
        <a:p>
          <a:endParaRPr lang="zh-CN" altLang="en-US"/>
        </a:p>
      </dgm:t>
    </dgm:pt>
    <dgm:pt modelId="{1D4CEDB5-A9AB-4E96-8AA2-43207AF0ABB9}">
      <dgm:prSet phldrT="[文本]"/>
      <dgm:spPr/>
      <dgm:t>
        <a:bodyPr/>
        <a:lstStyle/>
        <a:p>
          <a:r>
            <a:rPr lang="zh-CN" altLang="en-US" dirty="0"/>
            <a:t>①新建立的表达形式即使在所发出指令的等位基因或基因序列没有传递的情况下仍能传给下一代</a:t>
          </a:r>
        </a:p>
      </dgm:t>
    </dgm:pt>
    <dgm:pt modelId="{1585AB33-8EFD-46FA-942B-F69A80DB425C}" type="parTrans" cxnId="{82C8FDD6-B5B2-42FD-9D36-363151F7CFB9}">
      <dgm:prSet/>
      <dgm:spPr/>
      <dgm:t>
        <a:bodyPr/>
        <a:lstStyle/>
        <a:p>
          <a:endParaRPr lang="zh-CN" altLang="en-US"/>
        </a:p>
      </dgm:t>
    </dgm:pt>
    <dgm:pt modelId="{0A18419E-C261-49A7-8410-8DC619FB00FC}" type="sibTrans" cxnId="{82C8FDD6-B5B2-42FD-9D36-363151F7CFB9}">
      <dgm:prSet/>
      <dgm:spPr/>
      <dgm:t>
        <a:bodyPr/>
        <a:lstStyle/>
        <a:p>
          <a:endParaRPr lang="zh-CN" altLang="en-US"/>
        </a:p>
      </dgm:t>
    </dgm:pt>
    <dgm:pt modelId="{B4C7A37D-07EE-4DAD-8758-26C71BEB5E42}">
      <dgm:prSet phldrT="[文本]"/>
      <dgm:spPr/>
      <dgm:t>
        <a:bodyPr/>
        <a:lstStyle/>
        <a:p>
          <a:r>
            <a:rPr lang="zh-CN" altLang="en-US" dirty="0"/>
            <a:t>③受作用的等位基因的</a:t>
          </a:r>
          <a:r>
            <a:rPr lang="en-US" altLang="zh-CN" dirty="0"/>
            <a:t>DNA</a:t>
          </a:r>
          <a:r>
            <a:rPr lang="zh-CN" altLang="en-US" dirty="0"/>
            <a:t>序列没有发生改变</a:t>
          </a:r>
        </a:p>
      </dgm:t>
    </dgm:pt>
    <dgm:pt modelId="{D33DD0D1-336C-4E52-8630-CF28B9A1519E}" type="parTrans" cxnId="{2ACFBFEC-805D-44FB-939C-277B1C5F1E08}">
      <dgm:prSet/>
      <dgm:spPr/>
      <dgm:t>
        <a:bodyPr/>
        <a:lstStyle/>
        <a:p>
          <a:endParaRPr lang="zh-CN" altLang="en-US"/>
        </a:p>
      </dgm:t>
    </dgm:pt>
    <dgm:pt modelId="{B5BCCCD3-3AB8-40B6-B665-D10627DA28F6}" type="sibTrans" cxnId="{2ACFBFEC-805D-44FB-939C-277B1C5F1E08}">
      <dgm:prSet/>
      <dgm:spPr/>
      <dgm:t>
        <a:bodyPr/>
        <a:lstStyle/>
        <a:p>
          <a:endParaRPr lang="zh-CN" altLang="en-US"/>
        </a:p>
      </dgm:t>
    </dgm:pt>
    <dgm:pt modelId="{3AF82ABD-A9B7-47BE-A9C0-10C508B62442}">
      <dgm:prSet phldrT="[文本]"/>
      <dgm:spPr/>
      <dgm:t>
        <a:bodyPr/>
        <a:lstStyle/>
        <a:p>
          <a:r>
            <a:rPr lang="zh-CN" altLang="en-US" dirty="0"/>
            <a:t>②以改变了的位点继续对其同源序列发出类似的指令</a:t>
          </a:r>
        </a:p>
      </dgm:t>
    </dgm:pt>
    <dgm:pt modelId="{3BEC8B25-FBC1-48CC-AAAB-A4D5E72891B5}" type="parTrans" cxnId="{A85E6B81-6DCE-433C-A2BF-3AE188FB4529}">
      <dgm:prSet/>
      <dgm:spPr/>
      <dgm:t>
        <a:bodyPr/>
        <a:lstStyle/>
        <a:p>
          <a:endParaRPr lang="zh-CN" altLang="en-US"/>
        </a:p>
      </dgm:t>
    </dgm:pt>
    <dgm:pt modelId="{93E360FB-EDEB-4BF2-843F-C0B5F46E6F7F}" type="sibTrans" cxnId="{A85E6B81-6DCE-433C-A2BF-3AE188FB4529}">
      <dgm:prSet/>
      <dgm:spPr/>
      <dgm:t>
        <a:bodyPr/>
        <a:lstStyle/>
        <a:p>
          <a:endParaRPr lang="zh-CN" altLang="en-US"/>
        </a:p>
      </dgm:t>
    </dgm:pt>
    <dgm:pt modelId="{98B090B8-A288-4BC2-AB16-A9A07924164E}" type="pres">
      <dgm:prSet presAssocID="{596C9491-E7B6-479F-BCC1-408A664006E3}" presName="diagram" presStyleCnt="0">
        <dgm:presLayoutVars>
          <dgm:chPref val="1"/>
          <dgm:dir/>
          <dgm:animOne val="branch"/>
          <dgm:animLvl val="lvl"/>
          <dgm:resizeHandles val="exact"/>
        </dgm:presLayoutVars>
      </dgm:prSet>
      <dgm:spPr/>
      <dgm:t>
        <a:bodyPr/>
        <a:lstStyle/>
        <a:p>
          <a:endParaRPr lang="zh-CN" altLang="en-US"/>
        </a:p>
      </dgm:t>
    </dgm:pt>
    <dgm:pt modelId="{54508C4D-D9CF-4E5C-925D-55D63FA0FD4B}" type="pres">
      <dgm:prSet presAssocID="{DBDA2CA3-153D-4A45-8FB4-63C858EF8B65}" presName="root1" presStyleCnt="0"/>
      <dgm:spPr/>
    </dgm:pt>
    <dgm:pt modelId="{BCA5F210-23A7-45CB-A3A8-7577049F78C3}" type="pres">
      <dgm:prSet presAssocID="{DBDA2CA3-153D-4A45-8FB4-63C858EF8B65}" presName="LevelOneTextNode" presStyleLbl="node0" presStyleIdx="0" presStyleCnt="1" custScaleX="53542" custScaleY="62919">
        <dgm:presLayoutVars>
          <dgm:chPref val="3"/>
        </dgm:presLayoutVars>
      </dgm:prSet>
      <dgm:spPr/>
      <dgm:t>
        <a:bodyPr/>
        <a:lstStyle/>
        <a:p>
          <a:endParaRPr lang="zh-CN" altLang="en-US"/>
        </a:p>
      </dgm:t>
    </dgm:pt>
    <dgm:pt modelId="{BCBD39BE-3267-4D1B-96C0-38702F42A0D3}" type="pres">
      <dgm:prSet presAssocID="{DBDA2CA3-153D-4A45-8FB4-63C858EF8B65}" presName="level2hierChild" presStyleCnt="0"/>
      <dgm:spPr/>
    </dgm:pt>
    <dgm:pt modelId="{B4439409-65A4-460A-9E2C-AD0E94508E22}" type="pres">
      <dgm:prSet presAssocID="{1585AB33-8EFD-46FA-942B-F69A80DB425C}" presName="conn2-1" presStyleLbl="parChTrans1D2" presStyleIdx="0" presStyleCnt="3"/>
      <dgm:spPr/>
      <dgm:t>
        <a:bodyPr/>
        <a:lstStyle/>
        <a:p>
          <a:endParaRPr lang="zh-CN" altLang="en-US"/>
        </a:p>
      </dgm:t>
    </dgm:pt>
    <dgm:pt modelId="{7CAF2869-1B60-4E78-9225-DCD1F99C774C}" type="pres">
      <dgm:prSet presAssocID="{1585AB33-8EFD-46FA-942B-F69A80DB425C}" presName="connTx" presStyleLbl="parChTrans1D2" presStyleIdx="0" presStyleCnt="3"/>
      <dgm:spPr/>
      <dgm:t>
        <a:bodyPr/>
        <a:lstStyle/>
        <a:p>
          <a:endParaRPr lang="zh-CN" altLang="en-US"/>
        </a:p>
      </dgm:t>
    </dgm:pt>
    <dgm:pt modelId="{46E21703-9FD6-41F6-B4B9-346418C4190D}" type="pres">
      <dgm:prSet presAssocID="{1D4CEDB5-A9AB-4E96-8AA2-43207AF0ABB9}" presName="root2" presStyleCnt="0"/>
      <dgm:spPr/>
    </dgm:pt>
    <dgm:pt modelId="{389A6E6F-4CF3-4360-8792-22966C58B239}" type="pres">
      <dgm:prSet presAssocID="{1D4CEDB5-A9AB-4E96-8AA2-43207AF0ABB9}" presName="LevelTwoTextNode" presStyleLbl="node2" presStyleIdx="0" presStyleCnt="3" custScaleX="220704">
        <dgm:presLayoutVars>
          <dgm:chPref val="3"/>
        </dgm:presLayoutVars>
      </dgm:prSet>
      <dgm:spPr/>
      <dgm:t>
        <a:bodyPr/>
        <a:lstStyle/>
        <a:p>
          <a:endParaRPr lang="zh-CN" altLang="en-US"/>
        </a:p>
      </dgm:t>
    </dgm:pt>
    <dgm:pt modelId="{CF101499-94A2-4337-82FF-2BC76525AF6D}" type="pres">
      <dgm:prSet presAssocID="{1D4CEDB5-A9AB-4E96-8AA2-43207AF0ABB9}" presName="level3hierChild" presStyleCnt="0"/>
      <dgm:spPr/>
    </dgm:pt>
    <dgm:pt modelId="{807E8D0A-418A-472C-9D80-B834C44D342E}" type="pres">
      <dgm:prSet presAssocID="{3BEC8B25-FBC1-48CC-AAAB-A4D5E72891B5}" presName="conn2-1" presStyleLbl="parChTrans1D2" presStyleIdx="1" presStyleCnt="3"/>
      <dgm:spPr/>
      <dgm:t>
        <a:bodyPr/>
        <a:lstStyle/>
        <a:p>
          <a:endParaRPr lang="zh-CN" altLang="en-US"/>
        </a:p>
      </dgm:t>
    </dgm:pt>
    <dgm:pt modelId="{8723A207-CB05-4DEC-9AAA-2FD067AF1397}" type="pres">
      <dgm:prSet presAssocID="{3BEC8B25-FBC1-48CC-AAAB-A4D5E72891B5}" presName="connTx" presStyleLbl="parChTrans1D2" presStyleIdx="1" presStyleCnt="3"/>
      <dgm:spPr/>
      <dgm:t>
        <a:bodyPr/>
        <a:lstStyle/>
        <a:p>
          <a:endParaRPr lang="zh-CN" altLang="en-US"/>
        </a:p>
      </dgm:t>
    </dgm:pt>
    <dgm:pt modelId="{0E40310A-E67E-4C73-BAA2-A9EDE182E929}" type="pres">
      <dgm:prSet presAssocID="{3AF82ABD-A9B7-47BE-A9C0-10C508B62442}" presName="root2" presStyleCnt="0"/>
      <dgm:spPr/>
    </dgm:pt>
    <dgm:pt modelId="{20C1BF3E-E55D-4EEA-8DE5-EB3768255826}" type="pres">
      <dgm:prSet presAssocID="{3AF82ABD-A9B7-47BE-A9C0-10C508B62442}" presName="LevelTwoTextNode" presStyleLbl="node2" presStyleIdx="1" presStyleCnt="3" custScaleX="220739">
        <dgm:presLayoutVars>
          <dgm:chPref val="3"/>
        </dgm:presLayoutVars>
      </dgm:prSet>
      <dgm:spPr/>
      <dgm:t>
        <a:bodyPr/>
        <a:lstStyle/>
        <a:p>
          <a:endParaRPr lang="zh-CN" altLang="en-US"/>
        </a:p>
      </dgm:t>
    </dgm:pt>
    <dgm:pt modelId="{9C61BF6A-9CB9-4310-9E2A-C08B5BEFE279}" type="pres">
      <dgm:prSet presAssocID="{3AF82ABD-A9B7-47BE-A9C0-10C508B62442}" presName="level3hierChild" presStyleCnt="0"/>
      <dgm:spPr/>
    </dgm:pt>
    <dgm:pt modelId="{3EC17562-B5A3-4130-875C-682D39FD0F4D}" type="pres">
      <dgm:prSet presAssocID="{D33DD0D1-336C-4E52-8630-CF28B9A1519E}" presName="conn2-1" presStyleLbl="parChTrans1D2" presStyleIdx="2" presStyleCnt="3"/>
      <dgm:spPr/>
      <dgm:t>
        <a:bodyPr/>
        <a:lstStyle/>
        <a:p>
          <a:endParaRPr lang="zh-CN" altLang="en-US"/>
        </a:p>
      </dgm:t>
    </dgm:pt>
    <dgm:pt modelId="{9729B288-17B7-4458-A9FD-ABAD0ABAFF14}" type="pres">
      <dgm:prSet presAssocID="{D33DD0D1-336C-4E52-8630-CF28B9A1519E}" presName="connTx" presStyleLbl="parChTrans1D2" presStyleIdx="2" presStyleCnt="3"/>
      <dgm:spPr/>
      <dgm:t>
        <a:bodyPr/>
        <a:lstStyle/>
        <a:p>
          <a:endParaRPr lang="zh-CN" altLang="en-US"/>
        </a:p>
      </dgm:t>
    </dgm:pt>
    <dgm:pt modelId="{FB6821D1-9351-4016-A081-72FE34A25461}" type="pres">
      <dgm:prSet presAssocID="{B4C7A37D-07EE-4DAD-8758-26C71BEB5E42}" presName="root2" presStyleCnt="0"/>
      <dgm:spPr/>
    </dgm:pt>
    <dgm:pt modelId="{CF0AC1C2-5119-4107-B02A-824AAF322CB4}" type="pres">
      <dgm:prSet presAssocID="{B4C7A37D-07EE-4DAD-8758-26C71BEB5E42}" presName="LevelTwoTextNode" presStyleLbl="node2" presStyleIdx="2" presStyleCnt="3" custScaleX="219769">
        <dgm:presLayoutVars>
          <dgm:chPref val="3"/>
        </dgm:presLayoutVars>
      </dgm:prSet>
      <dgm:spPr/>
      <dgm:t>
        <a:bodyPr/>
        <a:lstStyle/>
        <a:p>
          <a:endParaRPr lang="zh-CN" altLang="en-US"/>
        </a:p>
      </dgm:t>
    </dgm:pt>
    <dgm:pt modelId="{CF0BD09D-1C3E-440E-863C-D03C000161CC}" type="pres">
      <dgm:prSet presAssocID="{B4C7A37D-07EE-4DAD-8758-26C71BEB5E42}" presName="level3hierChild" presStyleCnt="0"/>
      <dgm:spPr/>
    </dgm:pt>
  </dgm:ptLst>
  <dgm:cxnLst>
    <dgm:cxn modelId="{2ACFBFEC-805D-44FB-939C-277B1C5F1E08}" srcId="{DBDA2CA3-153D-4A45-8FB4-63C858EF8B65}" destId="{B4C7A37D-07EE-4DAD-8758-26C71BEB5E42}" srcOrd="2" destOrd="0" parTransId="{D33DD0D1-336C-4E52-8630-CF28B9A1519E}" sibTransId="{B5BCCCD3-3AB8-40B6-B665-D10627DA28F6}"/>
    <dgm:cxn modelId="{9D42558C-87FB-4C99-81D8-460A435E671A}" type="presOf" srcId="{3AF82ABD-A9B7-47BE-A9C0-10C508B62442}" destId="{20C1BF3E-E55D-4EEA-8DE5-EB3768255826}" srcOrd="0" destOrd="0" presId="urn:microsoft.com/office/officeart/2005/8/layout/hierarchy2"/>
    <dgm:cxn modelId="{8860FCE6-9864-422B-B3EC-E152489F6E92}" type="presOf" srcId="{1D4CEDB5-A9AB-4E96-8AA2-43207AF0ABB9}" destId="{389A6E6F-4CF3-4360-8792-22966C58B239}" srcOrd="0" destOrd="0" presId="urn:microsoft.com/office/officeart/2005/8/layout/hierarchy2"/>
    <dgm:cxn modelId="{F946825E-B105-4A61-8956-E9856F6D6AF1}" type="presOf" srcId="{3BEC8B25-FBC1-48CC-AAAB-A4D5E72891B5}" destId="{807E8D0A-418A-472C-9D80-B834C44D342E}" srcOrd="0" destOrd="0" presId="urn:microsoft.com/office/officeart/2005/8/layout/hierarchy2"/>
    <dgm:cxn modelId="{CD83E3FF-3737-4266-BC06-A40A62636B3F}" type="presOf" srcId="{3BEC8B25-FBC1-48CC-AAAB-A4D5E72891B5}" destId="{8723A207-CB05-4DEC-9AAA-2FD067AF1397}" srcOrd="1" destOrd="0" presId="urn:microsoft.com/office/officeart/2005/8/layout/hierarchy2"/>
    <dgm:cxn modelId="{64B36CC0-087A-401C-A6CE-F97015E0F916}" type="presOf" srcId="{1585AB33-8EFD-46FA-942B-F69A80DB425C}" destId="{B4439409-65A4-460A-9E2C-AD0E94508E22}" srcOrd="0" destOrd="0" presId="urn:microsoft.com/office/officeart/2005/8/layout/hierarchy2"/>
    <dgm:cxn modelId="{36164EDC-6F83-49E2-99A2-294DCDFD88B4}" type="presOf" srcId="{D33DD0D1-336C-4E52-8630-CF28B9A1519E}" destId="{3EC17562-B5A3-4130-875C-682D39FD0F4D}" srcOrd="0" destOrd="0" presId="urn:microsoft.com/office/officeart/2005/8/layout/hierarchy2"/>
    <dgm:cxn modelId="{A85E6B81-6DCE-433C-A2BF-3AE188FB4529}" srcId="{DBDA2CA3-153D-4A45-8FB4-63C858EF8B65}" destId="{3AF82ABD-A9B7-47BE-A9C0-10C508B62442}" srcOrd="1" destOrd="0" parTransId="{3BEC8B25-FBC1-48CC-AAAB-A4D5E72891B5}" sibTransId="{93E360FB-EDEB-4BF2-843F-C0B5F46E6F7F}"/>
    <dgm:cxn modelId="{45D77856-7426-4D85-A50E-F676669403AB}" type="presOf" srcId="{596C9491-E7B6-479F-BCC1-408A664006E3}" destId="{98B090B8-A288-4BC2-AB16-A9A07924164E}" srcOrd="0" destOrd="0" presId="urn:microsoft.com/office/officeart/2005/8/layout/hierarchy2"/>
    <dgm:cxn modelId="{6505D09B-19A4-48A6-B054-1B55E3305B26}" type="presOf" srcId="{1585AB33-8EFD-46FA-942B-F69A80DB425C}" destId="{7CAF2869-1B60-4E78-9225-DCD1F99C774C}" srcOrd="1" destOrd="0" presId="urn:microsoft.com/office/officeart/2005/8/layout/hierarchy2"/>
    <dgm:cxn modelId="{82C8FDD6-B5B2-42FD-9D36-363151F7CFB9}" srcId="{DBDA2CA3-153D-4A45-8FB4-63C858EF8B65}" destId="{1D4CEDB5-A9AB-4E96-8AA2-43207AF0ABB9}" srcOrd="0" destOrd="0" parTransId="{1585AB33-8EFD-46FA-942B-F69A80DB425C}" sibTransId="{0A18419E-C261-49A7-8410-8DC619FB00FC}"/>
    <dgm:cxn modelId="{391CAEFA-8AAE-4BF5-8FC4-EA94B3555ECD}" type="presOf" srcId="{B4C7A37D-07EE-4DAD-8758-26C71BEB5E42}" destId="{CF0AC1C2-5119-4107-B02A-824AAF322CB4}" srcOrd="0" destOrd="0" presId="urn:microsoft.com/office/officeart/2005/8/layout/hierarchy2"/>
    <dgm:cxn modelId="{758A29F5-6178-44B5-8A6F-5F6926C9545F}" srcId="{596C9491-E7B6-479F-BCC1-408A664006E3}" destId="{DBDA2CA3-153D-4A45-8FB4-63C858EF8B65}" srcOrd="0" destOrd="0" parTransId="{943B5401-B082-44F3-92A8-D17B85F83686}" sibTransId="{82A2C491-168B-45BD-9708-D8954DF7FCDA}"/>
    <dgm:cxn modelId="{9F7AE39E-3347-410D-8A23-8FB65A456FE1}" type="presOf" srcId="{D33DD0D1-336C-4E52-8630-CF28B9A1519E}" destId="{9729B288-17B7-4458-A9FD-ABAD0ABAFF14}" srcOrd="1" destOrd="0" presId="urn:microsoft.com/office/officeart/2005/8/layout/hierarchy2"/>
    <dgm:cxn modelId="{8F08BB17-7BB4-40AB-8259-82B07CE3110F}" type="presOf" srcId="{DBDA2CA3-153D-4A45-8FB4-63C858EF8B65}" destId="{BCA5F210-23A7-45CB-A3A8-7577049F78C3}" srcOrd="0" destOrd="0" presId="urn:microsoft.com/office/officeart/2005/8/layout/hierarchy2"/>
    <dgm:cxn modelId="{B516C402-CD5E-4C43-87B6-8CC556AB058B}" type="presParOf" srcId="{98B090B8-A288-4BC2-AB16-A9A07924164E}" destId="{54508C4D-D9CF-4E5C-925D-55D63FA0FD4B}" srcOrd="0" destOrd="0" presId="urn:microsoft.com/office/officeart/2005/8/layout/hierarchy2"/>
    <dgm:cxn modelId="{5F2E9FF7-BA5E-410C-A34B-4EBF3701F2D5}" type="presParOf" srcId="{54508C4D-D9CF-4E5C-925D-55D63FA0FD4B}" destId="{BCA5F210-23A7-45CB-A3A8-7577049F78C3}" srcOrd="0" destOrd="0" presId="urn:microsoft.com/office/officeart/2005/8/layout/hierarchy2"/>
    <dgm:cxn modelId="{48531829-3D07-42BA-9D04-06E7E92C2C89}" type="presParOf" srcId="{54508C4D-D9CF-4E5C-925D-55D63FA0FD4B}" destId="{BCBD39BE-3267-4D1B-96C0-38702F42A0D3}" srcOrd="1" destOrd="0" presId="urn:microsoft.com/office/officeart/2005/8/layout/hierarchy2"/>
    <dgm:cxn modelId="{6D4CCCCE-B2AC-4824-A5C6-1CE4E12E97D5}" type="presParOf" srcId="{BCBD39BE-3267-4D1B-96C0-38702F42A0D3}" destId="{B4439409-65A4-460A-9E2C-AD0E94508E22}" srcOrd="0" destOrd="0" presId="urn:microsoft.com/office/officeart/2005/8/layout/hierarchy2"/>
    <dgm:cxn modelId="{60A8874E-D9F7-4A51-AEA5-603E6192BA1F}" type="presParOf" srcId="{B4439409-65A4-460A-9E2C-AD0E94508E22}" destId="{7CAF2869-1B60-4E78-9225-DCD1F99C774C}" srcOrd="0" destOrd="0" presId="urn:microsoft.com/office/officeart/2005/8/layout/hierarchy2"/>
    <dgm:cxn modelId="{7A6E905D-94EB-403D-84DF-05457F5FCDD3}" type="presParOf" srcId="{BCBD39BE-3267-4D1B-96C0-38702F42A0D3}" destId="{46E21703-9FD6-41F6-B4B9-346418C4190D}" srcOrd="1" destOrd="0" presId="urn:microsoft.com/office/officeart/2005/8/layout/hierarchy2"/>
    <dgm:cxn modelId="{95C0F30A-C6EB-4525-83DE-FE8D7B58A7AC}" type="presParOf" srcId="{46E21703-9FD6-41F6-B4B9-346418C4190D}" destId="{389A6E6F-4CF3-4360-8792-22966C58B239}" srcOrd="0" destOrd="0" presId="urn:microsoft.com/office/officeart/2005/8/layout/hierarchy2"/>
    <dgm:cxn modelId="{B5041D28-ABEB-41BC-93A6-C8FE502BEF62}" type="presParOf" srcId="{46E21703-9FD6-41F6-B4B9-346418C4190D}" destId="{CF101499-94A2-4337-82FF-2BC76525AF6D}" srcOrd="1" destOrd="0" presId="urn:microsoft.com/office/officeart/2005/8/layout/hierarchy2"/>
    <dgm:cxn modelId="{127EF320-2952-4F68-ACE3-3A8990D28F8A}" type="presParOf" srcId="{BCBD39BE-3267-4D1B-96C0-38702F42A0D3}" destId="{807E8D0A-418A-472C-9D80-B834C44D342E}" srcOrd="2" destOrd="0" presId="urn:microsoft.com/office/officeart/2005/8/layout/hierarchy2"/>
    <dgm:cxn modelId="{114315B1-D7E0-45EF-9FB0-A197D44D5541}" type="presParOf" srcId="{807E8D0A-418A-472C-9D80-B834C44D342E}" destId="{8723A207-CB05-4DEC-9AAA-2FD067AF1397}" srcOrd="0" destOrd="0" presId="urn:microsoft.com/office/officeart/2005/8/layout/hierarchy2"/>
    <dgm:cxn modelId="{0DDEC141-8CD2-4650-9FC5-D1AA52B0C400}" type="presParOf" srcId="{BCBD39BE-3267-4D1B-96C0-38702F42A0D3}" destId="{0E40310A-E67E-4C73-BAA2-A9EDE182E929}" srcOrd="3" destOrd="0" presId="urn:microsoft.com/office/officeart/2005/8/layout/hierarchy2"/>
    <dgm:cxn modelId="{8782C351-F2CA-446C-A23D-D15A294A2739}" type="presParOf" srcId="{0E40310A-E67E-4C73-BAA2-A9EDE182E929}" destId="{20C1BF3E-E55D-4EEA-8DE5-EB3768255826}" srcOrd="0" destOrd="0" presId="urn:microsoft.com/office/officeart/2005/8/layout/hierarchy2"/>
    <dgm:cxn modelId="{674E44DD-EAE6-448E-9750-86FC45F45ED5}" type="presParOf" srcId="{0E40310A-E67E-4C73-BAA2-A9EDE182E929}" destId="{9C61BF6A-9CB9-4310-9E2A-C08B5BEFE279}" srcOrd="1" destOrd="0" presId="urn:microsoft.com/office/officeart/2005/8/layout/hierarchy2"/>
    <dgm:cxn modelId="{86FF805F-719D-4D44-A89F-97973C6EE907}" type="presParOf" srcId="{BCBD39BE-3267-4D1B-96C0-38702F42A0D3}" destId="{3EC17562-B5A3-4130-875C-682D39FD0F4D}" srcOrd="4" destOrd="0" presId="urn:microsoft.com/office/officeart/2005/8/layout/hierarchy2"/>
    <dgm:cxn modelId="{7115DE22-47D4-4BDF-9C9A-0F4D9DDB2C67}" type="presParOf" srcId="{3EC17562-B5A3-4130-875C-682D39FD0F4D}" destId="{9729B288-17B7-4458-A9FD-ABAD0ABAFF14}" srcOrd="0" destOrd="0" presId="urn:microsoft.com/office/officeart/2005/8/layout/hierarchy2"/>
    <dgm:cxn modelId="{82D66318-F111-4083-94A9-CADCEA76E1F3}" type="presParOf" srcId="{BCBD39BE-3267-4D1B-96C0-38702F42A0D3}" destId="{FB6821D1-9351-4016-A081-72FE34A25461}" srcOrd="5" destOrd="0" presId="urn:microsoft.com/office/officeart/2005/8/layout/hierarchy2"/>
    <dgm:cxn modelId="{0A2B5830-09ED-4959-9409-AC3F99ED872E}" type="presParOf" srcId="{FB6821D1-9351-4016-A081-72FE34A25461}" destId="{CF0AC1C2-5119-4107-B02A-824AAF322CB4}" srcOrd="0" destOrd="0" presId="urn:microsoft.com/office/officeart/2005/8/layout/hierarchy2"/>
    <dgm:cxn modelId="{A6EC3218-EF88-4CE9-8190-9408C6678BA5}" type="presParOf" srcId="{FB6821D1-9351-4016-A081-72FE34A25461}" destId="{CF0BD09D-1C3E-440E-863C-D03C000161C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6560CF1-82A4-43A9-BC4A-0B5480C8DDE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D32FE0AA-EAA6-4622-963D-F17F560D0DC5}">
      <dgm:prSet phldrT="[文本]"/>
      <dgm:spPr/>
      <dgm:t>
        <a:bodyPr/>
        <a:lstStyle/>
        <a:p>
          <a:r>
            <a:rPr lang="en-US" altLang="zh-CN" dirty="0"/>
            <a:t>13.3</a:t>
          </a:r>
          <a:endParaRPr lang="zh-CN" altLang="en-US" dirty="0"/>
        </a:p>
      </dgm:t>
    </dgm:pt>
    <dgm:pt modelId="{28FF8139-41A0-4282-99C5-B285A55D3E24}" type="parTrans" cxnId="{C57D52BF-400B-4158-9A4F-9C0466C4AA6B}">
      <dgm:prSet/>
      <dgm:spPr/>
      <dgm:t>
        <a:bodyPr/>
        <a:lstStyle/>
        <a:p>
          <a:endParaRPr lang="zh-CN" altLang="en-US"/>
        </a:p>
      </dgm:t>
    </dgm:pt>
    <dgm:pt modelId="{03A0B125-4FAD-4D52-8F4A-C305A5266E7F}" type="sibTrans" cxnId="{C57D52BF-400B-4158-9A4F-9C0466C4AA6B}">
      <dgm:prSet/>
      <dgm:spPr/>
      <dgm:t>
        <a:bodyPr/>
        <a:lstStyle/>
        <a:p>
          <a:endParaRPr lang="zh-CN" altLang="en-US"/>
        </a:p>
      </dgm:t>
    </dgm:pt>
    <dgm:pt modelId="{DC76FFEE-205F-44E1-B1C1-27B5B3446C13}">
      <dgm:prSet phldrT="[文本]"/>
      <dgm:spPr/>
      <dgm:t>
        <a:bodyPr/>
        <a:lstStyle/>
        <a:p>
          <a:r>
            <a:rPr lang="zh-CN" altLang="en-US" dirty="0"/>
            <a:t>基因组测序及人类基因组计划</a:t>
          </a:r>
        </a:p>
      </dgm:t>
    </dgm:pt>
    <dgm:pt modelId="{E88E9586-7C8B-49CA-919C-ABDCF75379A8}" type="parTrans" cxnId="{7110994F-171E-4D0F-A6EC-2BBF2739733B}">
      <dgm:prSet/>
      <dgm:spPr/>
      <dgm:t>
        <a:bodyPr/>
        <a:lstStyle/>
        <a:p>
          <a:endParaRPr lang="zh-CN" altLang="en-US"/>
        </a:p>
      </dgm:t>
    </dgm:pt>
    <dgm:pt modelId="{EA512F85-D1E6-4740-8289-2071594D6327}" type="sibTrans" cxnId="{7110994F-171E-4D0F-A6EC-2BBF2739733B}">
      <dgm:prSet/>
      <dgm:spPr/>
      <dgm:t>
        <a:bodyPr/>
        <a:lstStyle/>
        <a:p>
          <a:endParaRPr lang="zh-CN" altLang="en-US"/>
        </a:p>
      </dgm:t>
    </dgm:pt>
    <dgm:pt modelId="{F595DDF2-A128-491C-9DA7-62DEBCB53923}">
      <dgm:prSet phldrT="[文本]"/>
      <dgm:spPr/>
      <dgm:t>
        <a:bodyPr/>
        <a:lstStyle/>
        <a:p>
          <a:r>
            <a:rPr lang="zh-CN" altLang="en-US" dirty="0"/>
            <a:t>基因组测序的策略</a:t>
          </a:r>
        </a:p>
      </dgm:t>
    </dgm:pt>
    <dgm:pt modelId="{B88C5B1B-C787-402A-8997-062BF5EDCA8B}" type="parTrans" cxnId="{A9629AE2-798F-467E-B9B0-E5ACB06D29B9}">
      <dgm:prSet/>
      <dgm:spPr/>
      <dgm:t>
        <a:bodyPr/>
        <a:lstStyle/>
        <a:p>
          <a:endParaRPr lang="zh-CN" altLang="en-US"/>
        </a:p>
      </dgm:t>
    </dgm:pt>
    <dgm:pt modelId="{C6F37439-3426-4404-A949-FBB21C6BEE2F}" type="sibTrans" cxnId="{A9629AE2-798F-467E-B9B0-E5ACB06D29B9}">
      <dgm:prSet/>
      <dgm:spPr/>
      <dgm:t>
        <a:bodyPr/>
        <a:lstStyle/>
        <a:p>
          <a:endParaRPr lang="zh-CN" altLang="en-US"/>
        </a:p>
      </dgm:t>
    </dgm:pt>
    <dgm:pt modelId="{D1C64761-BBA1-4BCA-ABFD-56C419007528}">
      <dgm:prSet phldrT="[文本]"/>
      <dgm:spPr/>
      <dgm:t>
        <a:bodyPr/>
        <a:lstStyle/>
        <a:p>
          <a:r>
            <a:rPr lang="zh-CN" altLang="en-US" dirty="0"/>
            <a:t>双脱链末端终止法和化学降解法是目前最有效最基本的</a:t>
          </a:r>
          <a:r>
            <a:rPr lang="en-US" altLang="zh-CN" dirty="0"/>
            <a:t>DNA</a:t>
          </a:r>
          <a:r>
            <a:rPr lang="zh-CN" altLang="en-US" dirty="0"/>
            <a:t>序列分析方法</a:t>
          </a:r>
        </a:p>
      </dgm:t>
    </dgm:pt>
    <dgm:pt modelId="{5E94BF4C-9ACF-4B0D-9B69-DA78649D4152}" type="parTrans" cxnId="{22C4C728-B811-4757-9818-08621D195670}">
      <dgm:prSet/>
      <dgm:spPr/>
      <dgm:t>
        <a:bodyPr/>
        <a:lstStyle/>
        <a:p>
          <a:endParaRPr lang="zh-CN" altLang="en-US"/>
        </a:p>
      </dgm:t>
    </dgm:pt>
    <dgm:pt modelId="{F0E8A6E6-0971-45AC-BAA3-A98432D783C6}" type="sibTrans" cxnId="{22C4C728-B811-4757-9818-08621D195670}">
      <dgm:prSet/>
      <dgm:spPr/>
      <dgm:t>
        <a:bodyPr/>
        <a:lstStyle/>
        <a:p>
          <a:endParaRPr lang="zh-CN" altLang="en-US"/>
        </a:p>
      </dgm:t>
    </dgm:pt>
    <dgm:pt modelId="{0E0035EC-5F6C-4269-B7BB-06C4618D10E7}">
      <dgm:prSet phldrT="[文本]"/>
      <dgm:spPr/>
      <dgm:t>
        <a:bodyPr/>
        <a:lstStyle/>
        <a:p>
          <a:r>
            <a:rPr lang="zh-CN" altLang="en-US" dirty="0"/>
            <a:t>人类基因组计划简介</a:t>
          </a:r>
        </a:p>
      </dgm:t>
    </dgm:pt>
    <dgm:pt modelId="{EB76EAC4-6DA6-4836-B833-F11840A00115}" type="parTrans" cxnId="{A688A938-60C7-48A8-981B-949530EBAACD}">
      <dgm:prSet/>
      <dgm:spPr/>
      <dgm:t>
        <a:bodyPr/>
        <a:lstStyle/>
        <a:p>
          <a:endParaRPr lang="zh-CN" altLang="en-US"/>
        </a:p>
      </dgm:t>
    </dgm:pt>
    <dgm:pt modelId="{214EE3C1-7197-4C6C-9A44-0E18A090C64E}" type="sibTrans" cxnId="{A688A938-60C7-48A8-981B-949530EBAACD}">
      <dgm:prSet/>
      <dgm:spPr/>
      <dgm:t>
        <a:bodyPr/>
        <a:lstStyle/>
        <a:p>
          <a:endParaRPr lang="zh-CN" altLang="en-US"/>
        </a:p>
      </dgm:t>
    </dgm:pt>
    <dgm:pt modelId="{260D857A-6A0E-437F-B25E-DD48C9B74501}">
      <dgm:prSet phldrT="[文本]"/>
      <dgm:spPr/>
      <dgm:t>
        <a:bodyPr/>
        <a:lstStyle/>
        <a:p>
          <a:r>
            <a:rPr lang="zh-CN" altLang="en-US" dirty="0"/>
            <a:t>测定组成人体染色体的</a:t>
          </a:r>
          <a:r>
            <a:rPr lang="en-US" altLang="zh-CN" dirty="0"/>
            <a:t>30</a:t>
          </a:r>
          <a:r>
            <a:rPr lang="zh-CN" altLang="en-US" dirty="0"/>
            <a:t>亿个核苷酸碱基的组成</a:t>
          </a:r>
        </a:p>
      </dgm:t>
    </dgm:pt>
    <dgm:pt modelId="{D791D97C-4E83-42BB-89B1-FB1210A88EF5}" type="parTrans" cxnId="{AD031975-BF1E-4016-946B-4A79EE172CC2}">
      <dgm:prSet/>
      <dgm:spPr/>
      <dgm:t>
        <a:bodyPr/>
        <a:lstStyle/>
        <a:p>
          <a:endParaRPr lang="zh-CN" altLang="en-US"/>
        </a:p>
      </dgm:t>
    </dgm:pt>
    <dgm:pt modelId="{C181454D-8672-48F9-83FB-2761DD2ADD59}" type="sibTrans" cxnId="{AD031975-BF1E-4016-946B-4A79EE172CC2}">
      <dgm:prSet/>
      <dgm:spPr/>
      <dgm:t>
        <a:bodyPr/>
        <a:lstStyle/>
        <a:p>
          <a:endParaRPr lang="zh-CN" altLang="en-US"/>
        </a:p>
      </dgm:t>
    </dgm:pt>
    <dgm:pt modelId="{B25F60C5-312D-4417-B93B-AC5FFDC59634}">
      <dgm:prSet phldrT="[文本]"/>
      <dgm:spPr/>
      <dgm:t>
        <a:bodyPr/>
        <a:lstStyle/>
        <a:p>
          <a:r>
            <a:rPr lang="zh-CN" altLang="en-US" dirty="0"/>
            <a:t>人类基因组计划的影响</a:t>
          </a:r>
        </a:p>
      </dgm:t>
    </dgm:pt>
    <dgm:pt modelId="{7952B6E2-9A60-4795-9398-2B7B2EAC77E0}" type="parTrans" cxnId="{348F39F4-5F16-4351-8DEC-CCCF88C7DCCE}">
      <dgm:prSet/>
      <dgm:spPr/>
      <dgm:t>
        <a:bodyPr/>
        <a:lstStyle/>
        <a:p>
          <a:endParaRPr lang="zh-CN" altLang="en-US"/>
        </a:p>
      </dgm:t>
    </dgm:pt>
    <dgm:pt modelId="{B5520BF3-EBEE-44C1-B8B8-D1B44C0842F7}" type="sibTrans" cxnId="{348F39F4-5F16-4351-8DEC-CCCF88C7DCCE}">
      <dgm:prSet/>
      <dgm:spPr/>
      <dgm:t>
        <a:bodyPr/>
        <a:lstStyle/>
        <a:p>
          <a:endParaRPr lang="zh-CN" altLang="en-US"/>
        </a:p>
      </dgm:t>
    </dgm:pt>
    <dgm:pt modelId="{27D10669-0748-4958-8CD9-08B6CB2641C7}" type="pres">
      <dgm:prSet presAssocID="{C6560CF1-82A4-43A9-BC4A-0B5480C8DDE1}" presName="rootnode" presStyleCnt="0">
        <dgm:presLayoutVars>
          <dgm:chMax/>
          <dgm:chPref/>
          <dgm:dir/>
          <dgm:animLvl val="lvl"/>
        </dgm:presLayoutVars>
      </dgm:prSet>
      <dgm:spPr/>
      <dgm:t>
        <a:bodyPr/>
        <a:lstStyle/>
        <a:p>
          <a:endParaRPr lang="zh-CN" altLang="en-US"/>
        </a:p>
      </dgm:t>
    </dgm:pt>
    <dgm:pt modelId="{29A23873-E063-42DB-863B-F85EE54A9D85}" type="pres">
      <dgm:prSet presAssocID="{D32FE0AA-EAA6-4622-963D-F17F560D0DC5}" presName="composite" presStyleCnt="0"/>
      <dgm:spPr/>
    </dgm:pt>
    <dgm:pt modelId="{76B2D28B-FEB6-452E-9B34-ACF641359E68}" type="pres">
      <dgm:prSet presAssocID="{D32FE0AA-EAA6-4622-963D-F17F560D0DC5}" presName="bentUpArrow1" presStyleLbl="alignImgPlace1" presStyleIdx="0" presStyleCnt="3" custScaleX="65758" custScaleY="53590" custLinFactNeighborX="-54982" custLinFactNeighborY="-99728"/>
      <dgm:spPr/>
    </dgm:pt>
    <dgm:pt modelId="{253F3B10-7C6E-4863-A5B9-B3EC1E9E74A3}" type="pres">
      <dgm:prSet presAssocID="{D32FE0AA-EAA6-4622-963D-F17F560D0DC5}" presName="ParentText" presStyleLbl="node1" presStyleIdx="0" presStyleCnt="4" custScaleX="80729" custScaleY="64578" custLinFactNeighborX="-57982" custLinFactNeighborY="-73831">
        <dgm:presLayoutVars>
          <dgm:chMax val="1"/>
          <dgm:chPref val="1"/>
          <dgm:bulletEnabled val="1"/>
        </dgm:presLayoutVars>
      </dgm:prSet>
      <dgm:spPr/>
      <dgm:t>
        <a:bodyPr/>
        <a:lstStyle/>
        <a:p>
          <a:endParaRPr lang="zh-CN" altLang="en-US"/>
        </a:p>
      </dgm:t>
    </dgm:pt>
    <dgm:pt modelId="{684652B4-7AA8-4C84-8612-4260CE32D699}" type="pres">
      <dgm:prSet presAssocID="{D32FE0AA-EAA6-4622-963D-F17F560D0DC5}" presName="ChildText" presStyleLbl="revTx" presStyleIdx="0" presStyleCnt="3" custScaleX="578876" custScaleY="126501" custLinFactX="57220" custLinFactNeighborX="100000" custLinFactNeighborY="-84663">
        <dgm:presLayoutVars>
          <dgm:chMax val="0"/>
          <dgm:chPref val="0"/>
          <dgm:bulletEnabled val="1"/>
        </dgm:presLayoutVars>
      </dgm:prSet>
      <dgm:spPr/>
      <dgm:t>
        <a:bodyPr/>
        <a:lstStyle/>
        <a:p>
          <a:endParaRPr lang="zh-CN" altLang="en-US"/>
        </a:p>
      </dgm:t>
    </dgm:pt>
    <dgm:pt modelId="{825DC5B4-5CD3-46B2-9302-67706AD2723A}" type="pres">
      <dgm:prSet presAssocID="{03A0B125-4FAD-4D52-8F4A-C305A5266E7F}" presName="sibTrans" presStyleCnt="0"/>
      <dgm:spPr/>
    </dgm:pt>
    <dgm:pt modelId="{789589E6-5757-44DB-A0AA-E1194385FD61}" type="pres">
      <dgm:prSet presAssocID="{F595DDF2-A128-491C-9DA7-62DEBCB53923}" presName="composite" presStyleCnt="0"/>
      <dgm:spPr/>
    </dgm:pt>
    <dgm:pt modelId="{310919DC-6AF7-43DC-9ED3-CE85B1065D09}" type="pres">
      <dgm:prSet presAssocID="{F595DDF2-A128-491C-9DA7-62DEBCB53923}" presName="bentUpArrow1" presStyleLbl="alignImgPlace1" presStyleIdx="1" presStyleCnt="3" custLinFactNeighborX="-25484" custLinFactNeighborY="-98365"/>
      <dgm:spPr/>
    </dgm:pt>
    <dgm:pt modelId="{1E416237-6C50-47FB-B744-48769D701F4E}" type="pres">
      <dgm:prSet presAssocID="{F595DDF2-A128-491C-9DA7-62DEBCB53923}" presName="ParentText" presStyleLbl="node1" presStyleIdx="1" presStyleCnt="4" custScaleX="170900" custScaleY="50581" custLinFactNeighborX="-84487" custLinFactNeighborY="-69329">
        <dgm:presLayoutVars>
          <dgm:chMax val="1"/>
          <dgm:chPref val="1"/>
          <dgm:bulletEnabled val="1"/>
        </dgm:presLayoutVars>
      </dgm:prSet>
      <dgm:spPr/>
      <dgm:t>
        <a:bodyPr/>
        <a:lstStyle/>
        <a:p>
          <a:endParaRPr lang="zh-CN" altLang="en-US"/>
        </a:p>
      </dgm:t>
    </dgm:pt>
    <dgm:pt modelId="{DC5D9601-C6B5-465C-B538-8C1D1FA16938}" type="pres">
      <dgm:prSet presAssocID="{F595DDF2-A128-491C-9DA7-62DEBCB53923}" presName="ChildText" presStyleLbl="revTx" presStyleIdx="1" presStyleCnt="3" custScaleX="366926" custScaleY="85797" custLinFactNeighborX="87012" custLinFactNeighborY="-86891">
        <dgm:presLayoutVars>
          <dgm:chMax val="0"/>
          <dgm:chPref val="0"/>
          <dgm:bulletEnabled val="1"/>
        </dgm:presLayoutVars>
      </dgm:prSet>
      <dgm:spPr/>
      <dgm:t>
        <a:bodyPr/>
        <a:lstStyle/>
        <a:p>
          <a:endParaRPr lang="zh-CN" altLang="en-US"/>
        </a:p>
      </dgm:t>
    </dgm:pt>
    <dgm:pt modelId="{5FAB6AB2-F8F4-469C-9EE0-76FE0E213182}" type="pres">
      <dgm:prSet presAssocID="{C6F37439-3426-4404-A949-FBB21C6BEE2F}" presName="sibTrans" presStyleCnt="0"/>
      <dgm:spPr/>
    </dgm:pt>
    <dgm:pt modelId="{F3FF72CD-58EB-447B-B741-B22A46654171}" type="pres">
      <dgm:prSet presAssocID="{0E0035EC-5F6C-4269-B7BB-06C4618D10E7}" presName="composite" presStyleCnt="0"/>
      <dgm:spPr/>
    </dgm:pt>
    <dgm:pt modelId="{FA3E60BE-F995-44B8-A18F-F3649B7FE6AB}" type="pres">
      <dgm:prSet presAssocID="{0E0035EC-5F6C-4269-B7BB-06C4618D10E7}" presName="bentUpArrow1" presStyleLbl="alignImgPlace1" presStyleIdx="2" presStyleCnt="3" custScaleX="63879" custScaleY="50272" custLinFactY="-10103" custLinFactNeighborX="-90146" custLinFactNeighborY="-100000"/>
      <dgm:spPr/>
    </dgm:pt>
    <dgm:pt modelId="{182D41B2-6FED-4844-8C2A-983F059406B9}" type="pres">
      <dgm:prSet presAssocID="{0E0035EC-5F6C-4269-B7BB-06C4618D10E7}" presName="ParentText" presStyleLbl="node1" presStyleIdx="2" presStyleCnt="4" custScaleX="154102" custScaleY="40743" custLinFactX="-1617" custLinFactNeighborX="-100000" custLinFactNeighborY="-67307">
        <dgm:presLayoutVars>
          <dgm:chMax val="1"/>
          <dgm:chPref val="1"/>
          <dgm:bulletEnabled val="1"/>
        </dgm:presLayoutVars>
      </dgm:prSet>
      <dgm:spPr/>
      <dgm:t>
        <a:bodyPr/>
        <a:lstStyle/>
        <a:p>
          <a:endParaRPr lang="zh-CN" altLang="en-US"/>
        </a:p>
      </dgm:t>
    </dgm:pt>
    <dgm:pt modelId="{9B9198C6-8777-4E57-AE80-B25DFA5A07E1}" type="pres">
      <dgm:prSet presAssocID="{0E0035EC-5F6C-4269-B7BB-06C4618D10E7}" presName="ChildText" presStyleLbl="revTx" presStyleIdx="2" presStyleCnt="3" custScaleX="277239" custScaleY="73052" custLinFactNeighborX="-9483" custLinFactNeighborY="-85107">
        <dgm:presLayoutVars>
          <dgm:chMax val="0"/>
          <dgm:chPref val="0"/>
          <dgm:bulletEnabled val="1"/>
        </dgm:presLayoutVars>
      </dgm:prSet>
      <dgm:spPr/>
      <dgm:t>
        <a:bodyPr/>
        <a:lstStyle/>
        <a:p>
          <a:endParaRPr lang="zh-CN" altLang="en-US"/>
        </a:p>
      </dgm:t>
    </dgm:pt>
    <dgm:pt modelId="{954E4DB5-1471-4C5D-A744-91398C002E93}" type="pres">
      <dgm:prSet presAssocID="{214EE3C1-7197-4C6C-9A44-0E18A090C64E}" presName="sibTrans" presStyleCnt="0"/>
      <dgm:spPr/>
    </dgm:pt>
    <dgm:pt modelId="{FD217852-3217-4D1F-87C3-B43939B09E25}" type="pres">
      <dgm:prSet presAssocID="{B25F60C5-312D-4417-B93B-AC5FFDC59634}" presName="composite" presStyleCnt="0"/>
      <dgm:spPr/>
    </dgm:pt>
    <dgm:pt modelId="{90C3FF03-7907-4BED-B804-4A6062ED4FBF}" type="pres">
      <dgm:prSet presAssocID="{B25F60C5-312D-4417-B93B-AC5FFDC59634}" presName="ParentText" presStyleLbl="node1" presStyleIdx="3" presStyleCnt="4" custScaleX="80729" custScaleY="64578" custLinFactX="-60147" custLinFactNeighborX="-100000" custLinFactNeighborY="-60121">
        <dgm:presLayoutVars>
          <dgm:chMax val="1"/>
          <dgm:chPref val="1"/>
          <dgm:bulletEnabled val="1"/>
        </dgm:presLayoutVars>
      </dgm:prSet>
      <dgm:spPr/>
      <dgm:t>
        <a:bodyPr/>
        <a:lstStyle/>
        <a:p>
          <a:endParaRPr lang="zh-CN" altLang="en-US"/>
        </a:p>
      </dgm:t>
    </dgm:pt>
  </dgm:ptLst>
  <dgm:cxnLst>
    <dgm:cxn modelId="{C57D52BF-400B-4158-9A4F-9C0466C4AA6B}" srcId="{C6560CF1-82A4-43A9-BC4A-0B5480C8DDE1}" destId="{D32FE0AA-EAA6-4622-963D-F17F560D0DC5}" srcOrd="0" destOrd="0" parTransId="{28FF8139-41A0-4282-99C5-B285A55D3E24}" sibTransId="{03A0B125-4FAD-4D52-8F4A-C305A5266E7F}"/>
    <dgm:cxn modelId="{809A8B69-BDBB-4EBB-AC08-BB65F169D6AC}" type="presOf" srcId="{D32FE0AA-EAA6-4622-963D-F17F560D0DC5}" destId="{253F3B10-7C6E-4863-A5B9-B3EC1E9E74A3}" srcOrd="0" destOrd="0" presId="urn:microsoft.com/office/officeart/2005/8/layout/StepDownProcess"/>
    <dgm:cxn modelId="{C8AB0CCB-02DE-4B7F-BFA3-A99384212067}" type="presOf" srcId="{B25F60C5-312D-4417-B93B-AC5FFDC59634}" destId="{90C3FF03-7907-4BED-B804-4A6062ED4FBF}" srcOrd="0" destOrd="0" presId="urn:microsoft.com/office/officeart/2005/8/layout/StepDownProcess"/>
    <dgm:cxn modelId="{348F39F4-5F16-4351-8DEC-CCCF88C7DCCE}" srcId="{C6560CF1-82A4-43A9-BC4A-0B5480C8DDE1}" destId="{B25F60C5-312D-4417-B93B-AC5FFDC59634}" srcOrd="3" destOrd="0" parTransId="{7952B6E2-9A60-4795-9398-2B7B2EAC77E0}" sibTransId="{B5520BF3-EBEE-44C1-B8B8-D1B44C0842F7}"/>
    <dgm:cxn modelId="{118F28EA-555C-4BB7-8D89-9B0216FBD61A}" type="presOf" srcId="{DC76FFEE-205F-44E1-B1C1-27B5B3446C13}" destId="{684652B4-7AA8-4C84-8612-4260CE32D699}" srcOrd="0" destOrd="0" presId="urn:microsoft.com/office/officeart/2005/8/layout/StepDownProcess"/>
    <dgm:cxn modelId="{A9629AE2-798F-467E-B9B0-E5ACB06D29B9}" srcId="{C6560CF1-82A4-43A9-BC4A-0B5480C8DDE1}" destId="{F595DDF2-A128-491C-9DA7-62DEBCB53923}" srcOrd="1" destOrd="0" parTransId="{B88C5B1B-C787-402A-8997-062BF5EDCA8B}" sibTransId="{C6F37439-3426-4404-A949-FBB21C6BEE2F}"/>
    <dgm:cxn modelId="{93E5577F-DEE6-41F8-A9FA-2FE190EABBF3}" type="presOf" srcId="{C6560CF1-82A4-43A9-BC4A-0B5480C8DDE1}" destId="{27D10669-0748-4958-8CD9-08B6CB2641C7}" srcOrd="0" destOrd="0" presId="urn:microsoft.com/office/officeart/2005/8/layout/StepDownProcess"/>
    <dgm:cxn modelId="{7110994F-171E-4D0F-A6EC-2BBF2739733B}" srcId="{D32FE0AA-EAA6-4622-963D-F17F560D0DC5}" destId="{DC76FFEE-205F-44E1-B1C1-27B5B3446C13}" srcOrd="0" destOrd="0" parTransId="{E88E9586-7C8B-49CA-919C-ABDCF75379A8}" sibTransId="{EA512F85-D1E6-4740-8289-2071594D6327}"/>
    <dgm:cxn modelId="{68C4224E-A054-4AA4-A0FA-C8D8380F5719}" type="presOf" srcId="{D1C64761-BBA1-4BCA-ABFD-56C419007528}" destId="{DC5D9601-C6B5-465C-B538-8C1D1FA16938}" srcOrd="0" destOrd="0" presId="urn:microsoft.com/office/officeart/2005/8/layout/StepDownProcess"/>
    <dgm:cxn modelId="{22C4C728-B811-4757-9818-08621D195670}" srcId="{F595DDF2-A128-491C-9DA7-62DEBCB53923}" destId="{D1C64761-BBA1-4BCA-ABFD-56C419007528}" srcOrd="0" destOrd="0" parTransId="{5E94BF4C-9ACF-4B0D-9B69-DA78649D4152}" sibTransId="{F0E8A6E6-0971-45AC-BAA3-A98432D783C6}"/>
    <dgm:cxn modelId="{152FA215-FA37-40DF-AD26-39612B76AC5C}" type="presOf" srcId="{260D857A-6A0E-437F-B25E-DD48C9B74501}" destId="{9B9198C6-8777-4E57-AE80-B25DFA5A07E1}" srcOrd="0" destOrd="0" presId="urn:microsoft.com/office/officeart/2005/8/layout/StepDownProcess"/>
    <dgm:cxn modelId="{1AA30C82-144D-410C-B600-25AE16EDA683}" type="presOf" srcId="{F595DDF2-A128-491C-9DA7-62DEBCB53923}" destId="{1E416237-6C50-47FB-B744-48769D701F4E}" srcOrd="0" destOrd="0" presId="urn:microsoft.com/office/officeart/2005/8/layout/StepDownProcess"/>
    <dgm:cxn modelId="{58F7D925-45BD-44B3-9D07-ADE3EAC901B7}" type="presOf" srcId="{0E0035EC-5F6C-4269-B7BB-06C4618D10E7}" destId="{182D41B2-6FED-4844-8C2A-983F059406B9}" srcOrd="0" destOrd="0" presId="urn:microsoft.com/office/officeart/2005/8/layout/StepDownProcess"/>
    <dgm:cxn modelId="{A688A938-60C7-48A8-981B-949530EBAACD}" srcId="{C6560CF1-82A4-43A9-BC4A-0B5480C8DDE1}" destId="{0E0035EC-5F6C-4269-B7BB-06C4618D10E7}" srcOrd="2" destOrd="0" parTransId="{EB76EAC4-6DA6-4836-B833-F11840A00115}" sibTransId="{214EE3C1-7197-4C6C-9A44-0E18A090C64E}"/>
    <dgm:cxn modelId="{AD031975-BF1E-4016-946B-4A79EE172CC2}" srcId="{0E0035EC-5F6C-4269-B7BB-06C4618D10E7}" destId="{260D857A-6A0E-437F-B25E-DD48C9B74501}" srcOrd="0" destOrd="0" parTransId="{D791D97C-4E83-42BB-89B1-FB1210A88EF5}" sibTransId="{C181454D-8672-48F9-83FB-2761DD2ADD59}"/>
    <dgm:cxn modelId="{781EDDA6-F1DD-4065-A1C5-0E409443A2B6}" type="presParOf" srcId="{27D10669-0748-4958-8CD9-08B6CB2641C7}" destId="{29A23873-E063-42DB-863B-F85EE54A9D85}" srcOrd="0" destOrd="0" presId="urn:microsoft.com/office/officeart/2005/8/layout/StepDownProcess"/>
    <dgm:cxn modelId="{CAF154B3-7379-4A16-8013-F59EADD7218A}" type="presParOf" srcId="{29A23873-E063-42DB-863B-F85EE54A9D85}" destId="{76B2D28B-FEB6-452E-9B34-ACF641359E68}" srcOrd="0" destOrd="0" presId="urn:microsoft.com/office/officeart/2005/8/layout/StepDownProcess"/>
    <dgm:cxn modelId="{7A395903-4B36-4E90-AEAF-F0EFCE9B2CBD}" type="presParOf" srcId="{29A23873-E063-42DB-863B-F85EE54A9D85}" destId="{253F3B10-7C6E-4863-A5B9-B3EC1E9E74A3}" srcOrd="1" destOrd="0" presId="urn:microsoft.com/office/officeart/2005/8/layout/StepDownProcess"/>
    <dgm:cxn modelId="{E64B2D48-CAD8-4504-BD04-39579BD4147E}" type="presParOf" srcId="{29A23873-E063-42DB-863B-F85EE54A9D85}" destId="{684652B4-7AA8-4C84-8612-4260CE32D699}" srcOrd="2" destOrd="0" presId="urn:microsoft.com/office/officeart/2005/8/layout/StepDownProcess"/>
    <dgm:cxn modelId="{9140EA9C-5F84-41DF-A63C-1A6009FC8977}" type="presParOf" srcId="{27D10669-0748-4958-8CD9-08B6CB2641C7}" destId="{825DC5B4-5CD3-46B2-9302-67706AD2723A}" srcOrd="1" destOrd="0" presId="urn:microsoft.com/office/officeart/2005/8/layout/StepDownProcess"/>
    <dgm:cxn modelId="{8A9D2201-C1D6-43AC-8EA6-71863D16E448}" type="presParOf" srcId="{27D10669-0748-4958-8CD9-08B6CB2641C7}" destId="{789589E6-5757-44DB-A0AA-E1194385FD61}" srcOrd="2" destOrd="0" presId="urn:microsoft.com/office/officeart/2005/8/layout/StepDownProcess"/>
    <dgm:cxn modelId="{2E9B07F3-C152-48DD-8DB6-E08B1D95E2D9}" type="presParOf" srcId="{789589E6-5757-44DB-A0AA-E1194385FD61}" destId="{310919DC-6AF7-43DC-9ED3-CE85B1065D09}" srcOrd="0" destOrd="0" presId="urn:microsoft.com/office/officeart/2005/8/layout/StepDownProcess"/>
    <dgm:cxn modelId="{2899E97D-823B-4E86-A7B3-05199CEE5C4D}" type="presParOf" srcId="{789589E6-5757-44DB-A0AA-E1194385FD61}" destId="{1E416237-6C50-47FB-B744-48769D701F4E}" srcOrd="1" destOrd="0" presId="urn:microsoft.com/office/officeart/2005/8/layout/StepDownProcess"/>
    <dgm:cxn modelId="{514AAA9E-6C7E-4751-B266-79F4C35D98BD}" type="presParOf" srcId="{789589E6-5757-44DB-A0AA-E1194385FD61}" destId="{DC5D9601-C6B5-465C-B538-8C1D1FA16938}" srcOrd="2" destOrd="0" presId="urn:microsoft.com/office/officeart/2005/8/layout/StepDownProcess"/>
    <dgm:cxn modelId="{3437C25A-D99F-4089-8BB7-E85FC4E91BFD}" type="presParOf" srcId="{27D10669-0748-4958-8CD9-08B6CB2641C7}" destId="{5FAB6AB2-F8F4-469C-9EE0-76FE0E213182}" srcOrd="3" destOrd="0" presId="urn:microsoft.com/office/officeart/2005/8/layout/StepDownProcess"/>
    <dgm:cxn modelId="{BF4D2CB8-FCD0-4A1F-8E06-E11AC867A1D8}" type="presParOf" srcId="{27D10669-0748-4958-8CD9-08B6CB2641C7}" destId="{F3FF72CD-58EB-447B-B741-B22A46654171}" srcOrd="4" destOrd="0" presId="urn:microsoft.com/office/officeart/2005/8/layout/StepDownProcess"/>
    <dgm:cxn modelId="{3A646123-0BEC-40CB-B583-3E5858956005}" type="presParOf" srcId="{F3FF72CD-58EB-447B-B741-B22A46654171}" destId="{FA3E60BE-F995-44B8-A18F-F3649B7FE6AB}" srcOrd="0" destOrd="0" presId="urn:microsoft.com/office/officeart/2005/8/layout/StepDownProcess"/>
    <dgm:cxn modelId="{A4CA6B4F-2EBC-4116-AA4A-D168CC3E0215}" type="presParOf" srcId="{F3FF72CD-58EB-447B-B741-B22A46654171}" destId="{182D41B2-6FED-4844-8C2A-983F059406B9}" srcOrd="1" destOrd="0" presId="urn:microsoft.com/office/officeart/2005/8/layout/StepDownProcess"/>
    <dgm:cxn modelId="{1B0DCC8A-4DF4-4716-A215-EF380FF37494}" type="presParOf" srcId="{F3FF72CD-58EB-447B-B741-B22A46654171}" destId="{9B9198C6-8777-4E57-AE80-B25DFA5A07E1}" srcOrd="2" destOrd="0" presId="urn:microsoft.com/office/officeart/2005/8/layout/StepDownProcess"/>
    <dgm:cxn modelId="{E612138A-8127-443B-9C62-AFCEB5BA3945}" type="presParOf" srcId="{27D10669-0748-4958-8CD9-08B6CB2641C7}" destId="{954E4DB5-1471-4C5D-A744-91398C002E93}" srcOrd="5" destOrd="0" presId="urn:microsoft.com/office/officeart/2005/8/layout/StepDownProcess"/>
    <dgm:cxn modelId="{AC6BEE5D-9756-4458-ABAC-F4C2302BD0EF}" type="presParOf" srcId="{27D10669-0748-4958-8CD9-08B6CB2641C7}" destId="{FD217852-3217-4D1F-87C3-B43939B09E25}" srcOrd="6" destOrd="0" presId="urn:microsoft.com/office/officeart/2005/8/layout/StepDownProcess"/>
    <dgm:cxn modelId="{B1F2832C-44E2-4224-8360-2C57211AC788}" type="presParOf" srcId="{FD217852-3217-4D1F-87C3-B43939B09E25}" destId="{90C3FF03-7907-4BED-B804-4A6062ED4FBF}"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F76A7-BB7F-432D-9934-81BE6CEB8DB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5AFFA24-350A-4F5F-9FCD-C15F0EB12313}">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latin typeface="华文行楷" panose="02010800040101010101" pitchFamily="2" charset="-122"/>
              <a:ea typeface="华文行楷" panose="02010800040101010101" pitchFamily="2" charset="-122"/>
            </a:rPr>
            <a:t>遗传与进化</a:t>
          </a:r>
        </a:p>
      </dgm:t>
    </dgm:pt>
    <dgm:pt modelId="{2740DF30-C18F-48DA-A247-C05688A66CC1}" type="parTrans" cxnId="{EBF555A5-44F5-4E0F-ACA2-AA9237F5F94F}">
      <dgm:prSet/>
      <dgm:spPr/>
      <dgm:t>
        <a:bodyPr/>
        <a:lstStyle/>
        <a:p>
          <a:endParaRPr lang="zh-CN" altLang="en-US"/>
        </a:p>
      </dgm:t>
    </dgm:pt>
    <dgm:pt modelId="{6554F3E1-284B-48B3-9E5F-E5FB287BC4DE}" type="sibTrans" cxnId="{EBF555A5-44F5-4E0F-ACA2-AA9237F5F94F}">
      <dgm:prSet/>
      <dgm:spPr/>
      <dgm:t>
        <a:bodyPr/>
        <a:lstStyle/>
        <a:p>
          <a:endParaRPr lang="zh-CN" altLang="en-US"/>
        </a:p>
      </dgm:t>
    </dgm:pt>
    <dgm:pt modelId="{39C4B3B8-BAEB-4D72-9935-BAF9EEC9BE88}">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物种</a:t>
          </a:r>
          <a:r>
            <a:rPr lang="zh-CN" altLang="en-US" sz="1600" dirty="0">
              <a:latin typeface="华文行楷" panose="02010800040101010101" pitchFamily="2" charset="-122"/>
              <a:ea typeface="华文行楷"/>
            </a:rPr>
            <a:t>形成机制</a:t>
          </a:r>
        </a:p>
      </dgm:t>
    </dgm:pt>
    <dgm:pt modelId="{B119E586-C845-467E-B73C-E6C78DF242F7}" type="parTrans" cxnId="{8677747F-5768-4644-BEA4-1EDAC9DE1C9A}">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4F862A96-1F6A-45A6-85BC-8C12678496A5}" type="sibTrans" cxnId="{8677747F-5768-4644-BEA4-1EDAC9DE1C9A}">
      <dgm:prSet/>
      <dgm:spPr/>
      <dgm:t>
        <a:bodyPr/>
        <a:lstStyle/>
        <a:p>
          <a:endParaRPr lang="zh-CN" altLang="en-US"/>
        </a:p>
      </dgm:t>
    </dgm:pt>
    <dgm:pt modelId="{861330FC-1825-49A8-93E9-F53FA5AABDD8}">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地理隔离</a:t>
          </a:r>
        </a:p>
      </dgm:t>
    </dgm:pt>
    <dgm:pt modelId="{4D7F8A85-4F3C-493E-8E48-712CB6DEC386}" type="parTrans" cxnId="{CE918F31-7CE5-4C7A-8D0A-4DF7F44AF27B}">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D95383E5-C0F7-4B16-9F0D-2D0AA61ED759}" type="sibTrans" cxnId="{CE918F31-7CE5-4C7A-8D0A-4DF7F44AF27B}">
      <dgm:prSet/>
      <dgm:spPr/>
      <dgm:t>
        <a:bodyPr/>
        <a:lstStyle/>
        <a:p>
          <a:endParaRPr lang="zh-CN" altLang="en-US"/>
        </a:p>
      </dgm:t>
    </dgm:pt>
    <dgm:pt modelId="{8B06931B-E775-47A2-A55C-99C3F14D7FE7}">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生殖隔离</a:t>
          </a:r>
        </a:p>
      </dgm:t>
    </dgm:pt>
    <dgm:pt modelId="{4F674D39-1889-4821-B7CA-2C948CD8BAEF}" type="parTrans" cxnId="{E4A2D85B-280E-4CC5-9945-C9E77814E6E0}">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3A6D499A-6B4F-41FC-B1E1-EECDCFD00E49}" type="sibTrans" cxnId="{E4A2D85B-280E-4CC5-9945-C9E77814E6E0}">
      <dgm:prSet/>
      <dgm:spPr/>
      <dgm:t>
        <a:bodyPr/>
        <a:lstStyle/>
        <a:p>
          <a:endParaRPr lang="zh-CN" altLang="en-US"/>
        </a:p>
      </dgm:t>
    </dgm:pt>
    <dgm:pt modelId="{CCDDC729-2B78-45C7-86CD-D9003A906BD8}">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进化理论</a:t>
          </a:r>
        </a:p>
      </dgm:t>
    </dgm:pt>
    <dgm:pt modelId="{A1E89637-5A98-4E25-AF4B-CC3FBCE71419}" type="parTrans" cxnId="{CEC99F81-E5C9-443F-A92B-C75DF1F46248}">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7430DDBA-45B3-4EB2-8935-9B7CFC0FAB8C}" type="sibTrans" cxnId="{CEC99F81-E5C9-443F-A92B-C75DF1F46248}">
      <dgm:prSet/>
      <dgm:spPr/>
      <dgm:t>
        <a:bodyPr/>
        <a:lstStyle/>
        <a:p>
          <a:endParaRPr lang="zh-CN" altLang="en-US"/>
        </a:p>
      </dgm:t>
    </dgm:pt>
    <dgm:pt modelId="{881FF681-E0F1-44B0-932F-689CE0DD057A}">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拉马克获得性遗传学说</a:t>
          </a:r>
        </a:p>
      </dgm:t>
    </dgm:pt>
    <dgm:pt modelId="{16DDDAEC-48F6-4C95-8910-5DB94353ABD0}" type="parTrans" cxnId="{711F4939-9286-4386-83F9-04D93280E70E}">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7361EE8E-6778-484F-8CBE-59D5E0C96AA5}" type="sibTrans" cxnId="{711F4939-9286-4386-83F9-04D93280E70E}">
      <dgm:prSet/>
      <dgm:spPr/>
      <dgm:t>
        <a:bodyPr/>
        <a:lstStyle/>
        <a:p>
          <a:endParaRPr lang="zh-CN" altLang="en-US"/>
        </a:p>
      </dgm:t>
    </dgm:pt>
    <dgm:pt modelId="{E95EA170-BA1E-4248-8B93-3535DF4CAD98}">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分子系统学与分子系统树</a:t>
          </a:r>
        </a:p>
      </dgm:t>
    </dgm:pt>
    <dgm:pt modelId="{D55E40EF-5E85-4464-9867-72017917CB6F}" type="parTrans" cxnId="{C48B5886-3363-4B49-9CBE-8C92578409AE}">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003C1FB3-748D-4782-BFC0-F528401A0671}" type="sibTrans" cxnId="{C48B5886-3363-4B49-9CBE-8C92578409AE}">
      <dgm:prSet/>
      <dgm:spPr/>
      <dgm:t>
        <a:bodyPr/>
        <a:lstStyle/>
        <a:p>
          <a:endParaRPr lang="zh-CN" altLang="en-US"/>
        </a:p>
      </dgm:t>
    </dgm:pt>
    <dgm:pt modelId="{1DBCBFC0-F19D-4DB8-849F-D46C190D8347}">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达尔文自然选择学说</a:t>
          </a:r>
        </a:p>
      </dgm:t>
    </dgm:pt>
    <dgm:pt modelId="{FDBE9DDC-5BBF-4C37-8F64-845BE7483B61}" type="parTrans" cxnId="{341B4D3C-5111-4D58-8224-4B8C4AA496C3}">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D9B12BF8-B2D9-46B4-A8C7-90154E509EB2}" type="sibTrans" cxnId="{341B4D3C-5111-4D58-8224-4B8C4AA496C3}">
      <dgm:prSet/>
      <dgm:spPr/>
      <dgm:t>
        <a:bodyPr/>
        <a:lstStyle/>
        <a:p>
          <a:endParaRPr lang="zh-CN" altLang="en-US"/>
        </a:p>
      </dgm:t>
    </dgm:pt>
    <dgm:pt modelId="{1593E33D-6AC6-4D19-BEF0-868B7B25588F}">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分子进化</a:t>
          </a:r>
        </a:p>
      </dgm:t>
    </dgm:pt>
    <dgm:pt modelId="{E100420C-49DE-4B1F-AC06-1E4ED7411CFC}" type="sibTrans" cxnId="{D68FC41F-3EAF-4CA7-8B58-A51D64403511}">
      <dgm:prSet/>
      <dgm:spPr/>
      <dgm:t>
        <a:bodyPr/>
        <a:lstStyle/>
        <a:p>
          <a:endParaRPr lang="zh-CN" altLang="en-US"/>
        </a:p>
      </dgm:t>
    </dgm:pt>
    <dgm:pt modelId="{D1DBD733-5A67-4C8C-8AE1-838B848C5E53}" type="parTrans" cxnId="{D68FC41F-3EAF-4CA7-8B58-A51D64403511}">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0DA04D77-B06A-4504-92A7-660E68ECA006}">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系谱融合</a:t>
          </a:r>
        </a:p>
      </dgm:t>
    </dgm:pt>
    <dgm:pt modelId="{8FC0FE43-95C8-47C6-8186-5620AA365E50}" type="parTrans" cxnId="{EF378C18-1464-4B7D-9D5B-C5E1CC776D97}">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A244C2CC-D67B-491A-A16A-7F534BDAA190}" type="sibTrans" cxnId="{EF378C18-1464-4B7D-9D5B-C5E1CC776D97}">
      <dgm:prSet/>
      <dgm:spPr/>
      <dgm:t>
        <a:bodyPr/>
        <a:lstStyle/>
        <a:p>
          <a:endParaRPr lang="zh-CN" altLang="en-US"/>
        </a:p>
      </dgm:t>
    </dgm:pt>
    <dgm:pt modelId="{BEC50494-D165-43DD-ADAC-8D913924250B}">
      <dgm:prSet phldrT="[文本]"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物种形成基因</a:t>
          </a:r>
        </a:p>
      </dgm:t>
    </dgm:pt>
    <dgm:pt modelId="{1B94DCEB-8ECA-4AC3-A367-D290AAEBE4E9}" type="parTrans" cxnId="{9BF7423A-B6D7-4644-9A9D-D02DCB7FFAD8}">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3BC325B4-E852-486C-B422-3E2A06F87251}" type="sibTrans" cxnId="{9BF7423A-B6D7-4644-9A9D-D02DCB7FFAD8}">
      <dgm:prSet/>
      <dgm:spPr/>
      <dgm:t>
        <a:bodyPr/>
        <a:lstStyle/>
        <a:p>
          <a:endParaRPr lang="zh-CN" altLang="en-US"/>
        </a:p>
      </dgm:t>
    </dgm:pt>
    <dgm:pt modelId="{F2118837-6407-4392-92B5-A3D49131615D}">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分子进化的中性理论</a:t>
          </a:r>
        </a:p>
      </dgm:t>
    </dgm:pt>
    <dgm:pt modelId="{692FC934-7112-4E35-9931-42B21BE85EED}" type="parTrans" cxnId="{FAE29752-8D9C-4ED5-9936-CDA1E632939A}">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75354F16-8114-4D84-A213-0115C790B417}" type="sibTrans" cxnId="{FAE29752-8D9C-4ED5-9936-CDA1E632939A}">
      <dgm:prSet/>
      <dgm:spPr/>
      <dgm:t>
        <a:bodyPr/>
        <a:lstStyle/>
        <a:p>
          <a:endParaRPr lang="zh-CN" altLang="en-US"/>
        </a:p>
      </dgm:t>
    </dgm:pt>
    <dgm:pt modelId="{C82F2C9E-31CA-4FB2-9898-FBC1E7574E6F}">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多基因家族进化</a:t>
          </a:r>
        </a:p>
      </dgm:t>
    </dgm:pt>
    <dgm:pt modelId="{8D1F7581-F142-4895-A261-5C5CE72AFC43}" type="parTrans" cxnId="{C8775B8B-8FD3-4EDF-B8AA-476455BCD07A}">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08633D4C-7D77-4163-8910-D00346698952}" type="sibTrans" cxnId="{C8775B8B-8FD3-4EDF-B8AA-476455BCD07A}">
      <dgm:prSet/>
      <dgm:spPr/>
      <dgm:t>
        <a:bodyPr/>
        <a:lstStyle/>
        <a:p>
          <a:endParaRPr lang="zh-CN" altLang="en-US"/>
        </a:p>
      </dgm:t>
    </dgm:pt>
    <dgm:pt modelId="{4EC6478D-1009-4EE5-ADFF-4E53F32A4DF0}">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内含子的起源</a:t>
          </a:r>
        </a:p>
      </dgm:t>
    </dgm:pt>
    <dgm:pt modelId="{DABE108F-8B2D-4A15-AA4D-B11D3D0ECE77}" type="parTrans" cxnId="{28C22ED1-4608-4A99-AA3A-BC0D3DDB3E21}">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339958F5-52E8-440D-813C-8050A722D28D}" type="sibTrans" cxnId="{28C22ED1-4608-4A99-AA3A-BC0D3DDB3E21}">
      <dgm:prSet/>
      <dgm:spPr/>
      <dgm:t>
        <a:bodyPr/>
        <a:lstStyle/>
        <a:p>
          <a:endParaRPr lang="zh-CN" altLang="en-US"/>
        </a:p>
      </dgm:t>
    </dgm:pt>
    <dgm:pt modelId="{4E55B85F-7037-4FFF-8682-F545F5126462}">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序列进化</a:t>
          </a:r>
        </a:p>
      </dgm:t>
    </dgm:pt>
    <dgm:pt modelId="{6041A4C3-9FFC-49C9-B39C-F994C8E3A401}" type="parTrans" cxnId="{DBF33C83-A702-426B-963C-36279AD8C674}">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D9C36EBB-D777-46E3-AF5B-816951570E6C}" type="sibTrans" cxnId="{DBF33C83-A702-426B-963C-36279AD8C674}">
      <dgm:prSet/>
      <dgm:spPr/>
      <dgm:t>
        <a:bodyPr/>
        <a:lstStyle/>
        <a:p>
          <a:endParaRPr lang="zh-CN" altLang="en-US"/>
        </a:p>
      </dgm:t>
    </dgm:pt>
    <dgm:pt modelId="{2B0705A7-D1F9-458C-8B42-3E6C139326ED}">
      <dgm:prSet custT="1">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r>
            <a:rPr lang="zh-CN" altLang="en-US" sz="1600" dirty="0">
              <a:ea typeface="华文行楷"/>
            </a:rPr>
            <a:t>分子定向进化</a:t>
          </a:r>
        </a:p>
      </dgm:t>
    </dgm:pt>
    <dgm:pt modelId="{BAB14A99-1133-4614-9E1C-7FA9221A141D}" type="parTrans" cxnId="{650CB771-C910-4E32-9A05-36E7923B46FC}">
      <dgm:prSet>
        <dgm:style>
          <a:lnRef idx="2">
            <a:schemeClr val="accent6"/>
          </a:lnRef>
          <a:fillRef idx="1">
            <a:schemeClr val="lt1"/>
          </a:fillRef>
          <a:effectRef idx="0">
            <a:schemeClr val="accent6"/>
          </a:effectRef>
          <a:fontRef idx="minor">
            <a:schemeClr val="dk1"/>
          </a:fontRef>
        </dgm:style>
      </dgm:prSet>
      <dgm:spPr>
        <a:effectLst>
          <a:outerShdw blurRad="50800" dist="38100" dir="2700000" algn="tl" rotWithShape="0">
            <a:prstClr val="black">
              <a:alpha val="40000"/>
            </a:prstClr>
          </a:outerShdw>
        </a:effectLst>
      </dgm:spPr>
      <dgm:t>
        <a:bodyPr/>
        <a:lstStyle/>
        <a:p>
          <a:endParaRPr lang="zh-CN" altLang="en-US"/>
        </a:p>
      </dgm:t>
    </dgm:pt>
    <dgm:pt modelId="{D210990F-93FC-4258-91EE-BA0CC6F43F24}" type="sibTrans" cxnId="{650CB771-C910-4E32-9A05-36E7923B46FC}">
      <dgm:prSet/>
      <dgm:spPr/>
      <dgm:t>
        <a:bodyPr/>
        <a:lstStyle/>
        <a:p>
          <a:endParaRPr lang="zh-CN" altLang="en-US"/>
        </a:p>
      </dgm:t>
    </dgm:pt>
    <dgm:pt modelId="{2303A6D2-52A2-4388-80B9-AA3BDA413D8F}" type="pres">
      <dgm:prSet presAssocID="{7E1F76A7-BB7F-432D-9934-81BE6CEB8DB6}" presName="diagram" presStyleCnt="0">
        <dgm:presLayoutVars>
          <dgm:chPref val="1"/>
          <dgm:dir/>
          <dgm:animOne val="branch"/>
          <dgm:animLvl val="lvl"/>
          <dgm:resizeHandles val="exact"/>
        </dgm:presLayoutVars>
      </dgm:prSet>
      <dgm:spPr/>
      <dgm:t>
        <a:bodyPr/>
        <a:lstStyle/>
        <a:p>
          <a:endParaRPr lang="zh-CN" altLang="en-US"/>
        </a:p>
      </dgm:t>
    </dgm:pt>
    <dgm:pt modelId="{96E0C10D-055C-4178-AD5E-8D3871901A3C}" type="pres">
      <dgm:prSet presAssocID="{F5AFFA24-350A-4F5F-9FCD-C15F0EB12313}" presName="root1" presStyleCnt="0"/>
      <dgm:spPr/>
    </dgm:pt>
    <dgm:pt modelId="{F23822F3-1BB9-44F7-AB3E-FF838F089E8F}" type="pres">
      <dgm:prSet presAssocID="{F5AFFA24-350A-4F5F-9FCD-C15F0EB12313}" presName="LevelOneTextNode" presStyleLbl="node0" presStyleIdx="0" presStyleCnt="1" custScaleX="205816" custScaleY="86059">
        <dgm:presLayoutVars>
          <dgm:chPref val="3"/>
        </dgm:presLayoutVars>
      </dgm:prSet>
      <dgm:spPr/>
      <dgm:t>
        <a:bodyPr/>
        <a:lstStyle/>
        <a:p>
          <a:endParaRPr lang="zh-CN" altLang="en-US"/>
        </a:p>
      </dgm:t>
    </dgm:pt>
    <dgm:pt modelId="{FACBBD07-A4E9-4DC1-AB01-51B057D22A93}" type="pres">
      <dgm:prSet presAssocID="{F5AFFA24-350A-4F5F-9FCD-C15F0EB12313}" presName="level2hierChild" presStyleCnt="0"/>
      <dgm:spPr/>
    </dgm:pt>
    <dgm:pt modelId="{0B15F5A9-DB19-4977-A6D8-CE691B5C629A}" type="pres">
      <dgm:prSet presAssocID="{B119E586-C845-467E-B73C-E6C78DF242F7}" presName="conn2-1" presStyleLbl="parChTrans1D2" presStyleIdx="0" presStyleCnt="5"/>
      <dgm:spPr/>
      <dgm:t>
        <a:bodyPr/>
        <a:lstStyle/>
        <a:p>
          <a:endParaRPr lang="zh-CN" altLang="en-US"/>
        </a:p>
      </dgm:t>
    </dgm:pt>
    <dgm:pt modelId="{91AC9702-DFDF-44BE-9328-EE3B90157155}" type="pres">
      <dgm:prSet presAssocID="{B119E586-C845-467E-B73C-E6C78DF242F7}" presName="connTx" presStyleLbl="parChTrans1D2" presStyleIdx="0" presStyleCnt="5"/>
      <dgm:spPr/>
      <dgm:t>
        <a:bodyPr/>
        <a:lstStyle/>
        <a:p>
          <a:endParaRPr lang="zh-CN" altLang="en-US"/>
        </a:p>
      </dgm:t>
    </dgm:pt>
    <dgm:pt modelId="{35E50D85-814D-4B6A-9B26-3C6D160BA49F}" type="pres">
      <dgm:prSet presAssocID="{39C4B3B8-BAEB-4D72-9935-BAF9EEC9BE88}" presName="root2" presStyleCnt="0"/>
      <dgm:spPr/>
    </dgm:pt>
    <dgm:pt modelId="{FF8AD69A-4C5D-4541-B51D-19E54D30AE5F}" type="pres">
      <dgm:prSet presAssocID="{39C4B3B8-BAEB-4D72-9935-BAF9EEC9BE88}" presName="LevelTwoTextNode" presStyleLbl="node2" presStyleIdx="0" presStyleCnt="5" custScaleX="169183" custScaleY="94783" custLinFactNeighborX="-18635" custLinFactNeighborY="1500">
        <dgm:presLayoutVars>
          <dgm:chPref val="3"/>
        </dgm:presLayoutVars>
      </dgm:prSet>
      <dgm:spPr/>
      <dgm:t>
        <a:bodyPr/>
        <a:lstStyle/>
        <a:p>
          <a:endParaRPr lang="zh-CN" altLang="en-US"/>
        </a:p>
      </dgm:t>
    </dgm:pt>
    <dgm:pt modelId="{6C51092C-1E28-4CD0-9A8A-C913D1821153}" type="pres">
      <dgm:prSet presAssocID="{39C4B3B8-BAEB-4D72-9935-BAF9EEC9BE88}" presName="level3hierChild" presStyleCnt="0"/>
      <dgm:spPr/>
    </dgm:pt>
    <dgm:pt modelId="{186830E7-850B-4682-A271-6596275A3CD0}" type="pres">
      <dgm:prSet presAssocID="{4D7F8A85-4F3C-493E-8E48-712CB6DEC386}" presName="conn2-1" presStyleLbl="parChTrans1D3" presStyleIdx="0" presStyleCnt="10"/>
      <dgm:spPr/>
      <dgm:t>
        <a:bodyPr/>
        <a:lstStyle/>
        <a:p>
          <a:endParaRPr lang="zh-CN" altLang="en-US"/>
        </a:p>
      </dgm:t>
    </dgm:pt>
    <dgm:pt modelId="{492A9695-57A5-4A2F-B933-F34749F23E15}" type="pres">
      <dgm:prSet presAssocID="{4D7F8A85-4F3C-493E-8E48-712CB6DEC386}" presName="connTx" presStyleLbl="parChTrans1D3" presStyleIdx="0" presStyleCnt="10"/>
      <dgm:spPr/>
      <dgm:t>
        <a:bodyPr/>
        <a:lstStyle/>
        <a:p>
          <a:endParaRPr lang="zh-CN" altLang="en-US"/>
        </a:p>
      </dgm:t>
    </dgm:pt>
    <dgm:pt modelId="{A71D7F46-E12E-4D5C-96B7-7E4D4D7E7C61}" type="pres">
      <dgm:prSet presAssocID="{861330FC-1825-49A8-93E9-F53FA5AABDD8}" presName="root2" presStyleCnt="0"/>
      <dgm:spPr/>
    </dgm:pt>
    <dgm:pt modelId="{66626AFA-3D50-4500-B5DD-5147B4A05136}" type="pres">
      <dgm:prSet presAssocID="{861330FC-1825-49A8-93E9-F53FA5AABDD8}" presName="LevelTwoTextNode" presStyleLbl="node3" presStyleIdx="0" presStyleCnt="10" custScaleX="158828" custScaleY="70479" custLinFactNeighborX="-3438" custLinFactNeighborY="8678">
        <dgm:presLayoutVars>
          <dgm:chPref val="3"/>
        </dgm:presLayoutVars>
      </dgm:prSet>
      <dgm:spPr/>
      <dgm:t>
        <a:bodyPr/>
        <a:lstStyle/>
        <a:p>
          <a:endParaRPr lang="zh-CN" altLang="en-US"/>
        </a:p>
      </dgm:t>
    </dgm:pt>
    <dgm:pt modelId="{789A931D-B7D0-48C9-A0CC-3C6EB71E49EE}" type="pres">
      <dgm:prSet presAssocID="{861330FC-1825-49A8-93E9-F53FA5AABDD8}" presName="level3hierChild" presStyleCnt="0"/>
      <dgm:spPr/>
    </dgm:pt>
    <dgm:pt modelId="{113122AE-78CE-4BB4-94AF-D8CB403DA94A}" type="pres">
      <dgm:prSet presAssocID="{4F674D39-1889-4821-B7CA-2C948CD8BAEF}" presName="conn2-1" presStyleLbl="parChTrans1D3" presStyleIdx="1" presStyleCnt="10"/>
      <dgm:spPr/>
      <dgm:t>
        <a:bodyPr/>
        <a:lstStyle/>
        <a:p>
          <a:endParaRPr lang="zh-CN" altLang="en-US"/>
        </a:p>
      </dgm:t>
    </dgm:pt>
    <dgm:pt modelId="{9B81F8E7-FEB1-4CBF-B54A-CA18184827A7}" type="pres">
      <dgm:prSet presAssocID="{4F674D39-1889-4821-B7CA-2C948CD8BAEF}" presName="connTx" presStyleLbl="parChTrans1D3" presStyleIdx="1" presStyleCnt="10"/>
      <dgm:spPr/>
      <dgm:t>
        <a:bodyPr/>
        <a:lstStyle/>
        <a:p>
          <a:endParaRPr lang="zh-CN" altLang="en-US"/>
        </a:p>
      </dgm:t>
    </dgm:pt>
    <dgm:pt modelId="{1A19A0D1-AE4B-4C9E-8C13-9CA360A8FCB2}" type="pres">
      <dgm:prSet presAssocID="{8B06931B-E775-47A2-A55C-99C3F14D7FE7}" presName="root2" presStyleCnt="0"/>
      <dgm:spPr/>
    </dgm:pt>
    <dgm:pt modelId="{11FABC07-0513-49E5-8C3D-4178E63C90B1}" type="pres">
      <dgm:prSet presAssocID="{8B06931B-E775-47A2-A55C-99C3F14D7FE7}" presName="LevelTwoTextNode" presStyleLbl="node3" presStyleIdx="1" presStyleCnt="10" custScaleX="144709" custScaleY="51611" custLinFactNeighborX="1214" custLinFactNeighborY="12146">
        <dgm:presLayoutVars>
          <dgm:chPref val="3"/>
        </dgm:presLayoutVars>
      </dgm:prSet>
      <dgm:spPr/>
      <dgm:t>
        <a:bodyPr/>
        <a:lstStyle/>
        <a:p>
          <a:endParaRPr lang="zh-CN" altLang="en-US"/>
        </a:p>
      </dgm:t>
    </dgm:pt>
    <dgm:pt modelId="{04044EB9-4CC3-414D-91CB-4853FF1EEAD1}" type="pres">
      <dgm:prSet presAssocID="{8B06931B-E775-47A2-A55C-99C3F14D7FE7}" presName="level3hierChild" presStyleCnt="0"/>
      <dgm:spPr/>
    </dgm:pt>
    <dgm:pt modelId="{FBCDA37D-4808-497D-B119-6380F658BF30}" type="pres">
      <dgm:prSet presAssocID="{8FC0FE43-95C8-47C6-8186-5620AA365E50}" presName="conn2-1" presStyleLbl="parChTrans1D3" presStyleIdx="2" presStyleCnt="10"/>
      <dgm:spPr/>
      <dgm:t>
        <a:bodyPr/>
        <a:lstStyle/>
        <a:p>
          <a:endParaRPr lang="zh-CN" altLang="en-US"/>
        </a:p>
      </dgm:t>
    </dgm:pt>
    <dgm:pt modelId="{A566691B-59F8-4BB3-81F9-5486E77577F4}" type="pres">
      <dgm:prSet presAssocID="{8FC0FE43-95C8-47C6-8186-5620AA365E50}" presName="connTx" presStyleLbl="parChTrans1D3" presStyleIdx="2" presStyleCnt="10"/>
      <dgm:spPr/>
      <dgm:t>
        <a:bodyPr/>
        <a:lstStyle/>
        <a:p>
          <a:endParaRPr lang="zh-CN" altLang="en-US"/>
        </a:p>
      </dgm:t>
    </dgm:pt>
    <dgm:pt modelId="{28C4F9B4-1FC2-4E68-9B0A-7C3460CAB1EC}" type="pres">
      <dgm:prSet presAssocID="{0DA04D77-B06A-4504-92A7-660E68ECA006}" presName="root2" presStyleCnt="0"/>
      <dgm:spPr/>
    </dgm:pt>
    <dgm:pt modelId="{0F712959-A85C-4E79-B9CA-11FC0C2556D6}" type="pres">
      <dgm:prSet presAssocID="{0DA04D77-B06A-4504-92A7-660E68ECA006}" presName="LevelTwoTextNode" presStyleLbl="node3" presStyleIdx="2" presStyleCnt="10" custScaleX="144974" custScaleY="57465" custLinFactNeighborX="9362" custLinFactNeighborY="9009">
        <dgm:presLayoutVars>
          <dgm:chPref val="3"/>
        </dgm:presLayoutVars>
      </dgm:prSet>
      <dgm:spPr/>
      <dgm:t>
        <a:bodyPr/>
        <a:lstStyle/>
        <a:p>
          <a:endParaRPr lang="zh-CN" altLang="en-US"/>
        </a:p>
      </dgm:t>
    </dgm:pt>
    <dgm:pt modelId="{A9601D4F-D330-4144-91F4-5AB29A4C0071}" type="pres">
      <dgm:prSet presAssocID="{0DA04D77-B06A-4504-92A7-660E68ECA006}" presName="level3hierChild" presStyleCnt="0"/>
      <dgm:spPr/>
    </dgm:pt>
    <dgm:pt modelId="{70D8CCB8-8DB3-4F7E-9243-24521B21E418}" type="pres">
      <dgm:prSet presAssocID="{1B94DCEB-8ECA-4AC3-A367-D290AAEBE4E9}" presName="conn2-1" presStyleLbl="parChTrans1D3" presStyleIdx="3" presStyleCnt="10"/>
      <dgm:spPr/>
      <dgm:t>
        <a:bodyPr/>
        <a:lstStyle/>
        <a:p>
          <a:endParaRPr lang="zh-CN" altLang="en-US"/>
        </a:p>
      </dgm:t>
    </dgm:pt>
    <dgm:pt modelId="{C46EEF63-C337-4B85-882A-D35EA09E7327}" type="pres">
      <dgm:prSet presAssocID="{1B94DCEB-8ECA-4AC3-A367-D290AAEBE4E9}" presName="connTx" presStyleLbl="parChTrans1D3" presStyleIdx="3" presStyleCnt="10"/>
      <dgm:spPr/>
      <dgm:t>
        <a:bodyPr/>
        <a:lstStyle/>
        <a:p>
          <a:endParaRPr lang="zh-CN" altLang="en-US"/>
        </a:p>
      </dgm:t>
    </dgm:pt>
    <dgm:pt modelId="{C750541C-6068-430A-A489-9646F5117594}" type="pres">
      <dgm:prSet presAssocID="{BEC50494-D165-43DD-ADAC-8D913924250B}" presName="root2" presStyleCnt="0"/>
      <dgm:spPr/>
    </dgm:pt>
    <dgm:pt modelId="{06C6A79B-D0F6-4F1B-B00A-614A77C0C87D}" type="pres">
      <dgm:prSet presAssocID="{BEC50494-D165-43DD-ADAC-8D913924250B}" presName="LevelTwoTextNode" presStyleLbl="node3" presStyleIdx="3" presStyleCnt="10" custScaleX="216506" custScaleY="58052">
        <dgm:presLayoutVars>
          <dgm:chPref val="3"/>
        </dgm:presLayoutVars>
      </dgm:prSet>
      <dgm:spPr/>
      <dgm:t>
        <a:bodyPr/>
        <a:lstStyle/>
        <a:p>
          <a:endParaRPr lang="zh-CN" altLang="en-US"/>
        </a:p>
      </dgm:t>
    </dgm:pt>
    <dgm:pt modelId="{7B1B41C1-633B-4C32-A7EB-32B94AE68384}" type="pres">
      <dgm:prSet presAssocID="{BEC50494-D165-43DD-ADAC-8D913924250B}" presName="level3hierChild" presStyleCnt="0"/>
      <dgm:spPr/>
    </dgm:pt>
    <dgm:pt modelId="{39457F3B-2CA0-43BD-897B-FA9E2FE0FD7D}" type="pres">
      <dgm:prSet presAssocID="{A1E89637-5A98-4E25-AF4B-CC3FBCE71419}" presName="conn2-1" presStyleLbl="parChTrans1D2" presStyleIdx="1" presStyleCnt="5"/>
      <dgm:spPr/>
      <dgm:t>
        <a:bodyPr/>
        <a:lstStyle/>
        <a:p>
          <a:endParaRPr lang="zh-CN" altLang="en-US"/>
        </a:p>
      </dgm:t>
    </dgm:pt>
    <dgm:pt modelId="{FBA7717F-95BE-439E-BA62-8C0DA2B894C9}" type="pres">
      <dgm:prSet presAssocID="{A1E89637-5A98-4E25-AF4B-CC3FBCE71419}" presName="connTx" presStyleLbl="parChTrans1D2" presStyleIdx="1" presStyleCnt="5"/>
      <dgm:spPr/>
      <dgm:t>
        <a:bodyPr/>
        <a:lstStyle/>
        <a:p>
          <a:endParaRPr lang="zh-CN" altLang="en-US"/>
        </a:p>
      </dgm:t>
    </dgm:pt>
    <dgm:pt modelId="{A7C4DED6-1F12-4E82-A179-6714DFF2399F}" type="pres">
      <dgm:prSet presAssocID="{CCDDC729-2B78-45C7-86CD-D9003A906BD8}" presName="root2" presStyleCnt="0"/>
      <dgm:spPr/>
    </dgm:pt>
    <dgm:pt modelId="{97908FED-8844-49A1-B007-A75974117BB4}" type="pres">
      <dgm:prSet presAssocID="{CCDDC729-2B78-45C7-86CD-D9003A906BD8}" presName="LevelTwoTextNode" presStyleLbl="node2" presStyleIdx="1" presStyleCnt="5" custFlipVert="0" custScaleX="83656" custScaleY="101506" custLinFactNeighborX="-4745" custLinFactNeighborY="-7650">
        <dgm:presLayoutVars>
          <dgm:chPref val="3"/>
        </dgm:presLayoutVars>
      </dgm:prSet>
      <dgm:spPr/>
      <dgm:t>
        <a:bodyPr/>
        <a:lstStyle/>
        <a:p>
          <a:endParaRPr lang="zh-CN" altLang="en-US"/>
        </a:p>
      </dgm:t>
    </dgm:pt>
    <dgm:pt modelId="{53E85F3C-189A-444D-AFA3-E3676CCD9636}" type="pres">
      <dgm:prSet presAssocID="{CCDDC729-2B78-45C7-86CD-D9003A906BD8}" presName="level3hierChild" presStyleCnt="0"/>
      <dgm:spPr/>
    </dgm:pt>
    <dgm:pt modelId="{F462C760-EEE1-483A-B831-C3236164BE80}" type="pres">
      <dgm:prSet presAssocID="{16DDDAEC-48F6-4C95-8910-5DB94353ABD0}" presName="conn2-1" presStyleLbl="parChTrans1D3" presStyleIdx="4" presStyleCnt="10"/>
      <dgm:spPr/>
      <dgm:t>
        <a:bodyPr/>
        <a:lstStyle/>
        <a:p>
          <a:endParaRPr lang="zh-CN" altLang="en-US"/>
        </a:p>
      </dgm:t>
    </dgm:pt>
    <dgm:pt modelId="{CCC168FE-A7C3-4215-A91D-7F316503F3D1}" type="pres">
      <dgm:prSet presAssocID="{16DDDAEC-48F6-4C95-8910-5DB94353ABD0}" presName="connTx" presStyleLbl="parChTrans1D3" presStyleIdx="4" presStyleCnt="10"/>
      <dgm:spPr/>
      <dgm:t>
        <a:bodyPr/>
        <a:lstStyle/>
        <a:p>
          <a:endParaRPr lang="zh-CN" altLang="en-US"/>
        </a:p>
      </dgm:t>
    </dgm:pt>
    <dgm:pt modelId="{10A8D02C-93CF-457B-A923-AC3A90936C1C}" type="pres">
      <dgm:prSet presAssocID="{881FF681-E0F1-44B0-932F-689CE0DD057A}" presName="root2" presStyleCnt="0"/>
      <dgm:spPr/>
    </dgm:pt>
    <dgm:pt modelId="{E41E4DF2-DD7D-4447-A0B5-FB9424591EE0}" type="pres">
      <dgm:prSet presAssocID="{881FF681-E0F1-44B0-932F-689CE0DD057A}" presName="LevelTwoTextNode" presStyleLbl="node3" presStyleIdx="4" presStyleCnt="10" custScaleX="270243" custScaleY="59288">
        <dgm:presLayoutVars>
          <dgm:chPref val="3"/>
        </dgm:presLayoutVars>
      </dgm:prSet>
      <dgm:spPr/>
      <dgm:t>
        <a:bodyPr/>
        <a:lstStyle/>
        <a:p>
          <a:endParaRPr lang="zh-CN" altLang="en-US"/>
        </a:p>
      </dgm:t>
    </dgm:pt>
    <dgm:pt modelId="{C4039517-9273-4D48-8F5D-E9965EB0047F}" type="pres">
      <dgm:prSet presAssocID="{881FF681-E0F1-44B0-932F-689CE0DD057A}" presName="level3hierChild" presStyleCnt="0"/>
      <dgm:spPr/>
    </dgm:pt>
    <dgm:pt modelId="{3D6A971B-F4F6-4AE4-B75C-1C2C734DED7D}" type="pres">
      <dgm:prSet presAssocID="{FDBE9DDC-5BBF-4C37-8F64-845BE7483B61}" presName="conn2-1" presStyleLbl="parChTrans1D3" presStyleIdx="5" presStyleCnt="10"/>
      <dgm:spPr/>
      <dgm:t>
        <a:bodyPr/>
        <a:lstStyle/>
        <a:p>
          <a:endParaRPr lang="zh-CN" altLang="en-US"/>
        </a:p>
      </dgm:t>
    </dgm:pt>
    <dgm:pt modelId="{412505D1-C285-498D-8BBF-F5664E3BF66C}" type="pres">
      <dgm:prSet presAssocID="{FDBE9DDC-5BBF-4C37-8F64-845BE7483B61}" presName="connTx" presStyleLbl="parChTrans1D3" presStyleIdx="5" presStyleCnt="10"/>
      <dgm:spPr/>
      <dgm:t>
        <a:bodyPr/>
        <a:lstStyle/>
        <a:p>
          <a:endParaRPr lang="zh-CN" altLang="en-US"/>
        </a:p>
      </dgm:t>
    </dgm:pt>
    <dgm:pt modelId="{00DC618A-6FD1-4811-89E6-7A8E1460536E}" type="pres">
      <dgm:prSet presAssocID="{1DBCBFC0-F19D-4DB8-849F-D46C190D8347}" presName="root2" presStyleCnt="0"/>
      <dgm:spPr/>
    </dgm:pt>
    <dgm:pt modelId="{6A9B4720-561F-4225-ACA4-05364BD20219}" type="pres">
      <dgm:prSet presAssocID="{1DBCBFC0-F19D-4DB8-849F-D46C190D8347}" presName="LevelTwoTextNode" presStyleLbl="node3" presStyleIdx="5" presStyleCnt="10" custScaleX="239877" custScaleY="69035" custLinFactNeighborX="12311" custLinFactNeighborY="-5831">
        <dgm:presLayoutVars>
          <dgm:chPref val="3"/>
        </dgm:presLayoutVars>
      </dgm:prSet>
      <dgm:spPr/>
      <dgm:t>
        <a:bodyPr/>
        <a:lstStyle/>
        <a:p>
          <a:endParaRPr lang="zh-CN" altLang="en-US"/>
        </a:p>
      </dgm:t>
    </dgm:pt>
    <dgm:pt modelId="{BE1D7A07-EC6F-4DCD-B731-28C0D60A5217}" type="pres">
      <dgm:prSet presAssocID="{1DBCBFC0-F19D-4DB8-849F-D46C190D8347}" presName="level3hierChild" presStyleCnt="0"/>
      <dgm:spPr/>
    </dgm:pt>
    <dgm:pt modelId="{E7B118E4-5D30-4CDF-842A-6B6CC390E60F}" type="pres">
      <dgm:prSet presAssocID="{692FC934-7112-4E35-9931-42B21BE85EED}" presName="conn2-1" presStyleLbl="parChTrans1D3" presStyleIdx="6" presStyleCnt="10"/>
      <dgm:spPr/>
      <dgm:t>
        <a:bodyPr/>
        <a:lstStyle/>
        <a:p>
          <a:endParaRPr lang="zh-CN" altLang="en-US"/>
        </a:p>
      </dgm:t>
    </dgm:pt>
    <dgm:pt modelId="{47E7D5C8-BD06-4D95-9553-5C46C9264E25}" type="pres">
      <dgm:prSet presAssocID="{692FC934-7112-4E35-9931-42B21BE85EED}" presName="connTx" presStyleLbl="parChTrans1D3" presStyleIdx="6" presStyleCnt="10"/>
      <dgm:spPr/>
      <dgm:t>
        <a:bodyPr/>
        <a:lstStyle/>
        <a:p>
          <a:endParaRPr lang="zh-CN" altLang="en-US"/>
        </a:p>
      </dgm:t>
    </dgm:pt>
    <dgm:pt modelId="{38BAD339-5850-4097-848C-8AD16FC80618}" type="pres">
      <dgm:prSet presAssocID="{F2118837-6407-4392-92B5-A3D49131615D}" presName="root2" presStyleCnt="0"/>
      <dgm:spPr/>
    </dgm:pt>
    <dgm:pt modelId="{9CE05B88-7BAF-4F03-90FB-612B6A169401}" type="pres">
      <dgm:prSet presAssocID="{F2118837-6407-4392-92B5-A3D49131615D}" presName="LevelTwoTextNode" presStyleLbl="node3" presStyleIdx="6" presStyleCnt="10" custScaleX="296754" custScaleY="69259">
        <dgm:presLayoutVars>
          <dgm:chPref val="3"/>
        </dgm:presLayoutVars>
      </dgm:prSet>
      <dgm:spPr/>
      <dgm:t>
        <a:bodyPr/>
        <a:lstStyle/>
        <a:p>
          <a:endParaRPr lang="zh-CN" altLang="en-US"/>
        </a:p>
      </dgm:t>
    </dgm:pt>
    <dgm:pt modelId="{EA522C65-459B-401D-8500-9B96E2F11DA8}" type="pres">
      <dgm:prSet presAssocID="{F2118837-6407-4392-92B5-A3D49131615D}" presName="level3hierChild" presStyleCnt="0"/>
      <dgm:spPr/>
    </dgm:pt>
    <dgm:pt modelId="{8121B2B0-CD91-41F0-A259-1B1225658520}" type="pres">
      <dgm:prSet presAssocID="{D1DBD733-5A67-4C8C-8AE1-838B848C5E53}" presName="conn2-1" presStyleLbl="parChTrans1D2" presStyleIdx="2" presStyleCnt="5"/>
      <dgm:spPr/>
      <dgm:t>
        <a:bodyPr/>
        <a:lstStyle/>
        <a:p>
          <a:endParaRPr lang="zh-CN" altLang="en-US"/>
        </a:p>
      </dgm:t>
    </dgm:pt>
    <dgm:pt modelId="{12020671-45CF-448F-A3E1-D48531B7210E}" type="pres">
      <dgm:prSet presAssocID="{D1DBD733-5A67-4C8C-8AE1-838B848C5E53}" presName="connTx" presStyleLbl="parChTrans1D2" presStyleIdx="2" presStyleCnt="5"/>
      <dgm:spPr/>
      <dgm:t>
        <a:bodyPr/>
        <a:lstStyle/>
        <a:p>
          <a:endParaRPr lang="zh-CN" altLang="en-US"/>
        </a:p>
      </dgm:t>
    </dgm:pt>
    <dgm:pt modelId="{2758720E-EFD2-43EB-A8A6-CABD5414A357}" type="pres">
      <dgm:prSet presAssocID="{1593E33D-6AC6-4D19-BEF0-868B7B25588F}" presName="root2" presStyleCnt="0"/>
      <dgm:spPr/>
    </dgm:pt>
    <dgm:pt modelId="{4726D313-020A-4CBB-B11F-A7A54AB77EA1}" type="pres">
      <dgm:prSet presAssocID="{1593E33D-6AC6-4D19-BEF0-868B7B25588F}" presName="LevelTwoTextNode" presStyleLbl="node2" presStyleIdx="2" presStyleCnt="5" custScaleX="94504" custScaleY="93731" custLinFactY="-13513" custLinFactNeighborX="-1420" custLinFactNeighborY="-100000">
        <dgm:presLayoutVars>
          <dgm:chPref val="3"/>
        </dgm:presLayoutVars>
      </dgm:prSet>
      <dgm:spPr/>
      <dgm:t>
        <a:bodyPr/>
        <a:lstStyle/>
        <a:p>
          <a:endParaRPr lang="zh-CN" altLang="en-US"/>
        </a:p>
      </dgm:t>
    </dgm:pt>
    <dgm:pt modelId="{61622489-BF9A-4CDE-9CAA-F2A11C3710AA}" type="pres">
      <dgm:prSet presAssocID="{1593E33D-6AC6-4D19-BEF0-868B7B25588F}" presName="level3hierChild" presStyleCnt="0"/>
      <dgm:spPr/>
    </dgm:pt>
    <dgm:pt modelId="{193AAA96-4D66-431F-87C7-6052513CE4A5}" type="pres">
      <dgm:prSet presAssocID="{8D1F7581-F142-4895-A261-5C5CE72AFC43}" presName="conn2-1" presStyleLbl="parChTrans1D3" presStyleIdx="7" presStyleCnt="10"/>
      <dgm:spPr/>
      <dgm:t>
        <a:bodyPr/>
        <a:lstStyle/>
        <a:p>
          <a:endParaRPr lang="zh-CN" altLang="en-US"/>
        </a:p>
      </dgm:t>
    </dgm:pt>
    <dgm:pt modelId="{397E0C17-7762-4E1B-A289-D319CC38DC93}" type="pres">
      <dgm:prSet presAssocID="{8D1F7581-F142-4895-A261-5C5CE72AFC43}" presName="connTx" presStyleLbl="parChTrans1D3" presStyleIdx="7" presStyleCnt="10"/>
      <dgm:spPr/>
      <dgm:t>
        <a:bodyPr/>
        <a:lstStyle/>
        <a:p>
          <a:endParaRPr lang="zh-CN" altLang="en-US"/>
        </a:p>
      </dgm:t>
    </dgm:pt>
    <dgm:pt modelId="{858567A1-4BF8-4D4A-8980-2337A7DE0E32}" type="pres">
      <dgm:prSet presAssocID="{C82F2C9E-31CA-4FB2-9898-FBC1E7574E6F}" presName="root2" presStyleCnt="0"/>
      <dgm:spPr/>
    </dgm:pt>
    <dgm:pt modelId="{2ED82536-0290-4629-8DFE-DFD3F049145C}" type="pres">
      <dgm:prSet presAssocID="{C82F2C9E-31CA-4FB2-9898-FBC1E7574E6F}" presName="LevelTwoTextNode" presStyleLbl="node3" presStyleIdx="7" presStyleCnt="10" custScaleX="233653" custScaleY="63420">
        <dgm:presLayoutVars>
          <dgm:chPref val="3"/>
        </dgm:presLayoutVars>
      </dgm:prSet>
      <dgm:spPr/>
      <dgm:t>
        <a:bodyPr/>
        <a:lstStyle/>
        <a:p>
          <a:endParaRPr lang="zh-CN" altLang="en-US"/>
        </a:p>
      </dgm:t>
    </dgm:pt>
    <dgm:pt modelId="{53D02251-EB71-4CF1-8947-DB22A6939C0B}" type="pres">
      <dgm:prSet presAssocID="{C82F2C9E-31CA-4FB2-9898-FBC1E7574E6F}" presName="level3hierChild" presStyleCnt="0"/>
      <dgm:spPr/>
    </dgm:pt>
    <dgm:pt modelId="{0A1AC1C9-5FAB-4B54-8EFC-A1E86FE86C9F}" type="pres">
      <dgm:prSet presAssocID="{DABE108F-8B2D-4A15-AA4D-B11D3D0ECE77}" presName="conn2-1" presStyleLbl="parChTrans1D3" presStyleIdx="8" presStyleCnt="10"/>
      <dgm:spPr/>
      <dgm:t>
        <a:bodyPr/>
        <a:lstStyle/>
        <a:p>
          <a:endParaRPr lang="zh-CN" altLang="en-US"/>
        </a:p>
      </dgm:t>
    </dgm:pt>
    <dgm:pt modelId="{02274951-3668-42DB-8378-0DB313B2D216}" type="pres">
      <dgm:prSet presAssocID="{DABE108F-8B2D-4A15-AA4D-B11D3D0ECE77}" presName="connTx" presStyleLbl="parChTrans1D3" presStyleIdx="8" presStyleCnt="10"/>
      <dgm:spPr/>
      <dgm:t>
        <a:bodyPr/>
        <a:lstStyle/>
        <a:p>
          <a:endParaRPr lang="zh-CN" altLang="en-US"/>
        </a:p>
      </dgm:t>
    </dgm:pt>
    <dgm:pt modelId="{38E0C91D-3595-4A81-A53F-BFD1064C9387}" type="pres">
      <dgm:prSet presAssocID="{4EC6478D-1009-4EE5-ADFF-4E53F32A4DF0}" presName="root2" presStyleCnt="0"/>
      <dgm:spPr/>
    </dgm:pt>
    <dgm:pt modelId="{7F3EA7D0-52B5-4C66-9012-00A727146CB4}" type="pres">
      <dgm:prSet presAssocID="{4EC6478D-1009-4EE5-ADFF-4E53F32A4DF0}" presName="LevelTwoTextNode" presStyleLbl="node3" presStyleIdx="8" presStyleCnt="10" custFlipHor="1" custScaleX="274679" custScaleY="63653">
        <dgm:presLayoutVars>
          <dgm:chPref val="3"/>
        </dgm:presLayoutVars>
      </dgm:prSet>
      <dgm:spPr/>
      <dgm:t>
        <a:bodyPr/>
        <a:lstStyle/>
        <a:p>
          <a:endParaRPr lang="zh-CN" altLang="en-US"/>
        </a:p>
      </dgm:t>
    </dgm:pt>
    <dgm:pt modelId="{1E86A457-385F-4F06-B9D3-5768950985A4}" type="pres">
      <dgm:prSet presAssocID="{4EC6478D-1009-4EE5-ADFF-4E53F32A4DF0}" presName="level3hierChild" presStyleCnt="0"/>
      <dgm:spPr/>
    </dgm:pt>
    <dgm:pt modelId="{9DAFF797-2179-4A40-AA5B-BCDD71F6EAB2}" type="pres">
      <dgm:prSet presAssocID="{6041A4C3-9FFC-49C9-B39C-F994C8E3A401}" presName="conn2-1" presStyleLbl="parChTrans1D3" presStyleIdx="9" presStyleCnt="10"/>
      <dgm:spPr/>
      <dgm:t>
        <a:bodyPr/>
        <a:lstStyle/>
        <a:p>
          <a:endParaRPr lang="zh-CN" altLang="en-US"/>
        </a:p>
      </dgm:t>
    </dgm:pt>
    <dgm:pt modelId="{8458CB12-625C-46D8-90E6-274D77460450}" type="pres">
      <dgm:prSet presAssocID="{6041A4C3-9FFC-49C9-B39C-F994C8E3A401}" presName="connTx" presStyleLbl="parChTrans1D3" presStyleIdx="9" presStyleCnt="10"/>
      <dgm:spPr/>
      <dgm:t>
        <a:bodyPr/>
        <a:lstStyle/>
        <a:p>
          <a:endParaRPr lang="zh-CN" altLang="en-US"/>
        </a:p>
      </dgm:t>
    </dgm:pt>
    <dgm:pt modelId="{CEAECD4C-0415-4341-92D1-5F459AD7AE1F}" type="pres">
      <dgm:prSet presAssocID="{4E55B85F-7037-4FFF-8682-F545F5126462}" presName="root2" presStyleCnt="0"/>
      <dgm:spPr/>
    </dgm:pt>
    <dgm:pt modelId="{1BCB2A09-8CD1-4FA1-8941-1F1C03E657C8}" type="pres">
      <dgm:prSet presAssocID="{4E55B85F-7037-4FFF-8682-F545F5126462}" presName="LevelTwoTextNode" presStyleLbl="node3" presStyleIdx="9" presStyleCnt="10" custScaleX="262012" custScaleY="55900" custLinFactNeighborX="11603" custLinFactNeighborY="8702">
        <dgm:presLayoutVars>
          <dgm:chPref val="3"/>
        </dgm:presLayoutVars>
      </dgm:prSet>
      <dgm:spPr/>
      <dgm:t>
        <a:bodyPr/>
        <a:lstStyle/>
        <a:p>
          <a:endParaRPr lang="zh-CN" altLang="en-US"/>
        </a:p>
      </dgm:t>
    </dgm:pt>
    <dgm:pt modelId="{C60427E9-D471-471D-AD5A-649DD217E779}" type="pres">
      <dgm:prSet presAssocID="{4E55B85F-7037-4FFF-8682-F545F5126462}" presName="level3hierChild" presStyleCnt="0"/>
      <dgm:spPr/>
    </dgm:pt>
    <dgm:pt modelId="{F42CC609-192C-49E0-840A-88577196A634}" type="pres">
      <dgm:prSet presAssocID="{D55E40EF-5E85-4464-9867-72017917CB6F}" presName="conn2-1" presStyleLbl="parChTrans1D2" presStyleIdx="3" presStyleCnt="5"/>
      <dgm:spPr/>
      <dgm:t>
        <a:bodyPr/>
        <a:lstStyle/>
        <a:p>
          <a:endParaRPr lang="zh-CN" altLang="en-US"/>
        </a:p>
      </dgm:t>
    </dgm:pt>
    <dgm:pt modelId="{B1BB47AF-E3BD-4995-9F2B-1CE387681FC5}" type="pres">
      <dgm:prSet presAssocID="{D55E40EF-5E85-4464-9867-72017917CB6F}" presName="connTx" presStyleLbl="parChTrans1D2" presStyleIdx="3" presStyleCnt="5"/>
      <dgm:spPr/>
      <dgm:t>
        <a:bodyPr/>
        <a:lstStyle/>
        <a:p>
          <a:endParaRPr lang="zh-CN" altLang="en-US"/>
        </a:p>
      </dgm:t>
    </dgm:pt>
    <dgm:pt modelId="{74F0C81C-4CFD-4941-B34A-1A94AB1EDAB1}" type="pres">
      <dgm:prSet presAssocID="{E95EA170-BA1E-4248-8B93-3535DF4CAD98}" presName="root2" presStyleCnt="0"/>
      <dgm:spPr/>
    </dgm:pt>
    <dgm:pt modelId="{9C478FCE-728C-4392-977F-9AF059FC1A3E}" type="pres">
      <dgm:prSet presAssocID="{E95EA170-BA1E-4248-8B93-3535DF4CAD98}" presName="LevelTwoTextNode" presStyleLbl="node2" presStyleIdx="3" presStyleCnt="5" custScaleX="310392" custScaleY="65654" custLinFactNeighborX="9639" custLinFactNeighborY="6163">
        <dgm:presLayoutVars>
          <dgm:chPref val="3"/>
        </dgm:presLayoutVars>
      </dgm:prSet>
      <dgm:spPr/>
      <dgm:t>
        <a:bodyPr/>
        <a:lstStyle/>
        <a:p>
          <a:endParaRPr lang="zh-CN" altLang="en-US"/>
        </a:p>
      </dgm:t>
    </dgm:pt>
    <dgm:pt modelId="{84DF096C-C70C-4EAC-820E-36AC8CAE4F07}" type="pres">
      <dgm:prSet presAssocID="{E95EA170-BA1E-4248-8B93-3535DF4CAD98}" presName="level3hierChild" presStyleCnt="0"/>
      <dgm:spPr/>
    </dgm:pt>
    <dgm:pt modelId="{D6A2620D-68DC-43DD-893A-77109D88A430}" type="pres">
      <dgm:prSet presAssocID="{BAB14A99-1133-4614-9E1C-7FA9221A141D}" presName="conn2-1" presStyleLbl="parChTrans1D2" presStyleIdx="4" presStyleCnt="5"/>
      <dgm:spPr/>
      <dgm:t>
        <a:bodyPr/>
        <a:lstStyle/>
        <a:p>
          <a:endParaRPr lang="zh-CN" altLang="en-US"/>
        </a:p>
      </dgm:t>
    </dgm:pt>
    <dgm:pt modelId="{9B029A0E-9027-47D1-B6BF-866B8DF845CC}" type="pres">
      <dgm:prSet presAssocID="{BAB14A99-1133-4614-9E1C-7FA9221A141D}" presName="connTx" presStyleLbl="parChTrans1D2" presStyleIdx="4" presStyleCnt="5"/>
      <dgm:spPr/>
      <dgm:t>
        <a:bodyPr/>
        <a:lstStyle/>
        <a:p>
          <a:endParaRPr lang="zh-CN" altLang="en-US"/>
        </a:p>
      </dgm:t>
    </dgm:pt>
    <dgm:pt modelId="{3291D284-7060-4E3E-94F3-91EE833E80A7}" type="pres">
      <dgm:prSet presAssocID="{2B0705A7-D1F9-458C-8B42-3E6C139326ED}" presName="root2" presStyleCnt="0"/>
      <dgm:spPr/>
    </dgm:pt>
    <dgm:pt modelId="{6EC90FEB-6599-41D3-AD80-4C9873134EA2}" type="pres">
      <dgm:prSet presAssocID="{2B0705A7-D1F9-458C-8B42-3E6C139326ED}" presName="LevelTwoTextNode" presStyleLbl="node2" presStyleIdx="4" presStyleCnt="5" custScaleX="227942" custScaleY="51119">
        <dgm:presLayoutVars>
          <dgm:chPref val="3"/>
        </dgm:presLayoutVars>
      </dgm:prSet>
      <dgm:spPr/>
      <dgm:t>
        <a:bodyPr/>
        <a:lstStyle/>
        <a:p>
          <a:endParaRPr lang="zh-CN" altLang="en-US"/>
        </a:p>
      </dgm:t>
    </dgm:pt>
    <dgm:pt modelId="{697C1961-9E7A-4209-890C-2CD0A35AC6B1}" type="pres">
      <dgm:prSet presAssocID="{2B0705A7-D1F9-458C-8B42-3E6C139326ED}" presName="level3hierChild" presStyleCnt="0"/>
      <dgm:spPr/>
    </dgm:pt>
  </dgm:ptLst>
  <dgm:cxnLst>
    <dgm:cxn modelId="{9EED5A52-E506-4984-B311-E9DCDFB807B3}" type="presOf" srcId="{692FC934-7112-4E35-9931-42B21BE85EED}" destId="{E7B118E4-5D30-4CDF-842A-6B6CC390E60F}" srcOrd="0" destOrd="0" presId="urn:microsoft.com/office/officeart/2005/8/layout/hierarchy2"/>
    <dgm:cxn modelId="{09A96C16-AA86-4D0B-A78C-E8B154FE66EF}" type="presOf" srcId="{1B94DCEB-8ECA-4AC3-A367-D290AAEBE4E9}" destId="{C46EEF63-C337-4B85-882A-D35EA09E7327}" srcOrd="1" destOrd="0" presId="urn:microsoft.com/office/officeart/2005/8/layout/hierarchy2"/>
    <dgm:cxn modelId="{D68FC41F-3EAF-4CA7-8B58-A51D64403511}" srcId="{F5AFFA24-350A-4F5F-9FCD-C15F0EB12313}" destId="{1593E33D-6AC6-4D19-BEF0-868B7B25588F}" srcOrd="2" destOrd="0" parTransId="{D1DBD733-5A67-4C8C-8AE1-838B848C5E53}" sibTransId="{E100420C-49DE-4B1F-AC06-1E4ED7411CFC}"/>
    <dgm:cxn modelId="{E4A2D85B-280E-4CC5-9945-C9E77814E6E0}" srcId="{39C4B3B8-BAEB-4D72-9935-BAF9EEC9BE88}" destId="{8B06931B-E775-47A2-A55C-99C3F14D7FE7}" srcOrd="1" destOrd="0" parTransId="{4F674D39-1889-4821-B7CA-2C948CD8BAEF}" sibTransId="{3A6D499A-6B4F-41FC-B1E1-EECDCFD00E49}"/>
    <dgm:cxn modelId="{B67B0873-AE52-4E61-9494-AE44629BDDCA}" type="presOf" srcId="{4E55B85F-7037-4FFF-8682-F545F5126462}" destId="{1BCB2A09-8CD1-4FA1-8941-1F1C03E657C8}" srcOrd="0" destOrd="0" presId="urn:microsoft.com/office/officeart/2005/8/layout/hierarchy2"/>
    <dgm:cxn modelId="{D18DBBE4-FFFA-4A61-AC51-EF6017069591}" type="presOf" srcId="{881FF681-E0F1-44B0-932F-689CE0DD057A}" destId="{E41E4DF2-DD7D-4447-A0B5-FB9424591EE0}" srcOrd="0" destOrd="0" presId="urn:microsoft.com/office/officeart/2005/8/layout/hierarchy2"/>
    <dgm:cxn modelId="{D6CBF8C7-B020-41BE-9F03-19B730923283}" type="presOf" srcId="{8D1F7581-F142-4895-A261-5C5CE72AFC43}" destId="{193AAA96-4D66-431F-87C7-6052513CE4A5}" srcOrd="0" destOrd="0" presId="urn:microsoft.com/office/officeart/2005/8/layout/hierarchy2"/>
    <dgm:cxn modelId="{B26B3CD1-BB6C-48F0-BE8E-3120E49CF860}" type="presOf" srcId="{B119E586-C845-467E-B73C-E6C78DF242F7}" destId="{91AC9702-DFDF-44BE-9328-EE3B90157155}" srcOrd="1" destOrd="0" presId="urn:microsoft.com/office/officeart/2005/8/layout/hierarchy2"/>
    <dgm:cxn modelId="{9104A7BE-8131-471E-B73C-F660DC7BCC1A}" type="presOf" srcId="{4F674D39-1889-4821-B7CA-2C948CD8BAEF}" destId="{9B81F8E7-FEB1-4CBF-B54A-CA18184827A7}" srcOrd="1" destOrd="0" presId="urn:microsoft.com/office/officeart/2005/8/layout/hierarchy2"/>
    <dgm:cxn modelId="{1E179419-BAC4-4266-848C-839D8F68F55E}" type="presOf" srcId="{F5AFFA24-350A-4F5F-9FCD-C15F0EB12313}" destId="{F23822F3-1BB9-44F7-AB3E-FF838F089E8F}" srcOrd="0" destOrd="0" presId="urn:microsoft.com/office/officeart/2005/8/layout/hierarchy2"/>
    <dgm:cxn modelId="{9BF7423A-B6D7-4644-9A9D-D02DCB7FFAD8}" srcId="{39C4B3B8-BAEB-4D72-9935-BAF9EEC9BE88}" destId="{BEC50494-D165-43DD-ADAC-8D913924250B}" srcOrd="3" destOrd="0" parTransId="{1B94DCEB-8ECA-4AC3-A367-D290AAEBE4E9}" sibTransId="{3BC325B4-E852-486C-B422-3E2A06F87251}"/>
    <dgm:cxn modelId="{4BAF0211-9AB4-4D44-AE88-35642CDE567E}" type="presOf" srcId="{8D1F7581-F142-4895-A261-5C5CE72AFC43}" destId="{397E0C17-7762-4E1B-A289-D319CC38DC93}" srcOrd="1" destOrd="0" presId="urn:microsoft.com/office/officeart/2005/8/layout/hierarchy2"/>
    <dgm:cxn modelId="{DC8ECE0B-0480-4682-98C5-7DC485E9E948}" type="presOf" srcId="{D55E40EF-5E85-4464-9867-72017917CB6F}" destId="{F42CC609-192C-49E0-840A-88577196A634}" srcOrd="0" destOrd="0" presId="urn:microsoft.com/office/officeart/2005/8/layout/hierarchy2"/>
    <dgm:cxn modelId="{F611D730-A49B-4FA6-AC53-AA2D24D4B8AF}" type="presOf" srcId="{F2118837-6407-4392-92B5-A3D49131615D}" destId="{9CE05B88-7BAF-4F03-90FB-612B6A169401}" srcOrd="0" destOrd="0" presId="urn:microsoft.com/office/officeart/2005/8/layout/hierarchy2"/>
    <dgm:cxn modelId="{CE918F31-7CE5-4C7A-8D0A-4DF7F44AF27B}" srcId="{39C4B3B8-BAEB-4D72-9935-BAF9EEC9BE88}" destId="{861330FC-1825-49A8-93E9-F53FA5AABDD8}" srcOrd="0" destOrd="0" parTransId="{4D7F8A85-4F3C-493E-8E48-712CB6DEC386}" sibTransId="{D95383E5-C0F7-4B16-9F0D-2D0AA61ED759}"/>
    <dgm:cxn modelId="{66A60141-E8CE-422F-9A82-59A30FA908ED}" type="presOf" srcId="{BAB14A99-1133-4614-9E1C-7FA9221A141D}" destId="{D6A2620D-68DC-43DD-893A-77109D88A430}" srcOrd="0" destOrd="0" presId="urn:microsoft.com/office/officeart/2005/8/layout/hierarchy2"/>
    <dgm:cxn modelId="{8ADEBE1F-8927-4E59-A46F-4ACD1BF1A46A}" type="presOf" srcId="{FDBE9DDC-5BBF-4C37-8F64-845BE7483B61}" destId="{3D6A971B-F4F6-4AE4-B75C-1C2C734DED7D}" srcOrd="0" destOrd="0" presId="urn:microsoft.com/office/officeart/2005/8/layout/hierarchy2"/>
    <dgm:cxn modelId="{68DD93D5-1B48-4B7D-BAD9-DD8243329466}" type="presOf" srcId="{BEC50494-D165-43DD-ADAC-8D913924250B}" destId="{06C6A79B-D0F6-4F1B-B00A-614A77C0C87D}" srcOrd="0" destOrd="0" presId="urn:microsoft.com/office/officeart/2005/8/layout/hierarchy2"/>
    <dgm:cxn modelId="{FAE29752-8D9C-4ED5-9936-CDA1E632939A}" srcId="{CCDDC729-2B78-45C7-86CD-D9003A906BD8}" destId="{F2118837-6407-4392-92B5-A3D49131615D}" srcOrd="2" destOrd="0" parTransId="{692FC934-7112-4E35-9931-42B21BE85EED}" sibTransId="{75354F16-8114-4D84-A213-0115C790B417}"/>
    <dgm:cxn modelId="{3F4DE667-2BD4-4327-93EB-26DDEF37E902}" type="presOf" srcId="{BAB14A99-1133-4614-9E1C-7FA9221A141D}" destId="{9B029A0E-9027-47D1-B6BF-866B8DF845CC}" srcOrd="1" destOrd="0" presId="urn:microsoft.com/office/officeart/2005/8/layout/hierarchy2"/>
    <dgm:cxn modelId="{EBF555A5-44F5-4E0F-ACA2-AA9237F5F94F}" srcId="{7E1F76A7-BB7F-432D-9934-81BE6CEB8DB6}" destId="{F5AFFA24-350A-4F5F-9FCD-C15F0EB12313}" srcOrd="0" destOrd="0" parTransId="{2740DF30-C18F-48DA-A247-C05688A66CC1}" sibTransId="{6554F3E1-284B-48B3-9E5F-E5FB287BC4DE}"/>
    <dgm:cxn modelId="{1DE96DA0-9384-4D09-8DE1-858B3158C523}" type="presOf" srcId="{4EC6478D-1009-4EE5-ADFF-4E53F32A4DF0}" destId="{7F3EA7D0-52B5-4C66-9012-00A727146CB4}" srcOrd="0" destOrd="0" presId="urn:microsoft.com/office/officeart/2005/8/layout/hierarchy2"/>
    <dgm:cxn modelId="{576FAAF1-8CE8-4E3D-BCB2-D40BB1BA0997}" type="presOf" srcId="{D55E40EF-5E85-4464-9867-72017917CB6F}" destId="{B1BB47AF-E3BD-4995-9F2B-1CE387681FC5}" srcOrd="1" destOrd="0" presId="urn:microsoft.com/office/officeart/2005/8/layout/hierarchy2"/>
    <dgm:cxn modelId="{B35CA084-0EAF-4587-963D-3A9322A229FC}" type="presOf" srcId="{6041A4C3-9FFC-49C9-B39C-F994C8E3A401}" destId="{8458CB12-625C-46D8-90E6-274D77460450}" srcOrd="1" destOrd="0" presId="urn:microsoft.com/office/officeart/2005/8/layout/hierarchy2"/>
    <dgm:cxn modelId="{AE5D3B07-932A-4546-93CC-9949ABDF7E0F}" type="presOf" srcId="{8FC0FE43-95C8-47C6-8186-5620AA365E50}" destId="{FBCDA37D-4808-497D-B119-6380F658BF30}" srcOrd="0" destOrd="0" presId="urn:microsoft.com/office/officeart/2005/8/layout/hierarchy2"/>
    <dgm:cxn modelId="{ED103BDD-44D3-4F2B-92FC-B08620D346A7}" type="presOf" srcId="{0DA04D77-B06A-4504-92A7-660E68ECA006}" destId="{0F712959-A85C-4E79-B9CA-11FC0C2556D6}" srcOrd="0" destOrd="0" presId="urn:microsoft.com/office/officeart/2005/8/layout/hierarchy2"/>
    <dgm:cxn modelId="{EA7F9ECA-E5EA-4D15-84DF-9F1D0EB1EE8F}" type="presOf" srcId="{D1DBD733-5A67-4C8C-8AE1-838B848C5E53}" destId="{8121B2B0-CD91-41F0-A259-1B1225658520}" srcOrd="0" destOrd="0" presId="urn:microsoft.com/office/officeart/2005/8/layout/hierarchy2"/>
    <dgm:cxn modelId="{387CE1CC-50F2-47AD-9C43-7722898EEE96}" type="presOf" srcId="{861330FC-1825-49A8-93E9-F53FA5AABDD8}" destId="{66626AFA-3D50-4500-B5DD-5147B4A05136}" srcOrd="0" destOrd="0" presId="urn:microsoft.com/office/officeart/2005/8/layout/hierarchy2"/>
    <dgm:cxn modelId="{B6D0B1D6-C645-4E40-A0CD-6C49AF79F00E}" type="presOf" srcId="{D1DBD733-5A67-4C8C-8AE1-838B848C5E53}" destId="{12020671-45CF-448F-A3E1-D48531B7210E}" srcOrd="1" destOrd="0" presId="urn:microsoft.com/office/officeart/2005/8/layout/hierarchy2"/>
    <dgm:cxn modelId="{DBF33C83-A702-426B-963C-36279AD8C674}" srcId="{1593E33D-6AC6-4D19-BEF0-868B7B25588F}" destId="{4E55B85F-7037-4FFF-8682-F545F5126462}" srcOrd="2" destOrd="0" parTransId="{6041A4C3-9FFC-49C9-B39C-F994C8E3A401}" sibTransId="{D9C36EBB-D777-46E3-AF5B-816951570E6C}"/>
    <dgm:cxn modelId="{8677747F-5768-4644-BEA4-1EDAC9DE1C9A}" srcId="{F5AFFA24-350A-4F5F-9FCD-C15F0EB12313}" destId="{39C4B3B8-BAEB-4D72-9935-BAF9EEC9BE88}" srcOrd="0" destOrd="0" parTransId="{B119E586-C845-467E-B73C-E6C78DF242F7}" sibTransId="{4F862A96-1F6A-45A6-85BC-8C12678496A5}"/>
    <dgm:cxn modelId="{9EB3F465-987E-4EFB-B71C-0AE38DE838C0}" type="presOf" srcId="{B119E586-C845-467E-B73C-E6C78DF242F7}" destId="{0B15F5A9-DB19-4977-A6D8-CE691B5C629A}" srcOrd="0" destOrd="0" presId="urn:microsoft.com/office/officeart/2005/8/layout/hierarchy2"/>
    <dgm:cxn modelId="{FFA8ABFE-9721-42D4-9CC2-7E919FE7D260}" type="presOf" srcId="{1DBCBFC0-F19D-4DB8-849F-D46C190D8347}" destId="{6A9B4720-561F-4225-ACA4-05364BD20219}" srcOrd="0" destOrd="0" presId="urn:microsoft.com/office/officeart/2005/8/layout/hierarchy2"/>
    <dgm:cxn modelId="{D4AAD782-FB51-4E3E-B4D9-9D3B6C6E4642}" type="presOf" srcId="{4F674D39-1889-4821-B7CA-2C948CD8BAEF}" destId="{113122AE-78CE-4BB4-94AF-D8CB403DA94A}" srcOrd="0" destOrd="0" presId="urn:microsoft.com/office/officeart/2005/8/layout/hierarchy2"/>
    <dgm:cxn modelId="{8A991625-7EBE-4E53-82FC-B280D263F2B7}" type="presOf" srcId="{4D7F8A85-4F3C-493E-8E48-712CB6DEC386}" destId="{186830E7-850B-4682-A271-6596275A3CD0}" srcOrd="0" destOrd="0" presId="urn:microsoft.com/office/officeart/2005/8/layout/hierarchy2"/>
    <dgm:cxn modelId="{DB534746-09CE-49A2-98CE-803B90D03658}" type="presOf" srcId="{692FC934-7112-4E35-9931-42B21BE85EED}" destId="{47E7D5C8-BD06-4D95-9553-5C46C9264E25}" srcOrd="1" destOrd="0" presId="urn:microsoft.com/office/officeart/2005/8/layout/hierarchy2"/>
    <dgm:cxn modelId="{C48B5886-3363-4B49-9CBE-8C92578409AE}" srcId="{F5AFFA24-350A-4F5F-9FCD-C15F0EB12313}" destId="{E95EA170-BA1E-4248-8B93-3535DF4CAD98}" srcOrd="3" destOrd="0" parTransId="{D55E40EF-5E85-4464-9867-72017917CB6F}" sibTransId="{003C1FB3-748D-4782-BFC0-F528401A0671}"/>
    <dgm:cxn modelId="{506053C1-BAF6-4D72-ADE4-E7F0D19690B5}" type="presOf" srcId="{E95EA170-BA1E-4248-8B93-3535DF4CAD98}" destId="{9C478FCE-728C-4392-977F-9AF059FC1A3E}" srcOrd="0" destOrd="0" presId="urn:microsoft.com/office/officeart/2005/8/layout/hierarchy2"/>
    <dgm:cxn modelId="{7FD6DC0F-96E6-45FD-B1C0-80887409459B}" type="presOf" srcId="{4D7F8A85-4F3C-493E-8E48-712CB6DEC386}" destId="{492A9695-57A5-4A2F-B933-F34749F23E15}" srcOrd="1" destOrd="0" presId="urn:microsoft.com/office/officeart/2005/8/layout/hierarchy2"/>
    <dgm:cxn modelId="{CEC99F81-E5C9-443F-A92B-C75DF1F46248}" srcId="{F5AFFA24-350A-4F5F-9FCD-C15F0EB12313}" destId="{CCDDC729-2B78-45C7-86CD-D9003A906BD8}" srcOrd="1" destOrd="0" parTransId="{A1E89637-5A98-4E25-AF4B-CC3FBCE71419}" sibTransId="{7430DDBA-45B3-4EB2-8935-9B7CFC0FAB8C}"/>
    <dgm:cxn modelId="{28C22ED1-4608-4A99-AA3A-BC0D3DDB3E21}" srcId="{1593E33D-6AC6-4D19-BEF0-868B7B25588F}" destId="{4EC6478D-1009-4EE5-ADFF-4E53F32A4DF0}" srcOrd="1" destOrd="0" parTransId="{DABE108F-8B2D-4A15-AA4D-B11D3D0ECE77}" sibTransId="{339958F5-52E8-440D-813C-8050A722D28D}"/>
    <dgm:cxn modelId="{BFCF691C-3041-4980-971C-7373CD29DA83}" type="presOf" srcId="{6041A4C3-9FFC-49C9-B39C-F994C8E3A401}" destId="{9DAFF797-2179-4A40-AA5B-BCDD71F6EAB2}" srcOrd="0" destOrd="0" presId="urn:microsoft.com/office/officeart/2005/8/layout/hierarchy2"/>
    <dgm:cxn modelId="{12820EA4-8C65-4005-B323-450076A87AF5}" type="presOf" srcId="{A1E89637-5A98-4E25-AF4B-CC3FBCE71419}" destId="{FBA7717F-95BE-439E-BA62-8C0DA2B894C9}" srcOrd="1" destOrd="0" presId="urn:microsoft.com/office/officeart/2005/8/layout/hierarchy2"/>
    <dgm:cxn modelId="{4FCCAD6D-AB90-4ABC-9A11-AE5DBCBB8BEB}" type="presOf" srcId="{1B94DCEB-8ECA-4AC3-A367-D290AAEBE4E9}" destId="{70D8CCB8-8DB3-4F7E-9243-24521B21E418}" srcOrd="0" destOrd="0" presId="urn:microsoft.com/office/officeart/2005/8/layout/hierarchy2"/>
    <dgm:cxn modelId="{9ED24FAD-34D7-4BBA-B1F8-C577D8BBB3A2}" type="presOf" srcId="{16DDDAEC-48F6-4C95-8910-5DB94353ABD0}" destId="{CCC168FE-A7C3-4215-A91D-7F316503F3D1}" srcOrd="1" destOrd="0" presId="urn:microsoft.com/office/officeart/2005/8/layout/hierarchy2"/>
    <dgm:cxn modelId="{341B4D3C-5111-4D58-8224-4B8C4AA496C3}" srcId="{CCDDC729-2B78-45C7-86CD-D9003A906BD8}" destId="{1DBCBFC0-F19D-4DB8-849F-D46C190D8347}" srcOrd="1" destOrd="0" parTransId="{FDBE9DDC-5BBF-4C37-8F64-845BE7483B61}" sibTransId="{D9B12BF8-B2D9-46B4-A8C7-90154E509EB2}"/>
    <dgm:cxn modelId="{EF378C18-1464-4B7D-9D5B-C5E1CC776D97}" srcId="{39C4B3B8-BAEB-4D72-9935-BAF9EEC9BE88}" destId="{0DA04D77-B06A-4504-92A7-660E68ECA006}" srcOrd="2" destOrd="0" parTransId="{8FC0FE43-95C8-47C6-8186-5620AA365E50}" sibTransId="{A244C2CC-D67B-491A-A16A-7F534BDAA190}"/>
    <dgm:cxn modelId="{650CB771-C910-4E32-9A05-36E7923B46FC}" srcId="{F5AFFA24-350A-4F5F-9FCD-C15F0EB12313}" destId="{2B0705A7-D1F9-458C-8B42-3E6C139326ED}" srcOrd="4" destOrd="0" parTransId="{BAB14A99-1133-4614-9E1C-7FA9221A141D}" sibTransId="{D210990F-93FC-4258-91EE-BA0CC6F43F24}"/>
    <dgm:cxn modelId="{68AE65E1-56F7-44A5-9A46-F3C8C819587E}" type="presOf" srcId="{7E1F76A7-BB7F-432D-9934-81BE6CEB8DB6}" destId="{2303A6D2-52A2-4388-80B9-AA3BDA413D8F}" srcOrd="0" destOrd="0" presId="urn:microsoft.com/office/officeart/2005/8/layout/hierarchy2"/>
    <dgm:cxn modelId="{BCFDB0DE-EBA1-4E4A-B1BF-453BF1DCBB9C}" type="presOf" srcId="{8B06931B-E775-47A2-A55C-99C3F14D7FE7}" destId="{11FABC07-0513-49E5-8C3D-4178E63C90B1}" srcOrd="0" destOrd="0" presId="urn:microsoft.com/office/officeart/2005/8/layout/hierarchy2"/>
    <dgm:cxn modelId="{76A67F07-2E89-48F3-A5E9-C9943529D519}" type="presOf" srcId="{1593E33D-6AC6-4D19-BEF0-868B7B25588F}" destId="{4726D313-020A-4CBB-B11F-A7A54AB77EA1}" srcOrd="0" destOrd="0" presId="urn:microsoft.com/office/officeart/2005/8/layout/hierarchy2"/>
    <dgm:cxn modelId="{7234F9C4-2823-4851-996C-A1F9E12C56EA}" type="presOf" srcId="{8FC0FE43-95C8-47C6-8186-5620AA365E50}" destId="{A566691B-59F8-4BB3-81F9-5486E77577F4}" srcOrd="1" destOrd="0" presId="urn:microsoft.com/office/officeart/2005/8/layout/hierarchy2"/>
    <dgm:cxn modelId="{711F4939-9286-4386-83F9-04D93280E70E}" srcId="{CCDDC729-2B78-45C7-86CD-D9003A906BD8}" destId="{881FF681-E0F1-44B0-932F-689CE0DD057A}" srcOrd="0" destOrd="0" parTransId="{16DDDAEC-48F6-4C95-8910-5DB94353ABD0}" sibTransId="{7361EE8E-6778-484F-8CBE-59D5E0C96AA5}"/>
    <dgm:cxn modelId="{78FEFA6A-4F62-4CF7-964C-19F8D53C4237}" type="presOf" srcId="{16DDDAEC-48F6-4C95-8910-5DB94353ABD0}" destId="{F462C760-EEE1-483A-B831-C3236164BE80}" srcOrd="0" destOrd="0" presId="urn:microsoft.com/office/officeart/2005/8/layout/hierarchy2"/>
    <dgm:cxn modelId="{9B73AF05-4595-41B2-B4C9-732C3FDDA82F}" type="presOf" srcId="{A1E89637-5A98-4E25-AF4B-CC3FBCE71419}" destId="{39457F3B-2CA0-43BD-897B-FA9E2FE0FD7D}" srcOrd="0" destOrd="0" presId="urn:microsoft.com/office/officeart/2005/8/layout/hierarchy2"/>
    <dgm:cxn modelId="{F08750F6-703D-4BD7-87E9-7464F01CF0DC}" type="presOf" srcId="{DABE108F-8B2D-4A15-AA4D-B11D3D0ECE77}" destId="{0A1AC1C9-5FAB-4B54-8EFC-A1E86FE86C9F}" srcOrd="0" destOrd="0" presId="urn:microsoft.com/office/officeart/2005/8/layout/hierarchy2"/>
    <dgm:cxn modelId="{EF0E419F-8D2F-4DA0-8B8F-55792B9F8DD1}" type="presOf" srcId="{C82F2C9E-31CA-4FB2-9898-FBC1E7574E6F}" destId="{2ED82536-0290-4629-8DFE-DFD3F049145C}" srcOrd="0" destOrd="0" presId="urn:microsoft.com/office/officeart/2005/8/layout/hierarchy2"/>
    <dgm:cxn modelId="{8772AA3A-B8F0-425D-B371-E82E85F13615}" type="presOf" srcId="{FDBE9DDC-5BBF-4C37-8F64-845BE7483B61}" destId="{412505D1-C285-498D-8BBF-F5664E3BF66C}" srcOrd="1" destOrd="0" presId="urn:microsoft.com/office/officeart/2005/8/layout/hierarchy2"/>
    <dgm:cxn modelId="{CDE53AD5-1DBD-401E-B02C-FF22835C94D9}" type="presOf" srcId="{2B0705A7-D1F9-458C-8B42-3E6C139326ED}" destId="{6EC90FEB-6599-41D3-AD80-4C9873134EA2}" srcOrd="0" destOrd="0" presId="urn:microsoft.com/office/officeart/2005/8/layout/hierarchy2"/>
    <dgm:cxn modelId="{1F7D055F-CF65-4CA3-B66E-7900B4963752}" type="presOf" srcId="{CCDDC729-2B78-45C7-86CD-D9003A906BD8}" destId="{97908FED-8844-49A1-B007-A75974117BB4}" srcOrd="0" destOrd="0" presId="urn:microsoft.com/office/officeart/2005/8/layout/hierarchy2"/>
    <dgm:cxn modelId="{FDF81223-6B84-45ED-A0DA-71C0EE119EA5}" type="presOf" srcId="{39C4B3B8-BAEB-4D72-9935-BAF9EEC9BE88}" destId="{FF8AD69A-4C5D-4541-B51D-19E54D30AE5F}" srcOrd="0" destOrd="0" presId="urn:microsoft.com/office/officeart/2005/8/layout/hierarchy2"/>
    <dgm:cxn modelId="{C8775B8B-8FD3-4EDF-B8AA-476455BCD07A}" srcId="{1593E33D-6AC6-4D19-BEF0-868B7B25588F}" destId="{C82F2C9E-31CA-4FB2-9898-FBC1E7574E6F}" srcOrd="0" destOrd="0" parTransId="{8D1F7581-F142-4895-A261-5C5CE72AFC43}" sibTransId="{08633D4C-7D77-4163-8910-D00346698952}"/>
    <dgm:cxn modelId="{92B13C7C-0127-4AD7-8F9B-4D68D99616A4}" type="presOf" srcId="{DABE108F-8B2D-4A15-AA4D-B11D3D0ECE77}" destId="{02274951-3668-42DB-8378-0DB313B2D216}" srcOrd="1" destOrd="0" presId="urn:microsoft.com/office/officeart/2005/8/layout/hierarchy2"/>
    <dgm:cxn modelId="{DCAE81CA-E483-44A9-9AAE-C4C6BDC154B6}" type="presParOf" srcId="{2303A6D2-52A2-4388-80B9-AA3BDA413D8F}" destId="{96E0C10D-055C-4178-AD5E-8D3871901A3C}" srcOrd="0" destOrd="0" presId="urn:microsoft.com/office/officeart/2005/8/layout/hierarchy2"/>
    <dgm:cxn modelId="{D13CF51B-6E46-4A3F-BDFC-92E5F4E3CF9C}" type="presParOf" srcId="{96E0C10D-055C-4178-AD5E-8D3871901A3C}" destId="{F23822F3-1BB9-44F7-AB3E-FF838F089E8F}" srcOrd="0" destOrd="0" presId="urn:microsoft.com/office/officeart/2005/8/layout/hierarchy2"/>
    <dgm:cxn modelId="{8336C918-376E-4208-A989-4A390F7FB219}" type="presParOf" srcId="{96E0C10D-055C-4178-AD5E-8D3871901A3C}" destId="{FACBBD07-A4E9-4DC1-AB01-51B057D22A93}" srcOrd="1" destOrd="0" presId="urn:microsoft.com/office/officeart/2005/8/layout/hierarchy2"/>
    <dgm:cxn modelId="{1B1E49D0-CE7F-4184-AF8D-A53ABED75243}" type="presParOf" srcId="{FACBBD07-A4E9-4DC1-AB01-51B057D22A93}" destId="{0B15F5A9-DB19-4977-A6D8-CE691B5C629A}" srcOrd="0" destOrd="0" presId="urn:microsoft.com/office/officeart/2005/8/layout/hierarchy2"/>
    <dgm:cxn modelId="{7EFE22DE-6759-405D-ABC0-39189ECCA04B}" type="presParOf" srcId="{0B15F5A9-DB19-4977-A6D8-CE691B5C629A}" destId="{91AC9702-DFDF-44BE-9328-EE3B90157155}" srcOrd="0" destOrd="0" presId="urn:microsoft.com/office/officeart/2005/8/layout/hierarchy2"/>
    <dgm:cxn modelId="{09B14E59-7C39-45B2-BA52-44BD26D6BCB2}" type="presParOf" srcId="{FACBBD07-A4E9-4DC1-AB01-51B057D22A93}" destId="{35E50D85-814D-4B6A-9B26-3C6D160BA49F}" srcOrd="1" destOrd="0" presId="urn:microsoft.com/office/officeart/2005/8/layout/hierarchy2"/>
    <dgm:cxn modelId="{1353AF24-E72A-4AF3-B998-25890088C4EF}" type="presParOf" srcId="{35E50D85-814D-4B6A-9B26-3C6D160BA49F}" destId="{FF8AD69A-4C5D-4541-B51D-19E54D30AE5F}" srcOrd="0" destOrd="0" presId="urn:microsoft.com/office/officeart/2005/8/layout/hierarchy2"/>
    <dgm:cxn modelId="{B8A82C87-B0BA-467A-A1A3-999B6C43CBCE}" type="presParOf" srcId="{35E50D85-814D-4B6A-9B26-3C6D160BA49F}" destId="{6C51092C-1E28-4CD0-9A8A-C913D1821153}" srcOrd="1" destOrd="0" presId="urn:microsoft.com/office/officeart/2005/8/layout/hierarchy2"/>
    <dgm:cxn modelId="{F82FE90A-A807-46BA-BC71-07887478E8D7}" type="presParOf" srcId="{6C51092C-1E28-4CD0-9A8A-C913D1821153}" destId="{186830E7-850B-4682-A271-6596275A3CD0}" srcOrd="0" destOrd="0" presId="urn:microsoft.com/office/officeart/2005/8/layout/hierarchy2"/>
    <dgm:cxn modelId="{11613280-86E3-40F7-A7C8-053DBAC07080}" type="presParOf" srcId="{186830E7-850B-4682-A271-6596275A3CD0}" destId="{492A9695-57A5-4A2F-B933-F34749F23E15}" srcOrd="0" destOrd="0" presId="urn:microsoft.com/office/officeart/2005/8/layout/hierarchy2"/>
    <dgm:cxn modelId="{9C8BC240-9259-43B3-B7CA-DA4944C4CAC6}" type="presParOf" srcId="{6C51092C-1E28-4CD0-9A8A-C913D1821153}" destId="{A71D7F46-E12E-4D5C-96B7-7E4D4D7E7C61}" srcOrd="1" destOrd="0" presId="urn:microsoft.com/office/officeart/2005/8/layout/hierarchy2"/>
    <dgm:cxn modelId="{78393D01-01DB-4197-AC8A-A2BA48F402BE}" type="presParOf" srcId="{A71D7F46-E12E-4D5C-96B7-7E4D4D7E7C61}" destId="{66626AFA-3D50-4500-B5DD-5147B4A05136}" srcOrd="0" destOrd="0" presId="urn:microsoft.com/office/officeart/2005/8/layout/hierarchy2"/>
    <dgm:cxn modelId="{24C6F562-1A6D-471F-8BC2-A2E576568923}" type="presParOf" srcId="{A71D7F46-E12E-4D5C-96B7-7E4D4D7E7C61}" destId="{789A931D-B7D0-48C9-A0CC-3C6EB71E49EE}" srcOrd="1" destOrd="0" presId="urn:microsoft.com/office/officeart/2005/8/layout/hierarchy2"/>
    <dgm:cxn modelId="{0C094C8B-75C8-4750-8BC2-CD523EF42766}" type="presParOf" srcId="{6C51092C-1E28-4CD0-9A8A-C913D1821153}" destId="{113122AE-78CE-4BB4-94AF-D8CB403DA94A}" srcOrd="2" destOrd="0" presId="urn:microsoft.com/office/officeart/2005/8/layout/hierarchy2"/>
    <dgm:cxn modelId="{0322A7B9-CCDD-47CE-A9F8-2C402DF4A6BA}" type="presParOf" srcId="{113122AE-78CE-4BB4-94AF-D8CB403DA94A}" destId="{9B81F8E7-FEB1-4CBF-B54A-CA18184827A7}" srcOrd="0" destOrd="0" presId="urn:microsoft.com/office/officeart/2005/8/layout/hierarchy2"/>
    <dgm:cxn modelId="{A8CFE72B-A73C-4779-9A2F-E0BF40B4A5E2}" type="presParOf" srcId="{6C51092C-1E28-4CD0-9A8A-C913D1821153}" destId="{1A19A0D1-AE4B-4C9E-8C13-9CA360A8FCB2}" srcOrd="3" destOrd="0" presId="urn:microsoft.com/office/officeart/2005/8/layout/hierarchy2"/>
    <dgm:cxn modelId="{360126DE-26DD-402E-B149-9EA814FB6498}" type="presParOf" srcId="{1A19A0D1-AE4B-4C9E-8C13-9CA360A8FCB2}" destId="{11FABC07-0513-49E5-8C3D-4178E63C90B1}" srcOrd="0" destOrd="0" presId="urn:microsoft.com/office/officeart/2005/8/layout/hierarchy2"/>
    <dgm:cxn modelId="{0CDF1277-096E-4A01-8F00-F445E388338F}" type="presParOf" srcId="{1A19A0D1-AE4B-4C9E-8C13-9CA360A8FCB2}" destId="{04044EB9-4CC3-414D-91CB-4853FF1EEAD1}" srcOrd="1" destOrd="0" presId="urn:microsoft.com/office/officeart/2005/8/layout/hierarchy2"/>
    <dgm:cxn modelId="{B69D2EFE-1A84-4460-9723-27B02D6EAE2F}" type="presParOf" srcId="{6C51092C-1E28-4CD0-9A8A-C913D1821153}" destId="{FBCDA37D-4808-497D-B119-6380F658BF30}" srcOrd="4" destOrd="0" presId="urn:microsoft.com/office/officeart/2005/8/layout/hierarchy2"/>
    <dgm:cxn modelId="{8E23983E-C693-46F4-BF92-DB6E0508CB6A}" type="presParOf" srcId="{FBCDA37D-4808-497D-B119-6380F658BF30}" destId="{A566691B-59F8-4BB3-81F9-5486E77577F4}" srcOrd="0" destOrd="0" presId="urn:microsoft.com/office/officeart/2005/8/layout/hierarchy2"/>
    <dgm:cxn modelId="{AAC55566-98AE-4078-B879-FC51197B4C5E}" type="presParOf" srcId="{6C51092C-1E28-4CD0-9A8A-C913D1821153}" destId="{28C4F9B4-1FC2-4E68-9B0A-7C3460CAB1EC}" srcOrd="5" destOrd="0" presId="urn:microsoft.com/office/officeart/2005/8/layout/hierarchy2"/>
    <dgm:cxn modelId="{315EB4D6-01CD-421F-A0BC-E36CC3B3EA74}" type="presParOf" srcId="{28C4F9B4-1FC2-4E68-9B0A-7C3460CAB1EC}" destId="{0F712959-A85C-4E79-B9CA-11FC0C2556D6}" srcOrd="0" destOrd="0" presId="urn:microsoft.com/office/officeart/2005/8/layout/hierarchy2"/>
    <dgm:cxn modelId="{1444D4DD-4896-4846-B65F-7D2C3733D0A4}" type="presParOf" srcId="{28C4F9B4-1FC2-4E68-9B0A-7C3460CAB1EC}" destId="{A9601D4F-D330-4144-91F4-5AB29A4C0071}" srcOrd="1" destOrd="0" presId="urn:microsoft.com/office/officeart/2005/8/layout/hierarchy2"/>
    <dgm:cxn modelId="{50642413-78D8-45DF-9C4F-3F163B97C1D8}" type="presParOf" srcId="{6C51092C-1E28-4CD0-9A8A-C913D1821153}" destId="{70D8CCB8-8DB3-4F7E-9243-24521B21E418}" srcOrd="6" destOrd="0" presId="urn:microsoft.com/office/officeart/2005/8/layout/hierarchy2"/>
    <dgm:cxn modelId="{C838720B-6C02-4CB2-922C-B6E2A8A7A48A}" type="presParOf" srcId="{70D8CCB8-8DB3-4F7E-9243-24521B21E418}" destId="{C46EEF63-C337-4B85-882A-D35EA09E7327}" srcOrd="0" destOrd="0" presId="urn:microsoft.com/office/officeart/2005/8/layout/hierarchy2"/>
    <dgm:cxn modelId="{9AF02C8E-0AA5-43FE-B673-7DBA645F1D0E}" type="presParOf" srcId="{6C51092C-1E28-4CD0-9A8A-C913D1821153}" destId="{C750541C-6068-430A-A489-9646F5117594}" srcOrd="7" destOrd="0" presId="urn:microsoft.com/office/officeart/2005/8/layout/hierarchy2"/>
    <dgm:cxn modelId="{FD9D418F-A10C-4E02-8F9E-64CA985D3085}" type="presParOf" srcId="{C750541C-6068-430A-A489-9646F5117594}" destId="{06C6A79B-D0F6-4F1B-B00A-614A77C0C87D}" srcOrd="0" destOrd="0" presId="urn:microsoft.com/office/officeart/2005/8/layout/hierarchy2"/>
    <dgm:cxn modelId="{E8978319-47FD-4483-A188-401EAC50AAF9}" type="presParOf" srcId="{C750541C-6068-430A-A489-9646F5117594}" destId="{7B1B41C1-633B-4C32-A7EB-32B94AE68384}" srcOrd="1" destOrd="0" presId="urn:microsoft.com/office/officeart/2005/8/layout/hierarchy2"/>
    <dgm:cxn modelId="{62D3E0D3-97B7-4F98-B8B7-E9F79580798A}" type="presParOf" srcId="{FACBBD07-A4E9-4DC1-AB01-51B057D22A93}" destId="{39457F3B-2CA0-43BD-897B-FA9E2FE0FD7D}" srcOrd="2" destOrd="0" presId="urn:microsoft.com/office/officeart/2005/8/layout/hierarchy2"/>
    <dgm:cxn modelId="{A4723B56-A00B-4070-B5A2-E465AED0F802}" type="presParOf" srcId="{39457F3B-2CA0-43BD-897B-FA9E2FE0FD7D}" destId="{FBA7717F-95BE-439E-BA62-8C0DA2B894C9}" srcOrd="0" destOrd="0" presId="urn:microsoft.com/office/officeart/2005/8/layout/hierarchy2"/>
    <dgm:cxn modelId="{8E8408D2-A530-44AE-8E7A-45226FB7DCD9}" type="presParOf" srcId="{FACBBD07-A4E9-4DC1-AB01-51B057D22A93}" destId="{A7C4DED6-1F12-4E82-A179-6714DFF2399F}" srcOrd="3" destOrd="0" presId="urn:microsoft.com/office/officeart/2005/8/layout/hierarchy2"/>
    <dgm:cxn modelId="{46E42E4A-7AFD-4AAD-BCC7-8173A4AD6195}" type="presParOf" srcId="{A7C4DED6-1F12-4E82-A179-6714DFF2399F}" destId="{97908FED-8844-49A1-B007-A75974117BB4}" srcOrd="0" destOrd="0" presId="urn:microsoft.com/office/officeart/2005/8/layout/hierarchy2"/>
    <dgm:cxn modelId="{8C91BD66-9B24-465B-BB5A-78A317FB20CF}" type="presParOf" srcId="{A7C4DED6-1F12-4E82-A179-6714DFF2399F}" destId="{53E85F3C-189A-444D-AFA3-E3676CCD9636}" srcOrd="1" destOrd="0" presId="urn:microsoft.com/office/officeart/2005/8/layout/hierarchy2"/>
    <dgm:cxn modelId="{A074902A-2A20-4728-9FEA-2832A9260D04}" type="presParOf" srcId="{53E85F3C-189A-444D-AFA3-E3676CCD9636}" destId="{F462C760-EEE1-483A-B831-C3236164BE80}" srcOrd="0" destOrd="0" presId="urn:microsoft.com/office/officeart/2005/8/layout/hierarchy2"/>
    <dgm:cxn modelId="{628A0598-49A3-4591-9701-04965A4EC13F}" type="presParOf" srcId="{F462C760-EEE1-483A-B831-C3236164BE80}" destId="{CCC168FE-A7C3-4215-A91D-7F316503F3D1}" srcOrd="0" destOrd="0" presId="urn:microsoft.com/office/officeart/2005/8/layout/hierarchy2"/>
    <dgm:cxn modelId="{C82F0EBE-13AE-4B16-BD61-531DFF7EFAF2}" type="presParOf" srcId="{53E85F3C-189A-444D-AFA3-E3676CCD9636}" destId="{10A8D02C-93CF-457B-A923-AC3A90936C1C}" srcOrd="1" destOrd="0" presId="urn:microsoft.com/office/officeart/2005/8/layout/hierarchy2"/>
    <dgm:cxn modelId="{70ACEECE-BE6D-4BE7-B638-098A17DB2FC8}" type="presParOf" srcId="{10A8D02C-93CF-457B-A923-AC3A90936C1C}" destId="{E41E4DF2-DD7D-4447-A0B5-FB9424591EE0}" srcOrd="0" destOrd="0" presId="urn:microsoft.com/office/officeart/2005/8/layout/hierarchy2"/>
    <dgm:cxn modelId="{50DDF3A8-6FD7-42B8-A0D4-CF7E6180C622}" type="presParOf" srcId="{10A8D02C-93CF-457B-A923-AC3A90936C1C}" destId="{C4039517-9273-4D48-8F5D-E9965EB0047F}" srcOrd="1" destOrd="0" presId="urn:microsoft.com/office/officeart/2005/8/layout/hierarchy2"/>
    <dgm:cxn modelId="{EAC1847A-9D3E-40DB-B54B-F3149D76BB73}" type="presParOf" srcId="{53E85F3C-189A-444D-AFA3-E3676CCD9636}" destId="{3D6A971B-F4F6-4AE4-B75C-1C2C734DED7D}" srcOrd="2" destOrd="0" presId="urn:microsoft.com/office/officeart/2005/8/layout/hierarchy2"/>
    <dgm:cxn modelId="{4B2D83E8-2233-4945-921A-2B89CDF354B1}" type="presParOf" srcId="{3D6A971B-F4F6-4AE4-B75C-1C2C734DED7D}" destId="{412505D1-C285-498D-8BBF-F5664E3BF66C}" srcOrd="0" destOrd="0" presId="urn:microsoft.com/office/officeart/2005/8/layout/hierarchy2"/>
    <dgm:cxn modelId="{62804830-DF82-45E2-91E4-2B1F558E133E}" type="presParOf" srcId="{53E85F3C-189A-444D-AFA3-E3676CCD9636}" destId="{00DC618A-6FD1-4811-89E6-7A8E1460536E}" srcOrd="3" destOrd="0" presId="urn:microsoft.com/office/officeart/2005/8/layout/hierarchy2"/>
    <dgm:cxn modelId="{78627C5A-64D3-4339-A877-4A1EDB292710}" type="presParOf" srcId="{00DC618A-6FD1-4811-89E6-7A8E1460536E}" destId="{6A9B4720-561F-4225-ACA4-05364BD20219}" srcOrd="0" destOrd="0" presId="urn:microsoft.com/office/officeart/2005/8/layout/hierarchy2"/>
    <dgm:cxn modelId="{AE9FF6E0-1F1C-406A-AF7A-3FBFF639AD63}" type="presParOf" srcId="{00DC618A-6FD1-4811-89E6-7A8E1460536E}" destId="{BE1D7A07-EC6F-4DCD-B731-28C0D60A5217}" srcOrd="1" destOrd="0" presId="urn:microsoft.com/office/officeart/2005/8/layout/hierarchy2"/>
    <dgm:cxn modelId="{46BE9152-45FB-4065-B281-A654CBF3B0AC}" type="presParOf" srcId="{53E85F3C-189A-444D-AFA3-E3676CCD9636}" destId="{E7B118E4-5D30-4CDF-842A-6B6CC390E60F}" srcOrd="4" destOrd="0" presId="urn:microsoft.com/office/officeart/2005/8/layout/hierarchy2"/>
    <dgm:cxn modelId="{E2A03AAB-9A02-462D-8909-17F60CAA3768}" type="presParOf" srcId="{E7B118E4-5D30-4CDF-842A-6B6CC390E60F}" destId="{47E7D5C8-BD06-4D95-9553-5C46C9264E25}" srcOrd="0" destOrd="0" presId="urn:microsoft.com/office/officeart/2005/8/layout/hierarchy2"/>
    <dgm:cxn modelId="{40F2E50A-781F-471A-BF8F-F60B2BA7BFBC}" type="presParOf" srcId="{53E85F3C-189A-444D-AFA3-E3676CCD9636}" destId="{38BAD339-5850-4097-848C-8AD16FC80618}" srcOrd="5" destOrd="0" presId="urn:microsoft.com/office/officeart/2005/8/layout/hierarchy2"/>
    <dgm:cxn modelId="{DC4A887C-B650-43CC-B195-EC872C636B1C}" type="presParOf" srcId="{38BAD339-5850-4097-848C-8AD16FC80618}" destId="{9CE05B88-7BAF-4F03-90FB-612B6A169401}" srcOrd="0" destOrd="0" presId="urn:microsoft.com/office/officeart/2005/8/layout/hierarchy2"/>
    <dgm:cxn modelId="{2B0C3249-2F56-4098-90A9-B7307A5251A1}" type="presParOf" srcId="{38BAD339-5850-4097-848C-8AD16FC80618}" destId="{EA522C65-459B-401D-8500-9B96E2F11DA8}" srcOrd="1" destOrd="0" presId="urn:microsoft.com/office/officeart/2005/8/layout/hierarchy2"/>
    <dgm:cxn modelId="{F17CFA58-6719-4C6C-B879-E67F0EE056EE}" type="presParOf" srcId="{FACBBD07-A4E9-4DC1-AB01-51B057D22A93}" destId="{8121B2B0-CD91-41F0-A259-1B1225658520}" srcOrd="4" destOrd="0" presId="urn:microsoft.com/office/officeart/2005/8/layout/hierarchy2"/>
    <dgm:cxn modelId="{B21F1A65-E442-4B17-ADDC-359F77390E42}" type="presParOf" srcId="{8121B2B0-CD91-41F0-A259-1B1225658520}" destId="{12020671-45CF-448F-A3E1-D48531B7210E}" srcOrd="0" destOrd="0" presId="urn:microsoft.com/office/officeart/2005/8/layout/hierarchy2"/>
    <dgm:cxn modelId="{3B484B0B-ADA8-41D9-A25B-60AB88D7D728}" type="presParOf" srcId="{FACBBD07-A4E9-4DC1-AB01-51B057D22A93}" destId="{2758720E-EFD2-43EB-A8A6-CABD5414A357}" srcOrd="5" destOrd="0" presId="urn:microsoft.com/office/officeart/2005/8/layout/hierarchy2"/>
    <dgm:cxn modelId="{865C96A0-9DC1-4C07-97DB-AE44642ED0C1}" type="presParOf" srcId="{2758720E-EFD2-43EB-A8A6-CABD5414A357}" destId="{4726D313-020A-4CBB-B11F-A7A54AB77EA1}" srcOrd="0" destOrd="0" presId="urn:microsoft.com/office/officeart/2005/8/layout/hierarchy2"/>
    <dgm:cxn modelId="{96E8730A-73AB-4F8C-92EF-9CEEA77DF441}" type="presParOf" srcId="{2758720E-EFD2-43EB-A8A6-CABD5414A357}" destId="{61622489-BF9A-4CDE-9CAA-F2A11C3710AA}" srcOrd="1" destOrd="0" presId="urn:microsoft.com/office/officeart/2005/8/layout/hierarchy2"/>
    <dgm:cxn modelId="{FA537C3B-F18E-448D-8100-27BFC134BFBE}" type="presParOf" srcId="{61622489-BF9A-4CDE-9CAA-F2A11C3710AA}" destId="{193AAA96-4D66-431F-87C7-6052513CE4A5}" srcOrd="0" destOrd="0" presId="urn:microsoft.com/office/officeart/2005/8/layout/hierarchy2"/>
    <dgm:cxn modelId="{643CBDF6-19FB-4648-966F-0D0BC0B6D596}" type="presParOf" srcId="{193AAA96-4D66-431F-87C7-6052513CE4A5}" destId="{397E0C17-7762-4E1B-A289-D319CC38DC93}" srcOrd="0" destOrd="0" presId="urn:microsoft.com/office/officeart/2005/8/layout/hierarchy2"/>
    <dgm:cxn modelId="{CD3D7934-93A8-425A-8E6A-A1A45F2CA93D}" type="presParOf" srcId="{61622489-BF9A-4CDE-9CAA-F2A11C3710AA}" destId="{858567A1-4BF8-4D4A-8980-2337A7DE0E32}" srcOrd="1" destOrd="0" presId="urn:microsoft.com/office/officeart/2005/8/layout/hierarchy2"/>
    <dgm:cxn modelId="{8FDCCA14-89E0-45A0-9A94-3C3F8666F964}" type="presParOf" srcId="{858567A1-4BF8-4D4A-8980-2337A7DE0E32}" destId="{2ED82536-0290-4629-8DFE-DFD3F049145C}" srcOrd="0" destOrd="0" presId="urn:microsoft.com/office/officeart/2005/8/layout/hierarchy2"/>
    <dgm:cxn modelId="{BBDF115D-8720-4150-A822-C84C13070A45}" type="presParOf" srcId="{858567A1-4BF8-4D4A-8980-2337A7DE0E32}" destId="{53D02251-EB71-4CF1-8947-DB22A6939C0B}" srcOrd="1" destOrd="0" presId="urn:microsoft.com/office/officeart/2005/8/layout/hierarchy2"/>
    <dgm:cxn modelId="{0B74C02E-83BB-4EB2-B9A7-9AEEDB886498}" type="presParOf" srcId="{61622489-BF9A-4CDE-9CAA-F2A11C3710AA}" destId="{0A1AC1C9-5FAB-4B54-8EFC-A1E86FE86C9F}" srcOrd="2" destOrd="0" presId="urn:microsoft.com/office/officeart/2005/8/layout/hierarchy2"/>
    <dgm:cxn modelId="{54FD4F76-E8E4-445F-8D9C-62708260FAEE}" type="presParOf" srcId="{0A1AC1C9-5FAB-4B54-8EFC-A1E86FE86C9F}" destId="{02274951-3668-42DB-8378-0DB313B2D216}" srcOrd="0" destOrd="0" presId="urn:microsoft.com/office/officeart/2005/8/layout/hierarchy2"/>
    <dgm:cxn modelId="{48596950-B04D-408E-8AD1-EB5EADB6CA47}" type="presParOf" srcId="{61622489-BF9A-4CDE-9CAA-F2A11C3710AA}" destId="{38E0C91D-3595-4A81-A53F-BFD1064C9387}" srcOrd="3" destOrd="0" presId="urn:microsoft.com/office/officeart/2005/8/layout/hierarchy2"/>
    <dgm:cxn modelId="{33EEA2D2-B5B2-4D02-9029-35B19AAD46E0}" type="presParOf" srcId="{38E0C91D-3595-4A81-A53F-BFD1064C9387}" destId="{7F3EA7D0-52B5-4C66-9012-00A727146CB4}" srcOrd="0" destOrd="0" presId="urn:microsoft.com/office/officeart/2005/8/layout/hierarchy2"/>
    <dgm:cxn modelId="{54CA7CB9-86D4-4ED7-8568-8B2F75CF47CB}" type="presParOf" srcId="{38E0C91D-3595-4A81-A53F-BFD1064C9387}" destId="{1E86A457-385F-4F06-B9D3-5768950985A4}" srcOrd="1" destOrd="0" presId="urn:microsoft.com/office/officeart/2005/8/layout/hierarchy2"/>
    <dgm:cxn modelId="{B1597FBF-46DE-4DC7-982D-D012D6727781}" type="presParOf" srcId="{61622489-BF9A-4CDE-9CAA-F2A11C3710AA}" destId="{9DAFF797-2179-4A40-AA5B-BCDD71F6EAB2}" srcOrd="4" destOrd="0" presId="urn:microsoft.com/office/officeart/2005/8/layout/hierarchy2"/>
    <dgm:cxn modelId="{1D8FA3F8-4265-41BD-8EE2-2F9A54F5C717}" type="presParOf" srcId="{9DAFF797-2179-4A40-AA5B-BCDD71F6EAB2}" destId="{8458CB12-625C-46D8-90E6-274D77460450}" srcOrd="0" destOrd="0" presId="urn:microsoft.com/office/officeart/2005/8/layout/hierarchy2"/>
    <dgm:cxn modelId="{AB5B6920-DA60-4AD0-908C-B9A2084FF9AE}" type="presParOf" srcId="{61622489-BF9A-4CDE-9CAA-F2A11C3710AA}" destId="{CEAECD4C-0415-4341-92D1-5F459AD7AE1F}" srcOrd="5" destOrd="0" presId="urn:microsoft.com/office/officeart/2005/8/layout/hierarchy2"/>
    <dgm:cxn modelId="{CADA8D15-6B7D-46F5-AD33-82B440E93413}" type="presParOf" srcId="{CEAECD4C-0415-4341-92D1-5F459AD7AE1F}" destId="{1BCB2A09-8CD1-4FA1-8941-1F1C03E657C8}" srcOrd="0" destOrd="0" presId="urn:microsoft.com/office/officeart/2005/8/layout/hierarchy2"/>
    <dgm:cxn modelId="{33039849-BDF7-421A-8A3A-CA971F8FB5CD}" type="presParOf" srcId="{CEAECD4C-0415-4341-92D1-5F459AD7AE1F}" destId="{C60427E9-D471-471D-AD5A-649DD217E779}" srcOrd="1" destOrd="0" presId="urn:microsoft.com/office/officeart/2005/8/layout/hierarchy2"/>
    <dgm:cxn modelId="{28863E82-C57F-49B7-8BF1-CCD2E8D96E78}" type="presParOf" srcId="{FACBBD07-A4E9-4DC1-AB01-51B057D22A93}" destId="{F42CC609-192C-49E0-840A-88577196A634}" srcOrd="6" destOrd="0" presId="urn:microsoft.com/office/officeart/2005/8/layout/hierarchy2"/>
    <dgm:cxn modelId="{274C0A3C-3E1A-4E77-9799-629DAA64C663}" type="presParOf" srcId="{F42CC609-192C-49E0-840A-88577196A634}" destId="{B1BB47AF-E3BD-4995-9F2B-1CE387681FC5}" srcOrd="0" destOrd="0" presId="urn:microsoft.com/office/officeart/2005/8/layout/hierarchy2"/>
    <dgm:cxn modelId="{BF0AB97C-A0C5-4C5D-846D-D3D0DED2A994}" type="presParOf" srcId="{FACBBD07-A4E9-4DC1-AB01-51B057D22A93}" destId="{74F0C81C-4CFD-4941-B34A-1A94AB1EDAB1}" srcOrd="7" destOrd="0" presId="urn:microsoft.com/office/officeart/2005/8/layout/hierarchy2"/>
    <dgm:cxn modelId="{EB144812-3478-46B0-87E8-EA35F9C92094}" type="presParOf" srcId="{74F0C81C-4CFD-4941-B34A-1A94AB1EDAB1}" destId="{9C478FCE-728C-4392-977F-9AF059FC1A3E}" srcOrd="0" destOrd="0" presId="urn:microsoft.com/office/officeart/2005/8/layout/hierarchy2"/>
    <dgm:cxn modelId="{845ED7CA-B9DD-4282-8FCC-CF7194105D4E}" type="presParOf" srcId="{74F0C81C-4CFD-4941-B34A-1A94AB1EDAB1}" destId="{84DF096C-C70C-4EAC-820E-36AC8CAE4F07}" srcOrd="1" destOrd="0" presId="urn:microsoft.com/office/officeart/2005/8/layout/hierarchy2"/>
    <dgm:cxn modelId="{84867D43-960D-40FD-A432-EC0075491EE9}" type="presParOf" srcId="{FACBBD07-A4E9-4DC1-AB01-51B057D22A93}" destId="{D6A2620D-68DC-43DD-893A-77109D88A430}" srcOrd="8" destOrd="0" presId="urn:microsoft.com/office/officeart/2005/8/layout/hierarchy2"/>
    <dgm:cxn modelId="{F286BD28-CA33-4A95-97AF-493D0A668E0B}" type="presParOf" srcId="{D6A2620D-68DC-43DD-893A-77109D88A430}" destId="{9B029A0E-9027-47D1-B6BF-866B8DF845CC}" srcOrd="0" destOrd="0" presId="urn:microsoft.com/office/officeart/2005/8/layout/hierarchy2"/>
    <dgm:cxn modelId="{E8DA4315-8C70-43CB-A5DB-9E7CE0CF0322}" type="presParOf" srcId="{FACBBD07-A4E9-4DC1-AB01-51B057D22A93}" destId="{3291D284-7060-4E3E-94F3-91EE833E80A7}" srcOrd="9" destOrd="0" presId="urn:microsoft.com/office/officeart/2005/8/layout/hierarchy2"/>
    <dgm:cxn modelId="{4944E994-E93D-488B-8F8A-4061A95A91BF}" type="presParOf" srcId="{3291D284-7060-4E3E-94F3-91EE833E80A7}" destId="{6EC90FEB-6599-41D3-AD80-4C9873134EA2}" srcOrd="0" destOrd="0" presId="urn:microsoft.com/office/officeart/2005/8/layout/hierarchy2"/>
    <dgm:cxn modelId="{4D65AA20-0F5D-4C7F-9FC0-172DFF51BC50}" type="presParOf" srcId="{3291D284-7060-4E3E-94F3-91EE833E80A7}" destId="{697C1961-9E7A-4209-890C-2CD0A35AC6B1}" srcOrd="1" destOrd="0" presId="urn:microsoft.com/office/officeart/2005/8/layout/hierarchy2"/>
  </dgm:cxnLst>
  <dgm:bg/>
  <dgm:whole>
    <a:ln>
      <a:solidFill>
        <a:schemeClr val="accent1">
          <a:lumMod val="60000"/>
          <a:lumOff val="4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88E9380-047F-48FB-BD81-1087EDB8A979}"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zh-CN" altLang="en-US"/>
        </a:p>
      </dgm:t>
    </dgm:pt>
    <dgm:pt modelId="{46696CD1-4922-49D0-856F-FCCC7D2C27F6}">
      <dgm:prSet phldrT="[文本]"/>
      <dgm:spPr/>
      <dgm:t>
        <a:bodyPr/>
        <a:lstStyle/>
        <a:p>
          <a:r>
            <a:rPr lang="zh-CN" altLang="en-US" dirty="0"/>
            <a:t>基因组测序的基本策略</a:t>
          </a:r>
        </a:p>
      </dgm:t>
    </dgm:pt>
    <dgm:pt modelId="{FBFBA1BA-C2FA-4955-8FC3-31DAE3117182}" type="parTrans" cxnId="{A1B3F47F-8F33-4988-B4EF-BA41DCA0C203}">
      <dgm:prSet/>
      <dgm:spPr/>
      <dgm:t>
        <a:bodyPr/>
        <a:lstStyle/>
        <a:p>
          <a:endParaRPr lang="zh-CN" altLang="en-US"/>
        </a:p>
      </dgm:t>
    </dgm:pt>
    <dgm:pt modelId="{E66A7BBD-C9D4-4100-B212-6FC4219DDD66}" type="sibTrans" cxnId="{A1B3F47F-8F33-4988-B4EF-BA41DCA0C203}">
      <dgm:prSet/>
      <dgm:spPr/>
      <dgm:t>
        <a:bodyPr/>
        <a:lstStyle/>
        <a:p>
          <a:endParaRPr lang="zh-CN" altLang="en-US"/>
        </a:p>
      </dgm:t>
    </dgm:pt>
    <dgm:pt modelId="{290B9BB2-7076-4CF3-A746-10FA677A3E97}">
      <dgm:prSet phldrT="[文本]"/>
      <dgm:spPr/>
      <dgm:t>
        <a:bodyPr/>
        <a:lstStyle/>
        <a:p>
          <a:r>
            <a:rPr lang="zh-CN" altLang="en-US" dirty="0"/>
            <a:t>双脱氧链末端终止法</a:t>
          </a:r>
        </a:p>
      </dgm:t>
    </dgm:pt>
    <dgm:pt modelId="{156EB365-E7B1-4AD8-9C7E-5E28CCF533A9}" type="parTrans" cxnId="{308683B3-3F91-4FF3-8106-2C6FF87729D0}">
      <dgm:prSet/>
      <dgm:spPr/>
      <dgm:t>
        <a:bodyPr/>
        <a:lstStyle/>
        <a:p>
          <a:endParaRPr lang="zh-CN" altLang="en-US"/>
        </a:p>
      </dgm:t>
    </dgm:pt>
    <dgm:pt modelId="{BB99DAC9-2A00-4B81-AC8F-D7B621B54FD8}" type="sibTrans" cxnId="{308683B3-3F91-4FF3-8106-2C6FF87729D0}">
      <dgm:prSet/>
      <dgm:spPr/>
      <dgm:t>
        <a:bodyPr/>
        <a:lstStyle/>
        <a:p>
          <a:endParaRPr lang="zh-CN" altLang="en-US"/>
        </a:p>
      </dgm:t>
    </dgm:pt>
    <dgm:pt modelId="{7EDCBC74-037E-46B1-8575-51DB2E38D6A9}">
      <dgm:prSet phldrT="[文本]"/>
      <dgm:spPr/>
      <dgm:t>
        <a:bodyPr/>
        <a:lstStyle/>
        <a:p>
          <a:r>
            <a:rPr lang="zh-CN" altLang="en-US" dirty="0"/>
            <a:t>逐步克隆测定法</a:t>
          </a:r>
        </a:p>
      </dgm:t>
    </dgm:pt>
    <dgm:pt modelId="{FA24DFA2-ED3F-4750-87AB-92F6AE0F7D4F}" type="parTrans" cxnId="{8020E17A-F3DF-472B-988A-CE3DD02E0AB0}">
      <dgm:prSet/>
      <dgm:spPr/>
      <dgm:t>
        <a:bodyPr/>
        <a:lstStyle/>
        <a:p>
          <a:endParaRPr lang="zh-CN" altLang="en-US"/>
        </a:p>
      </dgm:t>
    </dgm:pt>
    <dgm:pt modelId="{76FBBFD2-B0EB-4F13-8A57-1CA0B5CB3118}" type="sibTrans" cxnId="{8020E17A-F3DF-472B-988A-CE3DD02E0AB0}">
      <dgm:prSet/>
      <dgm:spPr/>
      <dgm:t>
        <a:bodyPr/>
        <a:lstStyle/>
        <a:p>
          <a:endParaRPr lang="zh-CN" altLang="en-US"/>
        </a:p>
      </dgm:t>
    </dgm:pt>
    <dgm:pt modelId="{05AF9BC1-B4D9-43B2-9F3B-347AC89602C3}">
      <dgm:prSet phldrT="[文本]"/>
      <dgm:spPr/>
      <dgm:t>
        <a:bodyPr/>
        <a:lstStyle/>
        <a:p>
          <a:r>
            <a:rPr lang="zh-CN" altLang="en-US" dirty="0"/>
            <a:t>全基因鸟枪法</a:t>
          </a:r>
        </a:p>
      </dgm:t>
    </dgm:pt>
    <dgm:pt modelId="{17419558-80A9-42B3-925B-4E99B16BFF88}" type="parTrans" cxnId="{16266217-328B-4C5C-AFAC-040996F61F19}">
      <dgm:prSet/>
      <dgm:spPr/>
      <dgm:t>
        <a:bodyPr/>
        <a:lstStyle/>
        <a:p>
          <a:endParaRPr lang="zh-CN" altLang="en-US"/>
        </a:p>
      </dgm:t>
    </dgm:pt>
    <dgm:pt modelId="{3029CA73-DC75-4FF5-A79E-D79351BA1DE3}" type="sibTrans" cxnId="{16266217-328B-4C5C-AFAC-040996F61F19}">
      <dgm:prSet/>
      <dgm:spPr/>
      <dgm:t>
        <a:bodyPr/>
        <a:lstStyle/>
        <a:p>
          <a:endParaRPr lang="zh-CN" altLang="en-US"/>
        </a:p>
      </dgm:t>
    </dgm:pt>
    <dgm:pt modelId="{BF4B6834-71AA-452B-91DD-BCB38359EB61}">
      <dgm:prSet phldrT="[文本]"/>
      <dgm:spPr/>
      <dgm:t>
        <a:bodyPr/>
        <a:lstStyle/>
        <a:p>
          <a:r>
            <a:rPr lang="zh-CN" altLang="en-US" dirty="0"/>
            <a:t>化学降解法</a:t>
          </a:r>
        </a:p>
      </dgm:t>
    </dgm:pt>
    <dgm:pt modelId="{67C868ED-AEC9-47FD-962E-FBA718F37D26}" type="parTrans" cxnId="{2C23BD22-61AA-4585-A4B0-5F34C3618B7B}">
      <dgm:prSet/>
      <dgm:spPr/>
      <dgm:t>
        <a:bodyPr/>
        <a:lstStyle/>
        <a:p>
          <a:endParaRPr lang="zh-CN" altLang="en-US"/>
        </a:p>
      </dgm:t>
    </dgm:pt>
    <dgm:pt modelId="{E66DA3F0-5517-4A8F-9CC3-AD8FB235AE59}" type="sibTrans" cxnId="{2C23BD22-61AA-4585-A4B0-5F34C3618B7B}">
      <dgm:prSet/>
      <dgm:spPr/>
      <dgm:t>
        <a:bodyPr/>
        <a:lstStyle/>
        <a:p>
          <a:endParaRPr lang="zh-CN" altLang="en-US"/>
        </a:p>
      </dgm:t>
    </dgm:pt>
    <dgm:pt modelId="{47A4E19D-6A81-4590-989C-9D3D8D11FDBC}">
      <dgm:prSet phldrT="[文本]"/>
      <dgm:spPr/>
      <dgm:t>
        <a:bodyPr/>
        <a:lstStyle/>
        <a:p>
          <a:r>
            <a:rPr lang="en-US" altLang="zh-CN" dirty="0"/>
            <a:t>13.3.1</a:t>
          </a:r>
          <a:endParaRPr lang="zh-CN" altLang="en-US" dirty="0"/>
        </a:p>
      </dgm:t>
    </dgm:pt>
    <dgm:pt modelId="{F5019904-6356-4F72-8730-F6521BDC3E35}" type="parTrans" cxnId="{B458E5A0-1F3A-415D-B914-A45BBDDE830A}">
      <dgm:prSet/>
      <dgm:spPr/>
      <dgm:t>
        <a:bodyPr/>
        <a:lstStyle/>
        <a:p>
          <a:endParaRPr lang="zh-CN" altLang="en-US"/>
        </a:p>
      </dgm:t>
    </dgm:pt>
    <dgm:pt modelId="{F74E7727-DA35-4EC4-A0BB-9FEAEB10EBC9}" type="sibTrans" cxnId="{B458E5A0-1F3A-415D-B914-A45BBDDE830A}">
      <dgm:prSet/>
      <dgm:spPr/>
      <dgm:t>
        <a:bodyPr/>
        <a:lstStyle/>
        <a:p>
          <a:endParaRPr lang="zh-CN" altLang="en-US"/>
        </a:p>
      </dgm:t>
    </dgm:pt>
    <dgm:pt modelId="{93167D9A-CB16-4109-B6AB-DB187F27A9CD}">
      <dgm:prSet phldrT="[文本]"/>
      <dgm:spPr/>
      <dgm:t>
        <a:bodyPr/>
        <a:lstStyle/>
        <a:p>
          <a:r>
            <a:rPr lang="zh-CN" altLang="en-US" dirty="0"/>
            <a:t>基础方法</a:t>
          </a:r>
        </a:p>
      </dgm:t>
    </dgm:pt>
    <dgm:pt modelId="{3A4C00EF-50CC-40EE-8002-381BE3B0BFA2}" type="parTrans" cxnId="{A5D13BE0-8B18-411B-9AFB-B228A09346D9}">
      <dgm:prSet/>
      <dgm:spPr/>
      <dgm:t>
        <a:bodyPr/>
        <a:lstStyle/>
        <a:p>
          <a:endParaRPr lang="zh-CN" altLang="en-US"/>
        </a:p>
      </dgm:t>
    </dgm:pt>
    <dgm:pt modelId="{069A8710-566F-4565-939F-74509FA02670}" type="sibTrans" cxnId="{A5D13BE0-8B18-411B-9AFB-B228A09346D9}">
      <dgm:prSet/>
      <dgm:spPr/>
      <dgm:t>
        <a:bodyPr/>
        <a:lstStyle/>
        <a:p>
          <a:endParaRPr lang="zh-CN" altLang="en-US"/>
        </a:p>
      </dgm:t>
    </dgm:pt>
    <dgm:pt modelId="{BB55180C-F055-4B23-BCC1-FC86FFAB2783}">
      <dgm:prSet phldrT="[文本]"/>
      <dgm:spPr/>
      <dgm:t>
        <a:bodyPr/>
        <a:lstStyle/>
        <a:p>
          <a:r>
            <a:rPr lang="zh-CN" altLang="en-US" dirty="0"/>
            <a:t>衍生方法</a:t>
          </a:r>
        </a:p>
      </dgm:t>
    </dgm:pt>
    <dgm:pt modelId="{66162129-671B-4335-B839-FEEDECD466E4}" type="parTrans" cxnId="{CCCBDB16-E0EC-4F4C-A169-BF8B2084B86B}">
      <dgm:prSet/>
      <dgm:spPr/>
      <dgm:t>
        <a:bodyPr/>
        <a:lstStyle/>
        <a:p>
          <a:endParaRPr lang="zh-CN" altLang="en-US"/>
        </a:p>
      </dgm:t>
    </dgm:pt>
    <dgm:pt modelId="{80678254-EA88-464E-978D-201BB0DDD5DD}" type="sibTrans" cxnId="{CCCBDB16-E0EC-4F4C-A169-BF8B2084B86B}">
      <dgm:prSet/>
      <dgm:spPr/>
      <dgm:t>
        <a:bodyPr/>
        <a:lstStyle/>
        <a:p>
          <a:endParaRPr lang="zh-CN" altLang="en-US"/>
        </a:p>
      </dgm:t>
    </dgm:pt>
    <dgm:pt modelId="{86EB4242-163B-4227-B0AF-D8EE9B6C99CF}" type="pres">
      <dgm:prSet presAssocID="{A88E9380-047F-48FB-BD81-1087EDB8A979}" presName="mainComposite" presStyleCnt="0">
        <dgm:presLayoutVars>
          <dgm:chPref val="1"/>
          <dgm:dir/>
          <dgm:animOne val="branch"/>
          <dgm:animLvl val="lvl"/>
          <dgm:resizeHandles val="exact"/>
        </dgm:presLayoutVars>
      </dgm:prSet>
      <dgm:spPr/>
      <dgm:t>
        <a:bodyPr/>
        <a:lstStyle/>
        <a:p>
          <a:endParaRPr lang="zh-CN" altLang="en-US"/>
        </a:p>
      </dgm:t>
    </dgm:pt>
    <dgm:pt modelId="{E69C6A7B-5D4E-43A7-9C08-07E71025AE22}" type="pres">
      <dgm:prSet presAssocID="{A88E9380-047F-48FB-BD81-1087EDB8A979}" presName="hierFlow" presStyleCnt="0"/>
      <dgm:spPr/>
    </dgm:pt>
    <dgm:pt modelId="{0811E09B-5D17-460E-86B4-FFD78682C64E}" type="pres">
      <dgm:prSet presAssocID="{A88E9380-047F-48FB-BD81-1087EDB8A979}" presName="firstBuf" presStyleCnt="0"/>
      <dgm:spPr/>
    </dgm:pt>
    <dgm:pt modelId="{59AB1A27-1CF8-4950-8D34-3FBC6E220AC2}" type="pres">
      <dgm:prSet presAssocID="{A88E9380-047F-48FB-BD81-1087EDB8A979}" presName="hierChild1" presStyleCnt="0">
        <dgm:presLayoutVars>
          <dgm:chPref val="1"/>
          <dgm:animOne val="branch"/>
          <dgm:animLvl val="lvl"/>
        </dgm:presLayoutVars>
      </dgm:prSet>
      <dgm:spPr/>
    </dgm:pt>
    <dgm:pt modelId="{2C41DBA0-B8D2-4FB4-8675-9F52ACF1807E}" type="pres">
      <dgm:prSet presAssocID="{46696CD1-4922-49D0-856F-FCCC7D2C27F6}" presName="Name17" presStyleCnt="0"/>
      <dgm:spPr/>
    </dgm:pt>
    <dgm:pt modelId="{E6BC06BC-E773-4866-BFB8-C4CBCBEA8B4B}" type="pres">
      <dgm:prSet presAssocID="{46696CD1-4922-49D0-856F-FCCC7D2C27F6}" presName="level1Shape" presStyleLbl="node0" presStyleIdx="0" presStyleCnt="1">
        <dgm:presLayoutVars>
          <dgm:chPref val="3"/>
        </dgm:presLayoutVars>
      </dgm:prSet>
      <dgm:spPr/>
      <dgm:t>
        <a:bodyPr/>
        <a:lstStyle/>
        <a:p>
          <a:endParaRPr lang="zh-CN" altLang="en-US"/>
        </a:p>
      </dgm:t>
    </dgm:pt>
    <dgm:pt modelId="{EE1E510E-D758-4D32-81CF-0AD7D4F5F6E1}" type="pres">
      <dgm:prSet presAssocID="{46696CD1-4922-49D0-856F-FCCC7D2C27F6}" presName="hierChild2" presStyleCnt="0"/>
      <dgm:spPr/>
    </dgm:pt>
    <dgm:pt modelId="{1528CC85-AD7F-400D-8D4C-6413862E8F5C}" type="pres">
      <dgm:prSet presAssocID="{156EB365-E7B1-4AD8-9C7E-5E28CCF533A9}" presName="Name25" presStyleLbl="parChTrans1D2" presStyleIdx="0" presStyleCnt="2"/>
      <dgm:spPr/>
      <dgm:t>
        <a:bodyPr/>
        <a:lstStyle/>
        <a:p>
          <a:endParaRPr lang="zh-CN" altLang="en-US"/>
        </a:p>
      </dgm:t>
    </dgm:pt>
    <dgm:pt modelId="{CF6441EC-C32F-4FCE-A71C-7F57B1C22168}" type="pres">
      <dgm:prSet presAssocID="{156EB365-E7B1-4AD8-9C7E-5E28CCF533A9}" presName="connTx" presStyleLbl="parChTrans1D2" presStyleIdx="0" presStyleCnt="2"/>
      <dgm:spPr/>
      <dgm:t>
        <a:bodyPr/>
        <a:lstStyle/>
        <a:p>
          <a:endParaRPr lang="zh-CN" altLang="en-US"/>
        </a:p>
      </dgm:t>
    </dgm:pt>
    <dgm:pt modelId="{9F0778B9-7A1D-4872-AA90-86D0A9236ADE}" type="pres">
      <dgm:prSet presAssocID="{290B9BB2-7076-4CF3-A746-10FA677A3E97}" presName="Name30" presStyleCnt="0"/>
      <dgm:spPr/>
    </dgm:pt>
    <dgm:pt modelId="{339E848B-75B1-4A4F-8E7D-85BB1379383E}" type="pres">
      <dgm:prSet presAssocID="{290B9BB2-7076-4CF3-A746-10FA677A3E97}" presName="level2Shape" presStyleLbl="node2" presStyleIdx="0" presStyleCnt="2"/>
      <dgm:spPr/>
      <dgm:t>
        <a:bodyPr/>
        <a:lstStyle/>
        <a:p>
          <a:endParaRPr lang="zh-CN" altLang="en-US"/>
        </a:p>
      </dgm:t>
    </dgm:pt>
    <dgm:pt modelId="{543086B4-F012-401E-A748-A48943FA8F7F}" type="pres">
      <dgm:prSet presAssocID="{290B9BB2-7076-4CF3-A746-10FA677A3E97}" presName="hierChild3" presStyleCnt="0"/>
      <dgm:spPr/>
    </dgm:pt>
    <dgm:pt modelId="{7D742DEB-5654-4BAB-A15E-7379D4B77ECF}" type="pres">
      <dgm:prSet presAssocID="{FA24DFA2-ED3F-4750-87AB-92F6AE0F7D4F}" presName="Name25" presStyleLbl="parChTrans1D3" presStyleIdx="0" presStyleCnt="2"/>
      <dgm:spPr/>
      <dgm:t>
        <a:bodyPr/>
        <a:lstStyle/>
        <a:p>
          <a:endParaRPr lang="zh-CN" altLang="en-US"/>
        </a:p>
      </dgm:t>
    </dgm:pt>
    <dgm:pt modelId="{87B8AAF9-DA2B-4E4F-B7A6-919D6B7F461C}" type="pres">
      <dgm:prSet presAssocID="{FA24DFA2-ED3F-4750-87AB-92F6AE0F7D4F}" presName="connTx" presStyleLbl="parChTrans1D3" presStyleIdx="0" presStyleCnt="2"/>
      <dgm:spPr/>
      <dgm:t>
        <a:bodyPr/>
        <a:lstStyle/>
        <a:p>
          <a:endParaRPr lang="zh-CN" altLang="en-US"/>
        </a:p>
      </dgm:t>
    </dgm:pt>
    <dgm:pt modelId="{73C6FB55-805B-4F5F-AC84-B90D193C7102}" type="pres">
      <dgm:prSet presAssocID="{7EDCBC74-037E-46B1-8575-51DB2E38D6A9}" presName="Name30" presStyleCnt="0"/>
      <dgm:spPr/>
    </dgm:pt>
    <dgm:pt modelId="{500493EB-875E-44DA-B3D2-06861A98F719}" type="pres">
      <dgm:prSet presAssocID="{7EDCBC74-037E-46B1-8575-51DB2E38D6A9}" presName="level2Shape" presStyleLbl="node3" presStyleIdx="0" presStyleCnt="2" custLinFactNeighborX="6676" custLinFactNeighborY="31473"/>
      <dgm:spPr/>
      <dgm:t>
        <a:bodyPr/>
        <a:lstStyle/>
        <a:p>
          <a:endParaRPr lang="zh-CN" altLang="en-US"/>
        </a:p>
      </dgm:t>
    </dgm:pt>
    <dgm:pt modelId="{68AF8934-1ED4-43E6-8BBD-D176E8972D19}" type="pres">
      <dgm:prSet presAssocID="{7EDCBC74-037E-46B1-8575-51DB2E38D6A9}" presName="hierChild3" presStyleCnt="0"/>
      <dgm:spPr/>
    </dgm:pt>
    <dgm:pt modelId="{C3EAF867-210D-47B2-8B8C-1468870FFE55}" type="pres">
      <dgm:prSet presAssocID="{17419558-80A9-42B3-925B-4E99B16BFF88}" presName="Name25" presStyleLbl="parChTrans1D3" presStyleIdx="1" presStyleCnt="2"/>
      <dgm:spPr/>
      <dgm:t>
        <a:bodyPr/>
        <a:lstStyle/>
        <a:p>
          <a:endParaRPr lang="zh-CN" altLang="en-US"/>
        </a:p>
      </dgm:t>
    </dgm:pt>
    <dgm:pt modelId="{6B28B2A8-E7BB-44B9-B271-492CE1395DB0}" type="pres">
      <dgm:prSet presAssocID="{17419558-80A9-42B3-925B-4E99B16BFF88}" presName="connTx" presStyleLbl="parChTrans1D3" presStyleIdx="1" presStyleCnt="2"/>
      <dgm:spPr/>
      <dgm:t>
        <a:bodyPr/>
        <a:lstStyle/>
        <a:p>
          <a:endParaRPr lang="zh-CN" altLang="en-US"/>
        </a:p>
      </dgm:t>
    </dgm:pt>
    <dgm:pt modelId="{F0E7B2C4-095E-4D19-91EB-7AA9E972785D}" type="pres">
      <dgm:prSet presAssocID="{05AF9BC1-B4D9-43B2-9F3B-347AC89602C3}" presName="Name30" presStyleCnt="0"/>
      <dgm:spPr/>
    </dgm:pt>
    <dgm:pt modelId="{09C719F8-409E-45DF-B813-D5D27C8051AA}" type="pres">
      <dgm:prSet presAssocID="{05AF9BC1-B4D9-43B2-9F3B-347AC89602C3}" presName="level2Shape" presStyleLbl="node3" presStyleIdx="1" presStyleCnt="2" custLinFactNeighborX="6676" custLinFactNeighborY="68668"/>
      <dgm:spPr/>
      <dgm:t>
        <a:bodyPr/>
        <a:lstStyle/>
        <a:p>
          <a:endParaRPr lang="zh-CN" altLang="en-US"/>
        </a:p>
      </dgm:t>
    </dgm:pt>
    <dgm:pt modelId="{EC36850A-193B-4B3B-9A89-7C961EA54570}" type="pres">
      <dgm:prSet presAssocID="{05AF9BC1-B4D9-43B2-9F3B-347AC89602C3}" presName="hierChild3" presStyleCnt="0"/>
      <dgm:spPr/>
    </dgm:pt>
    <dgm:pt modelId="{B1BF876F-A172-435D-8ADE-E6CB53354DEA}" type="pres">
      <dgm:prSet presAssocID="{67C868ED-AEC9-47FD-962E-FBA718F37D26}" presName="Name25" presStyleLbl="parChTrans1D2" presStyleIdx="1" presStyleCnt="2"/>
      <dgm:spPr/>
      <dgm:t>
        <a:bodyPr/>
        <a:lstStyle/>
        <a:p>
          <a:endParaRPr lang="zh-CN" altLang="en-US"/>
        </a:p>
      </dgm:t>
    </dgm:pt>
    <dgm:pt modelId="{1EF4E5AB-7611-4E41-AD98-33F4804DB7C8}" type="pres">
      <dgm:prSet presAssocID="{67C868ED-AEC9-47FD-962E-FBA718F37D26}" presName="connTx" presStyleLbl="parChTrans1D2" presStyleIdx="1" presStyleCnt="2"/>
      <dgm:spPr/>
      <dgm:t>
        <a:bodyPr/>
        <a:lstStyle/>
        <a:p>
          <a:endParaRPr lang="zh-CN" altLang="en-US"/>
        </a:p>
      </dgm:t>
    </dgm:pt>
    <dgm:pt modelId="{59BF0569-D003-45A3-AF64-A1B3D527B3C0}" type="pres">
      <dgm:prSet presAssocID="{BF4B6834-71AA-452B-91DD-BCB38359EB61}" presName="Name30" presStyleCnt="0"/>
      <dgm:spPr/>
    </dgm:pt>
    <dgm:pt modelId="{5085E12C-234F-440A-A05E-723B2030FDC6}" type="pres">
      <dgm:prSet presAssocID="{BF4B6834-71AA-452B-91DD-BCB38359EB61}" presName="level2Shape" presStyleLbl="node2" presStyleIdx="1" presStyleCnt="2"/>
      <dgm:spPr/>
      <dgm:t>
        <a:bodyPr/>
        <a:lstStyle/>
        <a:p>
          <a:endParaRPr lang="zh-CN" altLang="en-US"/>
        </a:p>
      </dgm:t>
    </dgm:pt>
    <dgm:pt modelId="{29621870-7B4C-49D1-8856-31445AA1F77D}" type="pres">
      <dgm:prSet presAssocID="{BF4B6834-71AA-452B-91DD-BCB38359EB61}" presName="hierChild3" presStyleCnt="0"/>
      <dgm:spPr/>
    </dgm:pt>
    <dgm:pt modelId="{19CA3A84-40F2-4FCE-8523-655E73D3AD1F}" type="pres">
      <dgm:prSet presAssocID="{A88E9380-047F-48FB-BD81-1087EDB8A979}" presName="bgShapesFlow" presStyleCnt="0"/>
      <dgm:spPr/>
    </dgm:pt>
    <dgm:pt modelId="{E440911E-3A4A-4383-9CF8-3783A261608C}" type="pres">
      <dgm:prSet presAssocID="{47A4E19D-6A81-4590-989C-9D3D8D11FDBC}" presName="rectComp" presStyleCnt="0"/>
      <dgm:spPr/>
    </dgm:pt>
    <dgm:pt modelId="{AC0267E2-E02A-4153-AAC7-F69FF23461CF}" type="pres">
      <dgm:prSet presAssocID="{47A4E19D-6A81-4590-989C-9D3D8D11FDBC}" presName="bgRect" presStyleLbl="bgShp" presStyleIdx="0" presStyleCnt="3"/>
      <dgm:spPr/>
      <dgm:t>
        <a:bodyPr/>
        <a:lstStyle/>
        <a:p>
          <a:endParaRPr lang="zh-CN" altLang="en-US"/>
        </a:p>
      </dgm:t>
    </dgm:pt>
    <dgm:pt modelId="{9604E034-24BB-4B0B-B7BA-F1D776CCFE94}" type="pres">
      <dgm:prSet presAssocID="{47A4E19D-6A81-4590-989C-9D3D8D11FDBC}" presName="bgRectTx" presStyleLbl="bgShp" presStyleIdx="0" presStyleCnt="3">
        <dgm:presLayoutVars>
          <dgm:bulletEnabled val="1"/>
        </dgm:presLayoutVars>
      </dgm:prSet>
      <dgm:spPr/>
      <dgm:t>
        <a:bodyPr/>
        <a:lstStyle/>
        <a:p>
          <a:endParaRPr lang="zh-CN" altLang="en-US"/>
        </a:p>
      </dgm:t>
    </dgm:pt>
    <dgm:pt modelId="{343D9500-011A-464C-9224-816D5DFB1F51}" type="pres">
      <dgm:prSet presAssocID="{47A4E19D-6A81-4590-989C-9D3D8D11FDBC}" presName="spComp" presStyleCnt="0"/>
      <dgm:spPr/>
    </dgm:pt>
    <dgm:pt modelId="{3D1596FD-E879-47B1-AE4D-A374AA3A325B}" type="pres">
      <dgm:prSet presAssocID="{47A4E19D-6A81-4590-989C-9D3D8D11FDBC}" presName="hSp" presStyleCnt="0"/>
      <dgm:spPr/>
    </dgm:pt>
    <dgm:pt modelId="{E3C3330C-4F1D-4C1F-B215-1CA974C77F2A}" type="pres">
      <dgm:prSet presAssocID="{93167D9A-CB16-4109-B6AB-DB187F27A9CD}" presName="rectComp" presStyleCnt="0"/>
      <dgm:spPr/>
    </dgm:pt>
    <dgm:pt modelId="{DCA16097-F82D-41BD-BDA7-183F48F2E3BE}" type="pres">
      <dgm:prSet presAssocID="{93167D9A-CB16-4109-B6AB-DB187F27A9CD}" presName="bgRect" presStyleLbl="bgShp" presStyleIdx="1" presStyleCnt="3"/>
      <dgm:spPr/>
      <dgm:t>
        <a:bodyPr/>
        <a:lstStyle/>
        <a:p>
          <a:endParaRPr lang="zh-CN" altLang="en-US"/>
        </a:p>
      </dgm:t>
    </dgm:pt>
    <dgm:pt modelId="{5A9D4ED3-6AC1-499F-83EE-125FE01527C0}" type="pres">
      <dgm:prSet presAssocID="{93167D9A-CB16-4109-B6AB-DB187F27A9CD}" presName="bgRectTx" presStyleLbl="bgShp" presStyleIdx="1" presStyleCnt="3">
        <dgm:presLayoutVars>
          <dgm:bulletEnabled val="1"/>
        </dgm:presLayoutVars>
      </dgm:prSet>
      <dgm:spPr/>
      <dgm:t>
        <a:bodyPr/>
        <a:lstStyle/>
        <a:p>
          <a:endParaRPr lang="zh-CN" altLang="en-US"/>
        </a:p>
      </dgm:t>
    </dgm:pt>
    <dgm:pt modelId="{3912F749-2E31-457A-8BED-E1B66174E373}" type="pres">
      <dgm:prSet presAssocID="{93167D9A-CB16-4109-B6AB-DB187F27A9CD}" presName="spComp" presStyleCnt="0"/>
      <dgm:spPr/>
    </dgm:pt>
    <dgm:pt modelId="{D1FDBDFE-69D7-472C-80B7-4BE144AFBC35}" type="pres">
      <dgm:prSet presAssocID="{93167D9A-CB16-4109-B6AB-DB187F27A9CD}" presName="hSp" presStyleCnt="0"/>
      <dgm:spPr/>
    </dgm:pt>
    <dgm:pt modelId="{2E9A9AFE-93C0-417B-875C-8610F5575320}" type="pres">
      <dgm:prSet presAssocID="{BB55180C-F055-4B23-BCC1-FC86FFAB2783}" presName="rectComp" presStyleCnt="0"/>
      <dgm:spPr/>
    </dgm:pt>
    <dgm:pt modelId="{90341553-67FE-4FD5-9654-AF0CCF99F281}" type="pres">
      <dgm:prSet presAssocID="{BB55180C-F055-4B23-BCC1-FC86FFAB2783}" presName="bgRect" presStyleLbl="bgShp" presStyleIdx="2" presStyleCnt="3"/>
      <dgm:spPr/>
      <dgm:t>
        <a:bodyPr/>
        <a:lstStyle/>
        <a:p>
          <a:endParaRPr lang="zh-CN" altLang="en-US"/>
        </a:p>
      </dgm:t>
    </dgm:pt>
    <dgm:pt modelId="{2E11AC45-F6BD-43B0-80B3-9D90D270DC68}" type="pres">
      <dgm:prSet presAssocID="{BB55180C-F055-4B23-BCC1-FC86FFAB2783}" presName="bgRectTx" presStyleLbl="bgShp" presStyleIdx="2" presStyleCnt="3">
        <dgm:presLayoutVars>
          <dgm:bulletEnabled val="1"/>
        </dgm:presLayoutVars>
      </dgm:prSet>
      <dgm:spPr/>
      <dgm:t>
        <a:bodyPr/>
        <a:lstStyle/>
        <a:p>
          <a:endParaRPr lang="zh-CN" altLang="en-US"/>
        </a:p>
      </dgm:t>
    </dgm:pt>
  </dgm:ptLst>
  <dgm:cxnLst>
    <dgm:cxn modelId="{9181E871-56DB-4191-8CA5-0220293B5EF3}" type="presOf" srcId="{47A4E19D-6A81-4590-989C-9D3D8D11FDBC}" destId="{9604E034-24BB-4B0B-B7BA-F1D776CCFE94}" srcOrd="1" destOrd="0" presId="urn:microsoft.com/office/officeart/2005/8/layout/hierarchy5"/>
    <dgm:cxn modelId="{ECC6D84C-E779-45D7-9204-DC728A5B1A6F}" type="presOf" srcId="{156EB365-E7B1-4AD8-9C7E-5E28CCF533A9}" destId="{CF6441EC-C32F-4FCE-A71C-7F57B1C22168}" srcOrd="1" destOrd="0" presId="urn:microsoft.com/office/officeart/2005/8/layout/hierarchy5"/>
    <dgm:cxn modelId="{EE319B7B-1E24-4C9E-834D-7C487F7AF8D7}" type="presOf" srcId="{7EDCBC74-037E-46B1-8575-51DB2E38D6A9}" destId="{500493EB-875E-44DA-B3D2-06861A98F719}" srcOrd="0" destOrd="0" presId="urn:microsoft.com/office/officeart/2005/8/layout/hierarchy5"/>
    <dgm:cxn modelId="{2FB6D312-4ED6-44DB-A7DD-BF63457FCF8C}" type="presOf" srcId="{BB55180C-F055-4B23-BCC1-FC86FFAB2783}" destId="{2E11AC45-F6BD-43B0-80B3-9D90D270DC68}" srcOrd="1" destOrd="0" presId="urn:microsoft.com/office/officeart/2005/8/layout/hierarchy5"/>
    <dgm:cxn modelId="{CCCBDB16-E0EC-4F4C-A169-BF8B2084B86B}" srcId="{A88E9380-047F-48FB-BD81-1087EDB8A979}" destId="{BB55180C-F055-4B23-BCC1-FC86FFAB2783}" srcOrd="3" destOrd="0" parTransId="{66162129-671B-4335-B839-FEEDECD466E4}" sibTransId="{80678254-EA88-464E-978D-201BB0DDD5DD}"/>
    <dgm:cxn modelId="{0805E2B8-974B-4C0F-87CB-299B660CF606}" type="presOf" srcId="{BB55180C-F055-4B23-BCC1-FC86FFAB2783}" destId="{90341553-67FE-4FD5-9654-AF0CCF99F281}" srcOrd="0" destOrd="0" presId="urn:microsoft.com/office/officeart/2005/8/layout/hierarchy5"/>
    <dgm:cxn modelId="{16266217-328B-4C5C-AFAC-040996F61F19}" srcId="{290B9BB2-7076-4CF3-A746-10FA677A3E97}" destId="{05AF9BC1-B4D9-43B2-9F3B-347AC89602C3}" srcOrd="1" destOrd="0" parTransId="{17419558-80A9-42B3-925B-4E99B16BFF88}" sibTransId="{3029CA73-DC75-4FF5-A79E-D79351BA1DE3}"/>
    <dgm:cxn modelId="{2C23BD22-61AA-4585-A4B0-5F34C3618B7B}" srcId="{46696CD1-4922-49D0-856F-FCCC7D2C27F6}" destId="{BF4B6834-71AA-452B-91DD-BCB38359EB61}" srcOrd="1" destOrd="0" parTransId="{67C868ED-AEC9-47FD-962E-FBA718F37D26}" sibTransId="{E66DA3F0-5517-4A8F-9CC3-AD8FB235AE59}"/>
    <dgm:cxn modelId="{D3994345-2833-4F15-8DB1-C834BE441FFF}" type="presOf" srcId="{17419558-80A9-42B3-925B-4E99B16BFF88}" destId="{6B28B2A8-E7BB-44B9-B271-492CE1395DB0}" srcOrd="1" destOrd="0" presId="urn:microsoft.com/office/officeart/2005/8/layout/hierarchy5"/>
    <dgm:cxn modelId="{A5D13BE0-8B18-411B-9AFB-B228A09346D9}" srcId="{A88E9380-047F-48FB-BD81-1087EDB8A979}" destId="{93167D9A-CB16-4109-B6AB-DB187F27A9CD}" srcOrd="2" destOrd="0" parTransId="{3A4C00EF-50CC-40EE-8002-381BE3B0BFA2}" sibTransId="{069A8710-566F-4565-939F-74509FA02670}"/>
    <dgm:cxn modelId="{6C453C4A-9FDA-4286-B5D5-5690512BE71D}" type="presOf" srcId="{05AF9BC1-B4D9-43B2-9F3B-347AC89602C3}" destId="{09C719F8-409E-45DF-B813-D5D27C8051AA}" srcOrd="0" destOrd="0" presId="urn:microsoft.com/office/officeart/2005/8/layout/hierarchy5"/>
    <dgm:cxn modelId="{D0FE7E2A-09E2-4D96-84DF-B97A5578DC76}" type="presOf" srcId="{67C868ED-AEC9-47FD-962E-FBA718F37D26}" destId="{1EF4E5AB-7611-4E41-AD98-33F4804DB7C8}" srcOrd="1" destOrd="0" presId="urn:microsoft.com/office/officeart/2005/8/layout/hierarchy5"/>
    <dgm:cxn modelId="{D8FB93F8-9120-41D8-BB9E-D327A2A3AFB7}" type="presOf" srcId="{93167D9A-CB16-4109-B6AB-DB187F27A9CD}" destId="{5A9D4ED3-6AC1-499F-83EE-125FE01527C0}" srcOrd="1" destOrd="0" presId="urn:microsoft.com/office/officeart/2005/8/layout/hierarchy5"/>
    <dgm:cxn modelId="{5BCE2F93-1040-484B-B49D-19D43DE45944}" type="presOf" srcId="{290B9BB2-7076-4CF3-A746-10FA677A3E97}" destId="{339E848B-75B1-4A4F-8E7D-85BB1379383E}" srcOrd="0" destOrd="0" presId="urn:microsoft.com/office/officeart/2005/8/layout/hierarchy5"/>
    <dgm:cxn modelId="{9DC6105C-0F0C-4B86-BFB4-E7CED52BA9AC}" type="presOf" srcId="{46696CD1-4922-49D0-856F-FCCC7D2C27F6}" destId="{E6BC06BC-E773-4866-BFB8-C4CBCBEA8B4B}" srcOrd="0" destOrd="0" presId="urn:microsoft.com/office/officeart/2005/8/layout/hierarchy5"/>
    <dgm:cxn modelId="{04FFF673-DAD3-4AC2-89FA-04F52F19D071}" type="presOf" srcId="{156EB365-E7B1-4AD8-9C7E-5E28CCF533A9}" destId="{1528CC85-AD7F-400D-8D4C-6413862E8F5C}" srcOrd="0" destOrd="0" presId="urn:microsoft.com/office/officeart/2005/8/layout/hierarchy5"/>
    <dgm:cxn modelId="{A1B3F47F-8F33-4988-B4EF-BA41DCA0C203}" srcId="{A88E9380-047F-48FB-BD81-1087EDB8A979}" destId="{46696CD1-4922-49D0-856F-FCCC7D2C27F6}" srcOrd="0" destOrd="0" parTransId="{FBFBA1BA-C2FA-4955-8FC3-31DAE3117182}" sibTransId="{E66A7BBD-C9D4-4100-B212-6FC4219DDD66}"/>
    <dgm:cxn modelId="{B458E5A0-1F3A-415D-B914-A45BBDDE830A}" srcId="{A88E9380-047F-48FB-BD81-1087EDB8A979}" destId="{47A4E19D-6A81-4590-989C-9D3D8D11FDBC}" srcOrd="1" destOrd="0" parTransId="{F5019904-6356-4F72-8730-F6521BDC3E35}" sibTransId="{F74E7727-DA35-4EC4-A0BB-9FEAEB10EBC9}"/>
    <dgm:cxn modelId="{308683B3-3F91-4FF3-8106-2C6FF87729D0}" srcId="{46696CD1-4922-49D0-856F-FCCC7D2C27F6}" destId="{290B9BB2-7076-4CF3-A746-10FA677A3E97}" srcOrd="0" destOrd="0" parTransId="{156EB365-E7B1-4AD8-9C7E-5E28CCF533A9}" sibTransId="{BB99DAC9-2A00-4B81-AC8F-D7B621B54FD8}"/>
    <dgm:cxn modelId="{AFFB3F01-576B-426B-A4E3-5E5101E0A116}" type="presOf" srcId="{FA24DFA2-ED3F-4750-87AB-92F6AE0F7D4F}" destId="{87B8AAF9-DA2B-4E4F-B7A6-919D6B7F461C}" srcOrd="1" destOrd="0" presId="urn:microsoft.com/office/officeart/2005/8/layout/hierarchy5"/>
    <dgm:cxn modelId="{E98E21AC-5EBA-477A-91EC-1685A4156913}" type="presOf" srcId="{93167D9A-CB16-4109-B6AB-DB187F27A9CD}" destId="{DCA16097-F82D-41BD-BDA7-183F48F2E3BE}" srcOrd="0" destOrd="0" presId="urn:microsoft.com/office/officeart/2005/8/layout/hierarchy5"/>
    <dgm:cxn modelId="{A6BC6476-9D55-4297-9B3F-C4FE01A3CB14}" type="presOf" srcId="{47A4E19D-6A81-4590-989C-9D3D8D11FDBC}" destId="{AC0267E2-E02A-4153-AAC7-F69FF23461CF}" srcOrd="0" destOrd="0" presId="urn:microsoft.com/office/officeart/2005/8/layout/hierarchy5"/>
    <dgm:cxn modelId="{95186D4D-66BE-464B-BA67-6440972CC0C0}" type="presOf" srcId="{FA24DFA2-ED3F-4750-87AB-92F6AE0F7D4F}" destId="{7D742DEB-5654-4BAB-A15E-7379D4B77ECF}" srcOrd="0" destOrd="0" presId="urn:microsoft.com/office/officeart/2005/8/layout/hierarchy5"/>
    <dgm:cxn modelId="{2E06E5A6-7B0D-474C-8A80-BB97752F6A5C}" type="presOf" srcId="{67C868ED-AEC9-47FD-962E-FBA718F37D26}" destId="{B1BF876F-A172-435D-8ADE-E6CB53354DEA}" srcOrd="0" destOrd="0" presId="urn:microsoft.com/office/officeart/2005/8/layout/hierarchy5"/>
    <dgm:cxn modelId="{8020E17A-F3DF-472B-988A-CE3DD02E0AB0}" srcId="{290B9BB2-7076-4CF3-A746-10FA677A3E97}" destId="{7EDCBC74-037E-46B1-8575-51DB2E38D6A9}" srcOrd="0" destOrd="0" parTransId="{FA24DFA2-ED3F-4750-87AB-92F6AE0F7D4F}" sibTransId="{76FBBFD2-B0EB-4F13-8A57-1CA0B5CB3118}"/>
    <dgm:cxn modelId="{085BD7EF-0899-4ACB-A614-641D58AD09FE}" type="presOf" srcId="{BF4B6834-71AA-452B-91DD-BCB38359EB61}" destId="{5085E12C-234F-440A-A05E-723B2030FDC6}" srcOrd="0" destOrd="0" presId="urn:microsoft.com/office/officeart/2005/8/layout/hierarchy5"/>
    <dgm:cxn modelId="{FE9F6F6D-8A79-444A-B442-C91239258058}" type="presOf" srcId="{17419558-80A9-42B3-925B-4E99B16BFF88}" destId="{C3EAF867-210D-47B2-8B8C-1468870FFE55}" srcOrd="0" destOrd="0" presId="urn:microsoft.com/office/officeart/2005/8/layout/hierarchy5"/>
    <dgm:cxn modelId="{C009C520-870C-45B1-900D-AE1BB99262F9}" type="presOf" srcId="{A88E9380-047F-48FB-BD81-1087EDB8A979}" destId="{86EB4242-163B-4227-B0AF-D8EE9B6C99CF}" srcOrd="0" destOrd="0" presId="urn:microsoft.com/office/officeart/2005/8/layout/hierarchy5"/>
    <dgm:cxn modelId="{FE74B1A9-EB28-487E-B426-AA3000389800}" type="presParOf" srcId="{86EB4242-163B-4227-B0AF-D8EE9B6C99CF}" destId="{E69C6A7B-5D4E-43A7-9C08-07E71025AE22}" srcOrd="0" destOrd="0" presId="urn:microsoft.com/office/officeart/2005/8/layout/hierarchy5"/>
    <dgm:cxn modelId="{042682E0-039E-4E46-B54B-37B219F82693}" type="presParOf" srcId="{E69C6A7B-5D4E-43A7-9C08-07E71025AE22}" destId="{0811E09B-5D17-460E-86B4-FFD78682C64E}" srcOrd="0" destOrd="0" presId="urn:microsoft.com/office/officeart/2005/8/layout/hierarchy5"/>
    <dgm:cxn modelId="{59CBB2A1-FA7C-4C5C-9312-7540E04978B5}" type="presParOf" srcId="{E69C6A7B-5D4E-43A7-9C08-07E71025AE22}" destId="{59AB1A27-1CF8-4950-8D34-3FBC6E220AC2}" srcOrd="1" destOrd="0" presId="urn:microsoft.com/office/officeart/2005/8/layout/hierarchy5"/>
    <dgm:cxn modelId="{49056501-62BC-423B-B06A-B1756CA31AD9}" type="presParOf" srcId="{59AB1A27-1CF8-4950-8D34-3FBC6E220AC2}" destId="{2C41DBA0-B8D2-4FB4-8675-9F52ACF1807E}" srcOrd="0" destOrd="0" presId="urn:microsoft.com/office/officeart/2005/8/layout/hierarchy5"/>
    <dgm:cxn modelId="{789E989D-F160-4806-B9BD-F166397AB936}" type="presParOf" srcId="{2C41DBA0-B8D2-4FB4-8675-9F52ACF1807E}" destId="{E6BC06BC-E773-4866-BFB8-C4CBCBEA8B4B}" srcOrd="0" destOrd="0" presId="urn:microsoft.com/office/officeart/2005/8/layout/hierarchy5"/>
    <dgm:cxn modelId="{A0D46BC7-5BB4-43C6-ABEF-013A3F57943B}" type="presParOf" srcId="{2C41DBA0-B8D2-4FB4-8675-9F52ACF1807E}" destId="{EE1E510E-D758-4D32-81CF-0AD7D4F5F6E1}" srcOrd="1" destOrd="0" presId="urn:microsoft.com/office/officeart/2005/8/layout/hierarchy5"/>
    <dgm:cxn modelId="{B51D7926-996F-4240-BE48-5C4B707DE6A3}" type="presParOf" srcId="{EE1E510E-D758-4D32-81CF-0AD7D4F5F6E1}" destId="{1528CC85-AD7F-400D-8D4C-6413862E8F5C}" srcOrd="0" destOrd="0" presId="urn:microsoft.com/office/officeart/2005/8/layout/hierarchy5"/>
    <dgm:cxn modelId="{48D88435-D7E9-4DAF-8F31-E13F8344CF36}" type="presParOf" srcId="{1528CC85-AD7F-400D-8D4C-6413862E8F5C}" destId="{CF6441EC-C32F-4FCE-A71C-7F57B1C22168}" srcOrd="0" destOrd="0" presId="urn:microsoft.com/office/officeart/2005/8/layout/hierarchy5"/>
    <dgm:cxn modelId="{CD085E81-784A-4BB3-9114-F4B4B0CF81C5}" type="presParOf" srcId="{EE1E510E-D758-4D32-81CF-0AD7D4F5F6E1}" destId="{9F0778B9-7A1D-4872-AA90-86D0A9236ADE}" srcOrd="1" destOrd="0" presId="urn:microsoft.com/office/officeart/2005/8/layout/hierarchy5"/>
    <dgm:cxn modelId="{6AEF4132-2D30-456D-B12D-1221CBF95813}" type="presParOf" srcId="{9F0778B9-7A1D-4872-AA90-86D0A9236ADE}" destId="{339E848B-75B1-4A4F-8E7D-85BB1379383E}" srcOrd="0" destOrd="0" presId="urn:microsoft.com/office/officeart/2005/8/layout/hierarchy5"/>
    <dgm:cxn modelId="{8B0E5E6A-7804-4113-BF9F-8C5302C27059}" type="presParOf" srcId="{9F0778B9-7A1D-4872-AA90-86D0A9236ADE}" destId="{543086B4-F012-401E-A748-A48943FA8F7F}" srcOrd="1" destOrd="0" presId="urn:microsoft.com/office/officeart/2005/8/layout/hierarchy5"/>
    <dgm:cxn modelId="{8B6B6710-C452-4425-A9FD-AE62A76DEC2A}" type="presParOf" srcId="{543086B4-F012-401E-A748-A48943FA8F7F}" destId="{7D742DEB-5654-4BAB-A15E-7379D4B77ECF}" srcOrd="0" destOrd="0" presId="urn:microsoft.com/office/officeart/2005/8/layout/hierarchy5"/>
    <dgm:cxn modelId="{43C9F640-42BF-4F51-9A6C-9803047992E2}" type="presParOf" srcId="{7D742DEB-5654-4BAB-A15E-7379D4B77ECF}" destId="{87B8AAF9-DA2B-4E4F-B7A6-919D6B7F461C}" srcOrd="0" destOrd="0" presId="urn:microsoft.com/office/officeart/2005/8/layout/hierarchy5"/>
    <dgm:cxn modelId="{2147070E-F57C-40A2-A8C7-39525E47DFA3}" type="presParOf" srcId="{543086B4-F012-401E-A748-A48943FA8F7F}" destId="{73C6FB55-805B-4F5F-AC84-B90D193C7102}" srcOrd="1" destOrd="0" presId="urn:microsoft.com/office/officeart/2005/8/layout/hierarchy5"/>
    <dgm:cxn modelId="{7F4DC55C-8291-462E-B0AA-3514CF080CFF}" type="presParOf" srcId="{73C6FB55-805B-4F5F-AC84-B90D193C7102}" destId="{500493EB-875E-44DA-B3D2-06861A98F719}" srcOrd="0" destOrd="0" presId="urn:microsoft.com/office/officeart/2005/8/layout/hierarchy5"/>
    <dgm:cxn modelId="{65ECC58E-93D7-40C5-80F7-9D42DEA40220}" type="presParOf" srcId="{73C6FB55-805B-4F5F-AC84-B90D193C7102}" destId="{68AF8934-1ED4-43E6-8BBD-D176E8972D19}" srcOrd="1" destOrd="0" presId="urn:microsoft.com/office/officeart/2005/8/layout/hierarchy5"/>
    <dgm:cxn modelId="{D9BCD1C9-8C0E-4570-8E8C-FF2C9D164E10}" type="presParOf" srcId="{543086B4-F012-401E-A748-A48943FA8F7F}" destId="{C3EAF867-210D-47B2-8B8C-1468870FFE55}" srcOrd="2" destOrd="0" presId="urn:microsoft.com/office/officeart/2005/8/layout/hierarchy5"/>
    <dgm:cxn modelId="{3507EB27-6B07-4292-BA72-CC15C27E6CB3}" type="presParOf" srcId="{C3EAF867-210D-47B2-8B8C-1468870FFE55}" destId="{6B28B2A8-E7BB-44B9-B271-492CE1395DB0}" srcOrd="0" destOrd="0" presId="urn:microsoft.com/office/officeart/2005/8/layout/hierarchy5"/>
    <dgm:cxn modelId="{EAFCF2A2-A971-44FE-9FDE-CDCDC645A6DE}" type="presParOf" srcId="{543086B4-F012-401E-A748-A48943FA8F7F}" destId="{F0E7B2C4-095E-4D19-91EB-7AA9E972785D}" srcOrd="3" destOrd="0" presId="urn:microsoft.com/office/officeart/2005/8/layout/hierarchy5"/>
    <dgm:cxn modelId="{22A76ED3-B153-4725-8FC3-079D374BC6E1}" type="presParOf" srcId="{F0E7B2C4-095E-4D19-91EB-7AA9E972785D}" destId="{09C719F8-409E-45DF-B813-D5D27C8051AA}" srcOrd="0" destOrd="0" presId="urn:microsoft.com/office/officeart/2005/8/layout/hierarchy5"/>
    <dgm:cxn modelId="{5CEF7510-07B8-41B0-8D96-081B97959F2D}" type="presParOf" srcId="{F0E7B2C4-095E-4D19-91EB-7AA9E972785D}" destId="{EC36850A-193B-4B3B-9A89-7C961EA54570}" srcOrd="1" destOrd="0" presId="urn:microsoft.com/office/officeart/2005/8/layout/hierarchy5"/>
    <dgm:cxn modelId="{C32E7FD8-1DB5-4C72-84B0-97326AE5A3E7}" type="presParOf" srcId="{EE1E510E-D758-4D32-81CF-0AD7D4F5F6E1}" destId="{B1BF876F-A172-435D-8ADE-E6CB53354DEA}" srcOrd="2" destOrd="0" presId="urn:microsoft.com/office/officeart/2005/8/layout/hierarchy5"/>
    <dgm:cxn modelId="{33FE9248-086A-4E2E-9115-477F9FDDEEE7}" type="presParOf" srcId="{B1BF876F-A172-435D-8ADE-E6CB53354DEA}" destId="{1EF4E5AB-7611-4E41-AD98-33F4804DB7C8}" srcOrd="0" destOrd="0" presId="urn:microsoft.com/office/officeart/2005/8/layout/hierarchy5"/>
    <dgm:cxn modelId="{020B14DB-8B0B-49EA-9DD7-B823ED2BAAF9}" type="presParOf" srcId="{EE1E510E-D758-4D32-81CF-0AD7D4F5F6E1}" destId="{59BF0569-D003-45A3-AF64-A1B3D527B3C0}" srcOrd="3" destOrd="0" presId="urn:microsoft.com/office/officeart/2005/8/layout/hierarchy5"/>
    <dgm:cxn modelId="{8AE111AB-BE96-4342-962C-9590EA64268F}" type="presParOf" srcId="{59BF0569-D003-45A3-AF64-A1B3D527B3C0}" destId="{5085E12C-234F-440A-A05E-723B2030FDC6}" srcOrd="0" destOrd="0" presId="urn:microsoft.com/office/officeart/2005/8/layout/hierarchy5"/>
    <dgm:cxn modelId="{7DFA571C-444A-4859-96D7-6AEFD42F48E0}" type="presParOf" srcId="{59BF0569-D003-45A3-AF64-A1B3D527B3C0}" destId="{29621870-7B4C-49D1-8856-31445AA1F77D}" srcOrd="1" destOrd="0" presId="urn:microsoft.com/office/officeart/2005/8/layout/hierarchy5"/>
    <dgm:cxn modelId="{067CCD34-6CC7-4724-81B5-4852E19189A0}" type="presParOf" srcId="{86EB4242-163B-4227-B0AF-D8EE9B6C99CF}" destId="{19CA3A84-40F2-4FCE-8523-655E73D3AD1F}" srcOrd="1" destOrd="0" presId="urn:microsoft.com/office/officeart/2005/8/layout/hierarchy5"/>
    <dgm:cxn modelId="{44D71F0D-D3E0-40F5-B610-DF5312FBD0AE}" type="presParOf" srcId="{19CA3A84-40F2-4FCE-8523-655E73D3AD1F}" destId="{E440911E-3A4A-4383-9CF8-3783A261608C}" srcOrd="0" destOrd="0" presId="urn:microsoft.com/office/officeart/2005/8/layout/hierarchy5"/>
    <dgm:cxn modelId="{C467DFB9-84B8-4EDD-9DD5-3CC5A56F34A8}" type="presParOf" srcId="{E440911E-3A4A-4383-9CF8-3783A261608C}" destId="{AC0267E2-E02A-4153-AAC7-F69FF23461CF}" srcOrd="0" destOrd="0" presId="urn:microsoft.com/office/officeart/2005/8/layout/hierarchy5"/>
    <dgm:cxn modelId="{6252B913-954E-432B-9F9F-E44A6433123D}" type="presParOf" srcId="{E440911E-3A4A-4383-9CF8-3783A261608C}" destId="{9604E034-24BB-4B0B-B7BA-F1D776CCFE94}" srcOrd="1" destOrd="0" presId="urn:microsoft.com/office/officeart/2005/8/layout/hierarchy5"/>
    <dgm:cxn modelId="{956C088D-D5EF-4769-BB49-4EDD6D0BECE5}" type="presParOf" srcId="{19CA3A84-40F2-4FCE-8523-655E73D3AD1F}" destId="{343D9500-011A-464C-9224-816D5DFB1F51}" srcOrd="1" destOrd="0" presId="urn:microsoft.com/office/officeart/2005/8/layout/hierarchy5"/>
    <dgm:cxn modelId="{0D3B6DB6-05E2-4D7A-991A-0C8919CCDF02}" type="presParOf" srcId="{343D9500-011A-464C-9224-816D5DFB1F51}" destId="{3D1596FD-E879-47B1-AE4D-A374AA3A325B}" srcOrd="0" destOrd="0" presId="urn:microsoft.com/office/officeart/2005/8/layout/hierarchy5"/>
    <dgm:cxn modelId="{C9D4FBA9-EFFA-49F5-B4C8-EE963A803F33}" type="presParOf" srcId="{19CA3A84-40F2-4FCE-8523-655E73D3AD1F}" destId="{E3C3330C-4F1D-4C1F-B215-1CA974C77F2A}" srcOrd="2" destOrd="0" presId="urn:microsoft.com/office/officeart/2005/8/layout/hierarchy5"/>
    <dgm:cxn modelId="{072E5330-651E-4CB5-B6A4-7FA87FA13A1E}" type="presParOf" srcId="{E3C3330C-4F1D-4C1F-B215-1CA974C77F2A}" destId="{DCA16097-F82D-41BD-BDA7-183F48F2E3BE}" srcOrd="0" destOrd="0" presId="urn:microsoft.com/office/officeart/2005/8/layout/hierarchy5"/>
    <dgm:cxn modelId="{D97DCB6F-7AE7-4E7C-AAA1-95FC4752CC94}" type="presParOf" srcId="{E3C3330C-4F1D-4C1F-B215-1CA974C77F2A}" destId="{5A9D4ED3-6AC1-499F-83EE-125FE01527C0}" srcOrd="1" destOrd="0" presId="urn:microsoft.com/office/officeart/2005/8/layout/hierarchy5"/>
    <dgm:cxn modelId="{06408437-A4B9-4B6A-AFBE-3D06CCD01ECD}" type="presParOf" srcId="{19CA3A84-40F2-4FCE-8523-655E73D3AD1F}" destId="{3912F749-2E31-457A-8BED-E1B66174E373}" srcOrd="3" destOrd="0" presId="urn:microsoft.com/office/officeart/2005/8/layout/hierarchy5"/>
    <dgm:cxn modelId="{DCB1ECA1-DB7F-4058-9DCB-21A76987DF3C}" type="presParOf" srcId="{3912F749-2E31-457A-8BED-E1B66174E373}" destId="{D1FDBDFE-69D7-472C-80B7-4BE144AFBC35}" srcOrd="0" destOrd="0" presId="urn:microsoft.com/office/officeart/2005/8/layout/hierarchy5"/>
    <dgm:cxn modelId="{A0257A32-66EF-4B83-9784-B380FE08AA25}" type="presParOf" srcId="{19CA3A84-40F2-4FCE-8523-655E73D3AD1F}" destId="{2E9A9AFE-93C0-417B-875C-8610F5575320}" srcOrd="4" destOrd="0" presId="urn:microsoft.com/office/officeart/2005/8/layout/hierarchy5"/>
    <dgm:cxn modelId="{2454752F-499F-42BB-BE1A-5124E6049962}" type="presParOf" srcId="{2E9A9AFE-93C0-417B-875C-8610F5575320}" destId="{90341553-67FE-4FD5-9654-AF0CCF99F281}" srcOrd="0" destOrd="0" presId="urn:microsoft.com/office/officeart/2005/8/layout/hierarchy5"/>
    <dgm:cxn modelId="{1CE1B141-195A-48C2-B48E-EC7DF174723D}" type="presParOf" srcId="{2E9A9AFE-93C0-417B-875C-8610F5575320}" destId="{2E11AC45-F6BD-43B0-80B3-9D90D270DC68}"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41D106E-8F53-44D0-B727-985057DADAE2}"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36704F25-D5D1-46C9-BE32-1FAF4AE6EF9E}">
      <dgm:prSet phldrT="[文本]"/>
      <dgm:spPr/>
      <dgm:t>
        <a:bodyPr/>
        <a:lstStyle/>
        <a:p>
          <a:r>
            <a:rPr lang="zh-CN" altLang="en-US" dirty="0"/>
            <a:t>意义</a:t>
          </a:r>
        </a:p>
      </dgm:t>
    </dgm:pt>
    <dgm:pt modelId="{8C28510C-3440-4ECC-91C3-C45D23C9F383}" type="parTrans" cxnId="{F339BB97-5C98-4767-9945-BB89E0B57507}">
      <dgm:prSet/>
      <dgm:spPr/>
      <dgm:t>
        <a:bodyPr/>
        <a:lstStyle/>
        <a:p>
          <a:endParaRPr lang="zh-CN" altLang="en-US"/>
        </a:p>
      </dgm:t>
    </dgm:pt>
    <dgm:pt modelId="{9B98028F-9A27-49C7-92B8-0DC2A5ACA23F}" type="sibTrans" cxnId="{F339BB97-5C98-4767-9945-BB89E0B57507}">
      <dgm:prSet/>
      <dgm:spPr/>
      <dgm:t>
        <a:bodyPr/>
        <a:lstStyle/>
        <a:p>
          <a:endParaRPr lang="zh-CN" altLang="en-US"/>
        </a:p>
      </dgm:t>
    </dgm:pt>
    <dgm:pt modelId="{4F0FFCCF-6FBF-4582-B371-D7C8D7ABD26E}">
      <dgm:prSet phldrT="[文本]"/>
      <dgm:spPr/>
      <dgm:t>
        <a:bodyPr/>
        <a:lstStyle/>
        <a:p>
          <a:r>
            <a:rPr lang="zh-CN" altLang="en-US" dirty="0"/>
            <a:t>规范化</a:t>
          </a:r>
        </a:p>
      </dgm:t>
    </dgm:pt>
    <dgm:pt modelId="{A106B280-6F39-4131-9A5B-EABDF32C425B}" type="parTrans" cxnId="{D946D75F-047F-4D31-BCCE-67664163632C}">
      <dgm:prSet/>
      <dgm:spPr/>
      <dgm:t>
        <a:bodyPr/>
        <a:lstStyle/>
        <a:p>
          <a:endParaRPr lang="zh-CN" altLang="en-US"/>
        </a:p>
      </dgm:t>
    </dgm:pt>
    <dgm:pt modelId="{4CD0C256-55B3-4033-B66E-1CC015639E4F}" type="sibTrans" cxnId="{D946D75F-047F-4D31-BCCE-67664163632C}">
      <dgm:prSet/>
      <dgm:spPr/>
      <dgm:t>
        <a:bodyPr/>
        <a:lstStyle/>
        <a:p>
          <a:endParaRPr lang="zh-CN" altLang="en-US"/>
        </a:p>
      </dgm:t>
    </dgm:pt>
    <dgm:pt modelId="{5636A79F-9971-4359-8E6E-75696F4E5EC7}">
      <dgm:prSet phldrT="[文本]"/>
      <dgm:spPr/>
      <dgm:t>
        <a:bodyPr/>
        <a:lstStyle/>
        <a:p>
          <a:r>
            <a:rPr lang="zh-CN" altLang="en-US" dirty="0"/>
            <a:t>产业化</a:t>
          </a:r>
        </a:p>
      </dgm:t>
    </dgm:pt>
    <dgm:pt modelId="{617FF076-7E4C-48BD-A67F-F88FB1620AEC}" type="parTrans" cxnId="{D39594B1-22F9-49B9-A3E7-B28EDD7B1F0B}">
      <dgm:prSet/>
      <dgm:spPr/>
      <dgm:t>
        <a:bodyPr/>
        <a:lstStyle/>
        <a:p>
          <a:endParaRPr lang="zh-CN" altLang="en-US"/>
        </a:p>
      </dgm:t>
    </dgm:pt>
    <dgm:pt modelId="{96A15F96-6880-4EB9-92D9-8920F94AFC6C}" type="sibTrans" cxnId="{D39594B1-22F9-49B9-A3E7-B28EDD7B1F0B}">
      <dgm:prSet/>
      <dgm:spPr/>
      <dgm:t>
        <a:bodyPr/>
        <a:lstStyle/>
        <a:p>
          <a:endParaRPr lang="zh-CN" altLang="en-US"/>
        </a:p>
      </dgm:t>
    </dgm:pt>
    <dgm:pt modelId="{AB683C6C-2A6F-4765-8251-FD496A7F55B2}">
      <dgm:prSet phldrT="[文本]"/>
      <dgm:spPr/>
      <dgm:t>
        <a:bodyPr/>
        <a:lstStyle/>
        <a:p>
          <a:r>
            <a:rPr lang="zh-CN" altLang="en-US" dirty="0"/>
            <a:t>信息化</a:t>
          </a:r>
        </a:p>
      </dgm:t>
    </dgm:pt>
    <dgm:pt modelId="{F8443445-DE22-4F7A-8F04-96043FDD0BA4}" type="parTrans" cxnId="{2F14E6EB-3878-48CA-8644-F9390BC8F711}">
      <dgm:prSet/>
      <dgm:spPr/>
      <dgm:t>
        <a:bodyPr/>
        <a:lstStyle/>
        <a:p>
          <a:endParaRPr lang="zh-CN" altLang="en-US"/>
        </a:p>
      </dgm:t>
    </dgm:pt>
    <dgm:pt modelId="{3EDF03AF-A34F-472E-BC2E-7BDDDA464DD7}" type="sibTrans" cxnId="{2F14E6EB-3878-48CA-8644-F9390BC8F711}">
      <dgm:prSet/>
      <dgm:spPr/>
      <dgm:t>
        <a:bodyPr/>
        <a:lstStyle/>
        <a:p>
          <a:endParaRPr lang="zh-CN" altLang="en-US"/>
        </a:p>
      </dgm:t>
    </dgm:pt>
    <dgm:pt modelId="{02AD153F-8B5F-483D-AB0A-BDB4098B336E}">
      <dgm:prSet phldrT="[文本]"/>
      <dgm:spPr/>
      <dgm:t>
        <a:bodyPr/>
        <a:lstStyle/>
        <a:p>
          <a:r>
            <a:rPr lang="zh-CN" altLang="en-US" dirty="0"/>
            <a:t>序列化</a:t>
          </a:r>
        </a:p>
      </dgm:t>
    </dgm:pt>
    <dgm:pt modelId="{D073D782-CD42-47D2-884A-03BEA49B4690}" type="parTrans" cxnId="{506FFE90-AE4E-4F0C-9291-DBD1208462A0}">
      <dgm:prSet/>
      <dgm:spPr/>
      <dgm:t>
        <a:bodyPr/>
        <a:lstStyle/>
        <a:p>
          <a:endParaRPr lang="zh-CN" altLang="en-US"/>
        </a:p>
      </dgm:t>
    </dgm:pt>
    <dgm:pt modelId="{C55D8F3D-D959-486B-A062-9851339D96F3}" type="sibTrans" cxnId="{506FFE90-AE4E-4F0C-9291-DBD1208462A0}">
      <dgm:prSet/>
      <dgm:spPr/>
      <dgm:t>
        <a:bodyPr/>
        <a:lstStyle/>
        <a:p>
          <a:endParaRPr lang="zh-CN" altLang="en-US"/>
        </a:p>
      </dgm:t>
    </dgm:pt>
    <dgm:pt modelId="{ACE114FB-E9AE-4470-AD80-B51BB7402D37}" type="pres">
      <dgm:prSet presAssocID="{C41D106E-8F53-44D0-B727-985057DADAE2}" presName="cycle" presStyleCnt="0">
        <dgm:presLayoutVars>
          <dgm:chMax val="1"/>
          <dgm:dir/>
          <dgm:animLvl val="ctr"/>
          <dgm:resizeHandles val="exact"/>
        </dgm:presLayoutVars>
      </dgm:prSet>
      <dgm:spPr/>
      <dgm:t>
        <a:bodyPr/>
        <a:lstStyle/>
        <a:p>
          <a:endParaRPr lang="zh-CN" altLang="en-US"/>
        </a:p>
      </dgm:t>
    </dgm:pt>
    <dgm:pt modelId="{BEF749FC-7D76-4FF6-8010-28BFF9E533B6}" type="pres">
      <dgm:prSet presAssocID="{36704F25-D5D1-46C9-BE32-1FAF4AE6EF9E}" presName="centerShape" presStyleLbl="node0" presStyleIdx="0" presStyleCnt="1"/>
      <dgm:spPr/>
      <dgm:t>
        <a:bodyPr/>
        <a:lstStyle/>
        <a:p>
          <a:endParaRPr lang="zh-CN" altLang="en-US"/>
        </a:p>
      </dgm:t>
    </dgm:pt>
    <dgm:pt modelId="{80F8DA92-D407-42A8-A5D1-2DEB4B48AC5C}" type="pres">
      <dgm:prSet presAssocID="{A106B280-6F39-4131-9A5B-EABDF32C425B}" presName="Name9" presStyleLbl="parChTrans1D2" presStyleIdx="0" presStyleCnt="4"/>
      <dgm:spPr/>
      <dgm:t>
        <a:bodyPr/>
        <a:lstStyle/>
        <a:p>
          <a:endParaRPr lang="zh-CN" altLang="en-US"/>
        </a:p>
      </dgm:t>
    </dgm:pt>
    <dgm:pt modelId="{DEF5791D-DB22-405C-9F71-1B2DBFEB1B49}" type="pres">
      <dgm:prSet presAssocID="{A106B280-6F39-4131-9A5B-EABDF32C425B}" presName="connTx" presStyleLbl="parChTrans1D2" presStyleIdx="0" presStyleCnt="4"/>
      <dgm:spPr/>
      <dgm:t>
        <a:bodyPr/>
        <a:lstStyle/>
        <a:p>
          <a:endParaRPr lang="zh-CN" altLang="en-US"/>
        </a:p>
      </dgm:t>
    </dgm:pt>
    <dgm:pt modelId="{5878F30B-93C7-496A-81A8-EE7146CE2177}" type="pres">
      <dgm:prSet presAssocID="{4F0FFCCF-6FBF-4582-B371-D7C8D7ABD26E}" presName="node" presStyleLbl="node1" presStyleIdx="0" presStyleCnt="4" custRadScaleRad="87993" custRadScaleInc="-1238">
        <dgm:presLayoutVars>
          <dgm:bulletEnabled val="1"/>
        </dgm:presLayoutVars>
      </dgm:prSet>
      <dgm:spPr/>
      <dgm:t>
        <a:bodyPr/>
        <a:lstStyle/>
        <a:p>
          <a:endParaRPr lang="zh-CN" altLang="en-US"/>
        </a:p>
      </dgm:t>
    </dgm:pt>
    <dgm:pt modelId="{886AF412-BAB1-47F6-8393-952DAEBAB720}" type="pres">
      <dgm:prSet presAssocID="{617FF076-7E4C-48BD-A67F-F88FB1620AEC}" presName="Name9" presStyleLbl="parChTrans1D2" presStyleIdx="1" presStyleCnt="4"/>
      <dgm:spPr/>
      <dgm:t>
        <a:bodyPr/>
        <a:lstStyle/>
        <a:p>
          <a:endParaRPr lang="zh-CN" altLang="en-US"/>
        </a:p>
      </dgm:t>
    </dgm:pt>
    <dgm:pt modelId="{E137EF4F-3894-4CE2-862C-47E630399393}" type="pres">
      <dgm:prSet presAssocID="{617FF076-7E4C-48BD-A67F-F88FB1620AEC}" presName="connTx" presStyleLbl="parChTrans1D2" presStyleIdx="1" presStyleCnt="4"/>
      <dgm:spPr/>
      <dgm:t>
        <a:bodyPr/>
        <a:lstStyle/>
        <a:p>
          <a:endParaRPr lang="zh-CN" altLang="en-US"/>
        </a:p>
      </dgm:t>
    </dgm:pt>
    <dgm:pt modelId="{8383DB81-84B9-4469-8008-6EC1FA2823AB}" type="pres">
      <dgm:prSet presAssocID="{5636A79F-9971-4359-8E6E-75696F4E5EC7}" presName="node" presStyleLbl="node1" presStyleIdx="1" presStyleCnt="4" custRadScaleRad="93582" custRadScaleInc="-66837">
        <dgm:presLayoutVars>
          <dgm:bulletEnabled val="1"/>
        </dgm:presLayoutVars>
      </dgm:prSet>
      <dgm:spPr/>
      <dgm:t>
        <a:bodyPr/>
        <a:lstStyle/>
        <a:p>
          <a:endParaRPr lang="zh-CN" altLang="en-US"/>
        </a:p>
      </dgm:t>
    </dgm:pt>
    <dgm:pt modelId="{525FF76F-4497-4AAB-8E9D-E329C386911B}" type="pres">
      <dgm:prSet presAssocID="{F8443445-DE22-4F7A-8F04-96043FDD0BA4}" presName="Name9" presStyleLbl="parChTrans1D2" presStyleIdx="2" presStyleCnt="4"/>
      <dgm:spPr/>
      <dgm:t>
        <a:bodyPr/>
        <a:lstStyle/>
        <a:p>
          <a:endParaRPr lang="zh-CN" altLang="en-US"/>
        </a:p>
      </dgm:t>
    </dgm:pt>
    <dgm:pt modelId="{AD5961DF-9B8D-41A3-B03F-D39604002B2D}" type="pres">
      <dgm:prSet presAssocID="{F8443445-DE22-4F7A-8F04-96043FDD0BA4}" presName="connTx" presStyleLbl="parChTrans1D2" presStyleIdx="2" presStyleCnt="4"/>
      <dgm:spPr/>
      <dgm:t>
        <a:bodyPr/>
        <a:lstStyle/>
        <a:p>
          <a:endParaRPr lang="zh-CN" altLang="en-US"/>
        </a:p>
      </dgm:t>
    </dgm:pt>
    <dgm:pt modelId="{BBF0920D-0CC0-4812-9D2D-8F86C0520A2B}" type="pres">
      <dgm:prSet presAssocID="{AB683C6C-2A6F-4765-8251-FD496A7F55B2}" presName="node" presStyleLbl="node1" presStyleIdx="2" presStyleCnt="4" custRadScaleRad="90882" custRadScaleInc="114365">
        <dgm:presLayoutVars>
          <dgm:bulletEnabled val="1"/>
        </dgm:presLayoutVars>
      </dgm:prSet>
      <dgm:spPr/>
      <dgm:t>
        <a:bodyPr/>
        <a:lstStyle/>
        <a:p>
          <a:endParaRPr lang="zh-CN" altLang="en-US"/>
        </a:p>
      </dgm:t>
    </dgm:pt>
    <dgm:pt modelId="{B54D4E6C-363B-4AE4-A315-0EA7928B9236}" type="pres">
      <dgm:prSet presAssocID="{D073D782-CD42-47D2-884A-03BEA49B4690}" presName="Name9" presStyleLbl="parChTrans1D2" presStyleIdx="3" presStyleCnt="4"/>
      <dgm:spPr/>
      <dgm:t>
        <a:bodyPr/>
        <a:lstStyle/>
        <a:p>
          <a:endParaRPr lang="zh-CN" altLang="en-US"/>
        </a:p>
      </dgm:t>
    </dgm:pt>
    <dgm:pt modelId="{2102F016-1BDB-432B-8ED0-4A914F5EA785}" type="pres">
      <dgm:prSet presAssocID="{D073D782-CD42-47D2-884A-03BEA49B4690}" presName="connTx" presStyleLbl="parChTrans1D2" presStyleIdx="3" presStyleCnt="4"/>
      <dgm:spPr/>
      <dgm:t>
        <a:bodyPr/>
        <a:lstStyle/>
        <a:p>
          <a:endParaRPr lang="zh-CN" altLang="en-US"/>
        </a:p>
      </dgm:t>
    </dgm:pt>
    <dgm:pt modelId="{5A3C2E6C-FA35-4907-9909-766E998095D0}" type="pres">
      <dgm:prSet presAssocID="{02AD153F-8B5F-483D-AB0A-BDB4098B336E}" presName="node" presStyleLbl="node1" presStyleIdx="3" presStyleCnt="4" custRadScaleRad="91889" custRadScaleInc="54880">
        <dgm:presLayoutVars>
          <dgm:bulletEnabled val="1"/>
        </dgm:presLayoutVars>
      </dgm:prSet>
      <dgm:spPr/>
      <dgm:t>
        <a:bodyPr/>
        <a:lstStyle/>
        <a:p>
          <a:endParaRPr lang="zh-CN" altLang="en-US"/>
        </a:p>
      </dgm:t>
    </dgm:pt>
  </dgm:ptLst>
  <dgm:cxnLst>
    <dgm:cxn modelId="{C3466E7C-5AE1-4598-A4C6-82E1C92AE566}" type="presOf" srcId="{5636A79F-9971-4359-8E6E-75696F4E5EC7}" destId="{8383DB81-84B9-4469-8008-6EC1FA2823AB}" srcOrd="0" destOrd="0" presId="urn:microsoft.com/office/officeart/2005/8/layout/radial1"/>
    <dgm:cxn modelId="{E645FF8F-A1E1-4749-AA75-8024FCC4A1F4}" type="presOf" srcId="{617FF076-7E4C-48BD-A67F-F88FB1620AEC}" destId="{E137EF4F-3894-4CE2-862C-47E630399393}" srcOrd="1" destOrd="0" presId="urn:microsoft.com/office/officeart/2005/8/layout/radial1"/>
    <dgm:cxn modelId="{0BF0E773-91F1-43E0-8793-D809D4CC6990}" type="presOf" srcId="{AB683C6C-2A6F-4765-8251-FD496A7F55B2}" destId="{BBF0920D-0CC0-4812-9D2D-8F86C0520A2B}" srcOrd="0" destOrd="0" presId="urn:microsoft.com/office/officeart/2005/8/layout/radial1"/>
    <dgm:cxn modelId="{D946D75F-047F-4D31-BCCE-67664163632C}" srcId="{36704F25-D5D1-46C9-BE32-1FAF4AE6EF9E}" destId="{4F0FFCCF-6FBF-4582-B371-D7C8D7ABD26E}" srcOrd="0" destOrd="0" parTransId="{A106B280-6F39-4131-9A5B-EABDF32C425B}" sibTransId="{4CD0C256-55B3-4033-B66E-1CC015639E4F}"/>
    <dgm:cxn modelId="{E572FCDA-EC46-4C25-8830-3848B8701A7D}" type="presOf" srcId="{4F0FFCCF-6FBF-4582-B371-D7C8D7ABD26E}" destId="{5878F30B-93C7-496A-81A8-EE7146CE2177}" srcOrd="0" destOrd="0" presId="urn:microsoft.com/office/officeart/2005/8/layout/radial1"/>
    <dgm:cxn modelId="{55F59FA6-C2DF-42C6-B192-F0D0771DBD00}" type="presOf" srcId="{C41D106E-8F53-44D0-B727-985057DADAE2}" destId="{ACE114FB-E9AE-4470-AD80-B51BB7402D37}" srcOrd="0" destOrd="0" presId="urn:microsoft.com/office/officeart/2005/8/layout/radial1"/>
    <dgm:cxn modelId="{51E8E648-5903-4C46-998A-609E53D34328}" type="presOf" srcId="{02AD153F-8B5F-483D-AB0A-BDB4098B336E}" destId="{5A3C2E6C-FA35-4907-9909-766E998095D0}" srcOrd="0" destOrd="0" presId="urn:microsoft.com/office/officeart/2005/8/layout/radial1"/>
    <dgm:cxn modelId="{43A4BEEF-626F-42C6-9C1B-6DF2950CEE2F}" type="presOf" srcId="{A106B280-6F39-4131-9A5B-EABDF32C425B}" destId="{DEF5791D-DB22-405C-9F71-1B2DBFEB1B49}" srcOrd="1" destOrd="0" presId="urn:microsoft.com/office/officeart/2005/8/layout/radial1"/>
    <dgm:cxn modelId="{2B7C65CC-D8E7-4311-AC51-33A0B1769A9B}" type="presOf" srcId="{D073D782-CD42-47D2-884A-03BEA49B4690}" destId="{2102F016-1BDB-432B-8ED0-4A914F5EA785}" srcOrd="1" destOrd="0" presId="urn:microsoft.com/office/officeart/2005/8/layout/radial1"/>
    <dgm:cxn modelId="{760B86D2-08EA-4FA8-A1EC-C090101507D3}" type="presOf" srcId="{F8443445-DE22-4F7A-8F04-96043FDD0BA4}" destId="{AD5961DF-9B8D-41A3-B03F-D39604002B2D}" srcOrd="1" destOrd="0" presId="urn:microsoft.com/office/officeart/2005/8/layout/radial1"/>
    <dgm:cxn modelId="{4A7AE522-B35F-43BF-8E02-A7E25AF4AF07}" type="presOf" srcId="{617FF076-7E4C-48BD-A67F-F88FB1620AEC}" destId="{886AF412-BAB1-47F6-8393-952DAEBAB720}" srcOrd="0" destOrd="0" presId="urn:microsoft.com/office/officeart/2005/8/layout/radial1"/>
    <dgm:cxn modelId="{2B51B3ED-2690-4EFA-958D-808BEED358D4}" type="presOf" srcId="{F8443445-DE22-4F7A-8F04-96043FDD0BA4}" destId="{525FF76F-4497-4AAB-8E9D-E329C386911B}" srcOrd="0" destOrd="0" presId="urn:microsoft.com/office/officeart/2005/8/layout/radial1"/>
    <dgm:cxn modelId="{C4D37BB8-63CB-40FF-BE01-21F98BD85136}" type="presOf" srcId="{D073D782-CD42-47D2-884A-03BEA49B4690}" destId="{B54D4E6C-363B-4AE4-A315-0EA7928B9236}" srcOrd="0" destOrd="0" presId="urn:microsoft.com/office/officeart/2005/8/layout/radial1"/>
    <dgm:cxn modelId="{CAC3FCD4-5379-4D01-BBB2-2207FBC33355}" type="presOf" srcId="{A106B280-6F39-4131-9A5B-EABDF32C425B}" destId="{80F8DA92-D407-42A8-A5D1-2DEB4B48AC5C}" srcOrd="0" destOrd="0" presId="urn:microsoft.com/office/officeart/2005/8/layout/radial1"/>
    <dgm:cxn modelId="{D39594B1-22F9-49B9-A3E7-B28EDD7B1F0B}" srcId="{36704F25-D5D1-46C9-BE32-1FAF4AE6EF9E}" destId="{5636A79F-9971-4359-8E6E-75696F4E5EC7}" srcOrd="1" destOrd="0" parTransId="{617FF076-7E4C-48BD-A67F-F88FB1620AEC}" sibTransId="{96A15F96-6880-4EB9-92D9-8920F94AFC6C}"/>
    <dgm:cxn modelId="{2F14E6EB-3878-48CA-8644-F9390BC8F711}" srcId="{36704F25-D5D1-46C9-BE32-1FAF4AE6EF9E}" destId="{AB683C6C-2A6F-4765-8251-FD496A7F55B2}" srcOrd="2" destOrd="0" parTransId="{F8443445-DE22-4F7A-8F04-96043FDD0BA4}" sibTransId="{3EDF03AF-A34F-472E-BC2E-7BDDDA464DD7}"/>
    <dgm:cxn modelId="{6866633B-1EE3-4A3F-BCED-B9E74AA7666E}" type="presOf" srcId="{36704F25-D5D1-46C9-BE32-1FAF4AE6EF9E}" destId="{BEF749FC-7D76-4FF6-8010-28BFF9E533B6}" srcOrd="0" destOrd="0" presId="urn:microsoft.com/office/officeart/2005/8/layout/radial1"/>
    <dgm:cxn modelId="{F339BB97-5C98-4767-9945-BB89E0B57507}" srcId="{C41D106E-8F53-44D0-B727-985057DADAE2}" destId="{36704F25-D5D1-46C9-BE32-1FAF4AE6EF9E}" srcOrd="0" destOrd="0" parTransId="{8C28510C-3440-4ECC-91C3-C45D23C9F383}" sibTransId="{9B98028F-9A27-49C7-92B8-0DC2A5ACA23F}"/>
    <dgm:cxn modelId="{506FFE90-AE4E-4F0C-9291-DBD1208462A0}" srcId="{36704F25-D5D1-46C9-BE32-1FAF4AE6EF9E}" destId="{02AD153F-8B5F-483D-AB0A-BDB4098B336E}" srcOrd="3" destOrd="0" parTransId="{D073D782-CD42-47D2-884A-03BEA49B4690}" sibTransId="{C55D8F3D-D959-486B-A062-9851339D96F3}"/>
    <dgm:cxn modelId="{52C16848-3062-474F-A95F-4C63A35B8D1A}" type="presParOf" srcId="{ACE114FB-E9AE-4470-AD80-B51BB7402D37}" destId="{BEF749FC-7D76-4FF6-8010-28BFF9E533B6}" srcOrd="0" destOrd="0" presId="urn:microsoft.com/office/officeart/2005/8/layout/radial1"/>
    <dgm:cxn modelId="{32FA5F9A-3B8E-4EBA-B4D4-B96EFD9474B5}" type="presParOf" srcId="{ACE114FB-E9AE-4470-AD80-B51BB7402D37}" destId="{80F8DA92-D407-42A8-A5D1-2DEB4B48AC5C}" srcOrd="1" destOrd="0" presId="urn:microsoft.com/office/officeart/2005/8/layout/radial1"/>
    <dgm:cxn modelId="{15B27B4B-359F-48D9-9E6D-C79BE0EA4323}" type="presParOf" srcId="{80F8DA92-D407-42A8-A5D1-2DEB4B48AC5C}" destId="{DEF5791D-DB22-405C-9F71-1B2DBFEB1B49}" srcOrd="0" destOrd="0" presId="urn:microsoft.com/office/officeart/2005/8/layout/radial1"/>
    <dgm:cxn modelId="{550CEB30-08C8-4FD9-A615-233E17401998}" type="presParOf" srcId="{ACE114FB-E9AE-4470-AD80-B51BB7402D37}" destId="{5878F30B-93C7-496A-81A8-EE7146CE2177}" srcOrd="2" destOrd="0" presId="urn:microsoft.com/office/officeart/2005/8/layout/radial1"/>
    <dgm:cxn modelId="{D4BE0541-230B-4CCE-8350-46A609ECE8C6}" type="presParOf" srcId="{ACE114FB-E9AE-4470-AD80-B51BB7402D37}" destId="{886AF412-BAB1-47F6-8393-952DAEBAB720}" srcOrd="3" destOrd="0" presId="urn:microsoft.com/office/officeart/2005/8/layout/radial1"/>
    <dgm:cxn modelId="{B605F4A0-95D2-4FA6-85EF-F06F2FDE490F}" type="presParOf" srcId="{886AF412-BAB1-47F6-8393-952DAEBAB720}" destId="{E137EF4F-3894-4CE2-862C-47E630399393}" srcOrd="0" destOrd="0" presId="urn:microsoft.com/office/officeart/2005/8/layout/radial1"/>
    <dgm:cxn modelId="{38572DDE-A00C-46DC-B03D-B2D18561B78E}" type="presParOf" srcId="{ACE114FB-E9AE-4470-AD80-B51BB7402D37}" destId="{8383DB81-84B9-4469-8008-6EC1FA2823AB}" srcOrd="4" destOrd="0" presId="urn:microsoft.com/office/officeart/2005/8/layout/radial1"/>
    <dgm:cxn modelId="{5F5F1802-DD11-41DC-972A-4B9B7DA5FBA6}" type="presParOf" srcId="{ACE114FB-E9AE-4470-AD80-B51BB7402D37}" destId="{525FF76F-4497-4AAB-8E9D-E329C386911B}" srcOrd="5" destOrd="0" presId="urn:microsoft.com/office/officeart/2005/8/layout/radial1"/>
    <dgm:cxn modelId="{851986F5-60FE-4C76-B434-0E6AB8B5821D}" type="presParOf" srcId="{525FF76F-4497-4AAB-8E9D-E329C386911B}" destId="{AD5961DF-9B8D-41A3-B03F-D39604002B2D}" srcOrd="0" destOrd="0" presId="urn:microsoft.com/office/officeart/2005/8/layout/radial1"/>
    <dgm:cxn modelId="{611205B0-6303-4A3B-92B9-EE582582E6FF}" type="presParOf" srcId="{ACE114FB-E9AE-4470-AD80-B51BB7402D37}" destId="{BBF0920D-0CC0-4812-9D2D-8F86C0520A2B}" srcOrd="6" destOrd="0" presId="urn:microsoft.com/office/officeart/2005/8/layout/radial1"/>
    <dgm:cxn modelId="{6D3F9A37-BA3F-49DE-B137-EA7903B8831D}" type="presParOf" srcId="{ACE114FB-E9AE-4470-AD80-B51BB7402D37}" destId="{B54D4E6C-363B-4AE4-A315-0EA7928B9236}" srcOrd="7" destOrd="0" presId="urn:microsoft.com/office/officeart/2005/8/layout/radial1"/>
    <dgm:cxn modelId="{8F214212-5ED1-4410-AD76-2F4BBB3850A4}" type="presParOf" srcId="{B54D4E6C-363B-4AE4-A315-0EA7928B9236}" destId="{2102F016-1BDB-432B-8ED0-4A914F5EA785}" srcOrd="0" destOrd="0" presId="urn:microsoft.com/office/officeart/2005/8/layout/radial1"/>
    <dgm:cxn modelId="{B8541A1B-5EAA-419D-AC24-7A908BD595F0}" type="presParOf" srcId="{ACE114FB-E9AE-4470-AD80-B51BB7402D37}" destId="{5A3C2E6C-FA35-4907-9909-766E998095D0}"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DB9AA72-9FA0-4664-867A-640EFDFABCF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C7A95625-C02D-4598-AAE4-A07194CC0185}">
      <dgm:prSet phldrT="[文本]"/>
      <dgm:spPr/>
      <dgm:t>
        <a:bodyPr/>
        <a:lstStyle/>
        <a:p>
          <a:r>
            <a:rPr lang="zh-CN" altLang="en-US" dirty="0"/>
            <a:t>生物信息学</a:t>
          </a:r>
        </a:p>
      </dgm:t>
    </dgm:pt>
    <dgm:pt modelId="{3BA143B4-5D8C-478E-8019-33D655CB6DE9}" type="parTrans" cxnId="{4CDD8F8B-C8E5-4696-BB82-1CD9B1D80750}">
      <dgm:prSet/>
      <dgm:spPr/>
      <dgm:t>
        <a:bodyPr/>
        <a:lstStyle/>
        <a:p>
          <a:endParaRPr lang="zh-CN" altLang="en-US"/>
        </a:p>
      </dgm:t>
    </dgm:pt>
    <dgm:pt modelId="{B7E25CDA-BF2E-454F-8010-E24C69432EFB}" type="sibTrans" cxnId="{4CDD8F8B-C8E5-4696-BB82-1CD9B1D80750}">
      <dgm:prSet/>
      <dgm:spPr/>
      <dgm:t>
        <a:bodyPr/>
        <a:lstStyle/>
        <a:p>
          <a:endParaRPr lang="zh-CN" altLang="en-US"/>
        </a:p>
      </dgm:t>
    </dgm:pt>
    <dgm:pt modelId="{50976FEA-6571-4424-B2C4-33249A3C30E1}">
      <dgm:prSet phldrT="[文本]"/>
      <dgm:spPr/>
      <dgm:t>
        <a:bodyPr/>
        <a:lstStyle/>
        <a:p>
          <a:r>
            <a:rPr lang="zh-CN" altLang="en-US" dirty="0"/>
            <a:t>生命科学</a:t>
          </a:r>
        </a:p>
      </dgm:t>
    </dgm:pt>
    <dgm:pt modelId="{10838F10-B337-41E1-8840-494993C9CAF8}" type="parTrans" cxnId="{0881A5D0-FA97-4419-95B9-7AA80DC3B83F}">
      <dgm:prSet/>
      <dgm:spPr/>
      <dgm:t>
        <a:bodyPr/>
        <a:lstStyle/>
        <a:p>
          <a:endParaRPr lang="zh-CN" altLang="en-US"/>
        </a:p>
      </dgm:t>
    </dgm:pt>
    <dgm:pt modelId="{9EA85A87-0694-4DD4-A43B-B43ADA243FBE}" type="sibTrans" cxnId="{0881A5D0-FA97-4419-95B9-7AA80DC3B83F}">
      <dgm:prSet/>
      <dgm:spPr/>
      <dgm:t>
        <a:bodyPr/>
        <a:lstStyle/>
        <a:p>
          <a:endParaRPr lang="zh-CN" altLang="en-US"/>
        </a:p>
      </dgm:t>
    </dgm:pt>
    <dgm:pt modelId="{D300BB61-62DF-409A-B14B-D945F3C4DC4A}">
      <dgm:prSet phldrT="[文本]"/>
      <dgm:spPr/>
      <dgm:t>
        <a:bodyPr/>
        <a:lstStyle/>
        <a:p>
          <a:r>
            <a:rPr lang="zh-CN" altLang="en-US" dirty="0"/>
            <a:t>计算机科学</a:t>
          </a:r>
        </a:p>
      </dgm:t>
    </dgm:pt>
    <dgm:pt modelId="{2D39BCAA-7EB3-496C-A402-28EBBFA8DEDF}" type="parTrans" cxnId="{8A3B3C36-ADB3-4216-B222-8D3EF6EEE9D5}">
      <dgm:prSet/>
      <dgm:spPr/>
      <dgm:t>
        <a:bodyPr/>
        <a:lstStyle/>
        <a:p>
          <a:endParaRPr lang="zh-CN" altLang="en-US"/>
        </a:p>
      </dgm:t>
    </dgm:pt>
    <dgm:pt modelId="{F2FD3837-3D18-4A3F-AC40-F7F9FA200149}" type="sibTrans" cxnId="{8A3B3C36-ADB3-4216-B222-8D3EF6EEE9D5}">
      <dgm:prSet/>
      <dgm:spPr/>
      <dgm:t>
        <a:bodyPr/>
        <a:lstStyle/>
        <a:p>
          <a:endParaRPr lang="zh-CN" altLang="en-US"/>
        </a:p>
      </dgm:t>
    </dgm:pt>
    <dgm:pt modelId="{5986BF33-A686-4316-921A-29F564CB4FD5}">
      <dgm:prSet phldrT="[文本]"/>
      <dgm:spPr/>
      <dgm:t>
        <a:bodyPr/>
        <a:lstStyle/>
        <a:p>
          <a:r>
            <a:rPr lang="zh-CN" altLang="en-US" dirty="0"/>
            <a:t>信息科学</a:t>
          </a:r>
        </a:p>
      </dgm:t>
    </dgm:pt>
    <dgm:pt modelId="{9BB6A8E3-876B-4A91-8187-A1D09C07DDBB}" type="parTrans" cxnId="{1EE9B1F8-5261-4AB7-A899-B83352A4A101}">
      <dgm:prSet/>
      <dgm:spPr/>
      <dgm:t>
        <a:bodyPr/>
        <a:lstStyle/>
        <a:p>
          <a:endParaRPr lang="zh-CN" altLang="en-US"/>
        </a:p>
      </dgm:t>
    </dgm:pt>
    <dgm:pt modelId="{421C9802-325E-41FB-904E-5DFF5B808DA8}" type="sibTrans" cxnId="{1EE9B1F8-5261-4AB7-A899-B83352A4A101}">
      <dgm:prSet/>
      <dgm:spPr/>
      <dgm:t>
        <a:bodyPr/>
        <a:lstStyle/>
        <a:p>
          <a:endParaRPr lang="zh-CN" altLang="en-US"/>
        </a:p>
      </dgm:t>
    </dgm:pt>
    <dgm:pt modelId="{850B1F68-FA7C-41DE-9C33-C8161D805630}">
      <dgm:prSet phldrT="[文本]"/>
      <dgm:spPr/>
      <dgm:t>
        <a:bodyPr/>
        <a:lstStyle/>
        <a:p>
          <a:r>
            <a:rPr lang="zh-CN" altLang="en-US" dirty="0"/>
            <a:t>数学</a:t>
          </a:r>
        </a:p>
      </dgm:t>
    </dgm:pt>
    <dgm:pt modelId="{5C4FE67C-05CC-4336-B1CE-10896A4CB036}" type="parTrans" cxnId="{13077406-0C7E-4290-B239-44747B0F5F81}">
      <dgm:prSet/>
      <dgm:spPr/>
      <dgm:t>
        <a:bodyPr/>
        <a:lstStyle/>
        <a:p>
          <a:endParaRPr lang="zh-CN" altLang="en-US"/>
        </a:p>
      </dgm:t>
    </dgm:pt>
    <dgm:pt modelId="{3C159FA7-DDE6-448E-8271-9C9EA9427710}" type="sibTrans" cxnId="{13077406-0C7E-4290-B239-44747B0F5F81}">
      <dgm:prSet/>
      <dgm:spPr/>
      <dgm:t>
        <a:bodyPr/>
        <a:lstStyle/>
        <a:p>
          <a:endParaRPr lang="zh-CN" altLang="en-US"/>
        </a:p>
      </dgm:t>
    </dgm:pt>
    <dgm:pt modelId="{DC5FD3F6-D869-4DEB-BC22-3DA8B8FAC170}" type="pres">
      <dgm:prSet presAssocID="{5DB9AA72-9FA0-4664-867A-640EFDFABCF2}" presName="Name0" presStyleCnt="0">
        <dgm:presLayoutVars>
          <dgm:chMax val="1"/>
          <dgm:dir/>
          <dgm:animLvl val="ctr"/>
          <dgm:resizeHandles val="exact"/>
        </dgm:presLayoutVars>
      </dgm:prSet>
      <dgm:spPr/>
      <dgm:t>
        <a:bodyPr/>
        <a:lstStyle/>
        <a:p>
          <a:endParaRPr lang="zh-CN" altLang="en-US"/>
        </a:p>
      </dgm:t>
    </dgm:pt>
    <dgm:pt modelId="{6CDBFD10-E9C9-4851-B1CA-77BE2F26638C}" type="pres">
      <dgm:prSet presAssocID="{C7A95625-C02D-4598-AAE4-A07194CC0185}" presName="centerShape" presStyleLbl="node0" presStyleIdx="0" presStyleCnt="1"/>
      <dgm:spPr/>
      <dgm:t>
        <a:bodyPr/>
        <a:lstStyle/>
        <a:p>
          <a:endParaRPr lang="zh-CN" altLang="en-US"/>
        </a:p>
      </dgm:t>
    </dgm:pt>
    <dgm:pt modelId="{5D3F000A-5E37-4A8C-9087-60FC4D993EB6}" type="pres">
      <dgm:prSet presAssocID="{50976FEA-6571-4424-B2C4-33249A3C30E1}" presName="node" presStyleLbl="node1" presStyleIdx="0" presStyleCnt="4">
        <dgm:presLayoutVars>
          <dgm:bulletEnabled val="1"/>
        </dgm:presLayoutVars>
      </dgm:prSet>
      <dgm:spPr/>
      <dgm:t>
        <a:bodyPr/>
        <a:lstStyle/>
        <a:p>
          <a:endParaRPr lang="zh-CN" altLang="en-US"/>
        </a:p>
      </dgm:t>
    </dgm:pt>
    <dgm:pt modelId="{6D44238B-5310-4655-86A9-8A282C2D818F}" type="pres">
      <dgm:prSet presAssocID="{50976FEA-6571-4424-B2C4-33249A3C30E1}" presName="dummy" presStyleCnt="0"/>
      <dgm:spPr/>
    </dgm:pt>
    <dgm:pt modelId="{5F88F6A8-1DF6-4B36-9A9C-B6077F1B9373}" type="pres">
      <dgm:prSet presAssocID="{9EA85A87-0694-4DD4-A43B-B43ADA243FBE}" presName="sibTrans" presStyleLbl="sibTrans2D1" presStyleIdx="0" presStyleCnt="4"/>
      <dgm:spPr/>
      <dgm:t>
        <a:bodyPr/>
        <a:lstStyle/>
        <a:p>
          <a:endParaRPr lang="zh-CN" altLang="en-US"/>
        </a:p>
      </dgm:t>
    </dgm:pt>
    <dgm:pt modelId="{CDCFD425-C772-407A-ACBC-F69A7256EAC5}" type="pres">
      <dgm:prSet presAssocID="{D300BB61-62DF-409A-B14B-D945F3C4DC4A}" presName="node" presStyleLbl="node1" presStyleIdx="1" presStyleCnt="4">
        <dgm:presLayoutVars>
          <dgm:bulletEnabled val="1"/>
        </dgm:presLayoutVars>
      </dgm:prSet>
      <dgm:spPr/>
      <dgm:t>
        <a:bodyPr/>
        <a:lstStyle/>
        <a:p>
          <a:endParaRPr lang="zh-CN" altLang="en-US"/>
        </a:p>
      </dgm:t>
    </dgm:pt>
    <dgm:pt modelId="{0EC193DD-D775-4575-9833-47F0794FB6D6}" type="pres">
      <dgm:prSet presAssocID="{D300BB61-62DF-409A-B14B-D945F3C4DC4A}" presName="dummy" presStyleCnt="0"/>
      <dgm:spPr/>
    </dgm:pt>
    <dgm:pt modelId="{E188BB5B-A85D-49AF-A228-7A6244324697}" type="pres">
      <dgm:prSet presAssocID="{F2FD3837-3D18-4A3F-AC40-F7F9FA200149}" presName="sibTrans" presStyleLbl="sibTrans2D1" presStyleIdx="1" presStyleCnt="4"/>
      <dgm:spPr/>
      <dgm:t>
        <a:bodyPr/>
        <a:lstStyle/>
        <a:p>
          <a:endParaRPr lang="zh-CN" altLang="en-US"/>
        </a:p>
      </dgm:t>
    </dgm:pt>
    <dgm:pt modelId="{3F77A399-8F37-4058-98F3-457723173CFE}" type="pres">
      <dgm:prSet presAssocID="{5986BF33-A686-4316-921A-29F564CB4FD5}" presName="node" presStyleLbl="node1" presStyleIdx="2" presStyleCnt="4">
        <dgm:presLayoutVars>
          <dgm:bulletEnabled val="1"/>
        </dgm:presLayoutVars>
      </dgm:prSet>
      <dgm:spPr/>
      <dgm:t>
        <a:bodyPr/>
        <a:lstStyle/>
        <a:p>
          <a:endParaRPr lang="zh-CN" altLang="en-US"/>
        </a:p>
      </dgm:t>
    </dgm:pt>
    <dgm:pt modelId="{D029C673-8586-40E8-8BEB-6CCE324AD9BF}" type="pres">
      <dgm:prSet presAssocID="{5986BF33-A686-4316-921A-29F564CB4FD5}" presName="dummy" presStyleCnt="0"/>
      <dgm:spPr/>
    </dgm:pt>
    <dgm:pt modelId="{AEB6AEA8-E946-4BFB-9EC0-FDCF5BB12905}" type="pres">
      <dgm:prSet presAssocID="{421C9802-325E-41FB-904E-5DFF5B808DA8}" presName="sibTrans" presStyleLbl="sibTrans2D1" presStyleIdx="2" presStyleCnt="4"/>
      <dgm:spPr/>
      <dgm:t>
        <a:bodyPr/>
        <a:lstStyle/>
        <a:p>
          <a:endParaRPr lang="zh-CN" altLang="en-US"/>
        </a:p>
      </dgm:t>
    </dgm:pt>
    <dgm:pt modelId="{3D60D1E5-8502-4E53-A6BD-27F686D998F9}" type="pres">
      <dgm:prSet presAssocID="{850B1F68-FA7C-41DE-9C33-C8161D805630}" presName="node" presStyleLbl="node1" presStyleIdx="3" presStyleCnt="4">
        <dgm:presLayoutVars>
          <dgm:bulletEnabled val="1"/>
        </dgm:presLayoutVars>
      </dgm:prSet>
      <dgm:spPr/>
      <dgm:t>
        <a:bodyPr/>
        <a:lstStyle/>
        <a:p>
          <a:endParaRPr lang="zh-CN" altLang="en-US"/>
        </a:p>
      </dgm:t>
    </dgm:pt>
    <dgm:pt modelId="{EC316AF4-61C4-47A7-A776-7FACB8D7D0FE}" type="pres">
      <dgm:prSet presAssocID="{850B1F68-FA7C-41DE-9C33-C8161D805630}" presName="dummy" presStyleCnt="0"/>
      <dgm:spPr/>
    </dgm:pt>
    <dgm:pt modelId="{90752DB0-4765-490E-B741-D0090872A96B}" type="pres">
      <dgm:prSet presAssocID="{3C159FA7-DDE6-448E-8271-9C9EA9427710}" presName="sibTrans" presStyleLbl="sibTrans2D1" presStyleIdx="3" presStyleCnt="4"/>
      <dgm:spPr/>
      <dgm:t>
        <a:bodyPr/>
        <a:lstStyle/>
        <a:p>
          <a:endParaRPr lang="zh-CN" altLang="en-US"/>
        </a:p>
      </dgm:t>
    </dgm:pt>
  </dgm:ptLst>
  <dgm:cxnLst>
    <dgm:cxn modelId="{4CDD8F8B-C8E5-4696-BB82-1CD9B1D80750}" srcId="{5DB9AA72-9FA0-4664-867A-640EFDFABCF2}" destId="{C7A95625-C02D-4598-AAE4-A07194CC0185}" srcOrd="0" destOrd="0" parTransId="{3BA143B4-5D8C-478E-8019-33D655CB6DE9}" sibTransId="{B7E25CDA-BF2E-454F-8010-E24C69432EFB}"/>
    <dgm:cxn modelId="{5112AEEF-4040-40F4-9139-2BC8255C2E19}" type="presOf" srcId="{3C159FA7-DDE6-448E-8271-9C9EA9427710}" destId="{90752DB0-4765-490E-B741-D0090872A96B}" srcOrd="0" destOrd="0" presId="urn:microsoft.com/office/officeart/2005/8/layout/radial6"/>
    <dgm:cxn modelId="{72475FB5-69F8-40CC-AABD-4A34E016C133}" type="presOf" srcId="{50976FEA-6571-4424-B2C4-33249A3C30E1}" destId="{5D3F000A-5E37-4A8C-9087-60FC4D993EB6}" srcOrd="0" destOrd="0" presId="urn:microsoft.com/office/officeart/2005/8/layout/radial6"/>
    <dgm:cxn modelId="{AEDB1B98-7DF4-4E47-9371-9EA80FD86610}" type="presOf" srcId="{D300BB61-62DF-409A-B14B-D945F3C4DC4A}" destId="{CDCFD425-C772-407A-ACBC-F69A7256EAC5}" srcOrd="0" destOrd="0" presId="urn:microsoft.com/office/officeart/2005/8/layout/radial6"/>
    <dgm:cxn modelId="{8A3B3C36-ADB3-4216-B222-8D3EF6EEE9D5}" srcId="{C7A95625-C02D-4598-AAE4-A07194CC0185}" destId="{D300BB61-62DF-409A-B14B-D945F3C4DC4A}" srcOrd="1" destOrd="0" parTransId="{2D39BCAA-7EB3-496C-A402-28EBBFA8DEDF}" sibTransId="{F2FD3837-3D18-4A3F-AC40-F7F9FA200149}"/>
    <dgm:cxn modelId="{8F525E1E-DF66-48CC-B050-7453FB88B48F}" type="presOf" srcId="{421C9802-325E-41FB-904E-5DFF5B808DA8}" destId="{AEB6AEA8-E946-4BFB-9EC0-FDCF5BB12905}" srcOrd="0" destOrd="0" presId="urn:microsoft.com/office/officeart/2005/8/layout/radial6"/>
    <dgm:cxn modelId="{28401CE5-43D5-4E24-94AE-C6C1EBFE89D1}" type="presOf" srcId="{5986BF33-A686-4316-921A-29F564CB4FD5}" destId="{3F77A399-8F37-4058-98F3-457723173CFE}" srcOrd="0" destOrd="0" presId="urn:microsoft.com/office/officeart/2005/8/layout/radial6"/>
    <dgm:cxn modelId="{1EE9B1F8-5261-4AB7-A899-B83352A4A101}" srcId="{C7A95625-C02D-4598-AAE4-A07194CC0185}" destId="{5986BF33-A686-4316-921A-29F564CB4FD5}" srcOrd="2" destOrd="0" parTransId="{9BB6A8E3-876B-4A91-8187-A1D09C07DDBB}" sibTransId="{421C9802-325E-41FB-904E-5DFF5B808DA8}"/>
    <dgm:cxn modelId="{ED9B5308-CB9D-4669-B9C8-F52FB8CE28AB}" type="presOf" srcId="{5DB9AA72-9FA0-4664-867A-640EFDFABCF2}" destId="{DC5FD3F6-D869-4DEB-BC22-3DA8B8FAC170}" srcOrd="0" destOrd="0" presId="urn:microsoft.com/office/officeart/2005/8/layout/radial6"/>
    <dgm:cxn modelId="{0881A5D0-FA97-4419-95B9-7AA80DC3B83F}" srcId="{C7A95625-C02D-4598-AAE4-A07194CC0185}" destId="{50976FEA-6571-4424-B2C4-33249A3C30E1}" srcOrd="0" destOrd="0" parTransId="{10838F10-B337-41E1-8840-494993C9CAF8}" sibTransId="{9EA85A87-0694-4DD4-A43B-B43ADA243FBE}"/>
    <dgm:cxn modelId="{F0803A08-D84B-484F-BE89-9851386C3AAD}" type="presOf" srcId="{9EA85A87-0694-4DD4-A43B-B43ADA243FBE}" destId="{5F88F6A8-1DF6-4B36-9A9C-B6077F1B9373}" srcOrd="0" destOrd="0" presId="urn:microsoft.com/office/officeart/2005/8/layout/radial6"/>
    <dgm:cxn modelId="{1B4C6CCB-DCD6-48BF-B415-1D3449CE1EB3}" type="presOf" srcId="{F2FD3837-3D18-4A3F-AC40-F7F9FA200149}" destId="{E188BB5B-A85D-49AF-A228-7A6244324697}" srcOrd="0" destOrd="0" presId="urn:microsoft.com/office/officeart/2005/8/layout/radial6"/>
    <dgm:cxn modelId="{07938417-0CA5-4950-9A38-D074FCAFE3F5}" type="presOf" srcId="{850B1F68-FA7C-41DE-9C33-C8161D805630}" destId="{3D60D1E5-8502-4E53-A6BD-27F686D998F9}" srcOrd="0" destOrd="0" presId="urn:microsoft.com/office/officeart/2005/8/layout/radial6"/>
    <dgm:cxn modelId="{13077406-0C7E-4290-B239-44747B0F5F81}" srcId="{C7A95625-C02D-4598-AAE4-A07194CC0185}" destId="{850B1F68-FA7C-41DE-9C33-C8161D805630}" srcOrd="3" destOrd="0" parTransId="{5C4FE67C-05CC-4336-B1CE-10896A4CB036}" sibTransId="{3C159FA7-DDE6-448E-8271-9C9EA9427710}"/>
    <dgm:cxn modelId="{C67B51D9-ED16-4297-9535-ED13028393D8}" type="presOf" srcId="{C7A95625-C02D-4598-AAE4-A07194CC0185}" destId="{6CDBFD10-E9C9-4851-B1CA-77BE2F26638C}" srcOrd="0" destOrd="0" presId="urn:microsoft.com/office/officeart/2005/8/layout/radial6"/>
    <dgm:cxn modelId="{3FA5BFD8-BF07-46A7-A954-6D83CA320271}" type="presParOf" srcId="{DC5FD3F6-D869-4DEB-BC22-3DA8B8FAC170}" destId="{6CDBFD10-E9C9-4851-B1CA-77BE2F26638C}" srcOrd="0" destOrd="0" presId="urn:microsoft.com/office/officeart/2005/8/layout/radial6"/>
    <dgm:cxn modelId="{FE9F513C-F120-4AF1-8379-67BF29678406}" type="presParOf" srcId="{DC5FD3F6-D869-4DEB-BC22-3DA8B8FAC170}" destId="{5D3F000A-5E37-4A8C-9087-60FC4D993EB6}" srcOrd="1" destOrd="0" presId="urn:microsoft.com/office/officeart/2005/8/layout/radial6"/>
    <dgm:cxn modelId="{86C5E990-E5E3-4392-9F4C-E4A3A2E9CFC8}" type="presParOf" srcId="{DC5FD3F6-D869-4DEB-BC22-3DA8B8FAC170}" destId="{6D44238B-5310-4655-86A9-8A282C2D818F}" srcOrd="2" destOrd="0" presId="urn:microsoft.com/office/officeart/2005/8/layout/radial6"/>
    <dgm:cxn modelId="{8C13BDF5-9830-4EF2-B402-6231BCA43D30}" type="presParOf" srcId="{DC5FD3F6-D869-4DEB-BC22-3DA8B8FAC170}" destId="{5F88F6A8-1DF6-4B36-9A9C-B6077F1B9373}" srcOrd="3" destOrd="0" presId="urn:microsoft.com/office/officeart/2005/8/layout/radial6"/>
    <dgm:cxn modelId="{78E04D3F-BDAE-4BB7-B40C-FEE361B7A5C9}" type="presParOf" srcId="{DC5FD3F6-D869-4DEB-BC22-3DA8B8FAC170}" destId="{CDCFD425-C772-407A-ACBC-F69A7256EAC5}" srcOrd="4" destOrd="0" presId="urn:microsoft.com/office/officeart/2005/8/layout/radial6"/>
    <dgm:cxn modelId="{B355BC9D-B351-4019-8084-B929DFBF5514}" type="presParOf" srcId="{DC5FD3F6-D869-4DEB-BC22-3DA8B8FAC170}" destId="{0EC193DD-D775-4575-9833-47F0794FB6D6}" srcOrd="5" destOrd="0" presId="urn:microsoft.com/office/officeart/2005/8/layout/radial6"/>
    <dgm:cxn modelId="{0020A3EA-D44B-4B19-81B7-1B865F7B403D}" type="presParOf" srcId="{DC5FD3F6-D869-4DEB-BC22-3DA8B8FAC170}" destId="{E188BB5B-A85D-49AF-A228-7A6244324697}" srcOrd="6" destOrd="0" presId="urn:microsoft.com/office/officeart/2005/8/layout/radial6"/>
    <dgm:cxn modelId="{B7EE08DA-D9DE-47DF-B824-E2A2F570E45A}" type="presParOf" srcId="{DC5FD3F6-D869-4DEB-BC22-3DA8B8FAC170}" destId="{3F77A399-8F37-4058-98F3-457723173CFE}" srcOrd="7" destOrd="0" presId="urn:microsoft.com/office/officeart/2005/8/layout/radial6"/>
    <dgm:cxn modelId="{10A806F8-963C-492A-A1DA-1568CA7896BB}" type="presParOf" srcId="{DC5FD3F6-D869-4DEB-BC22-3DA8B8FAC170}" destId="{D029C673-8586-40E8-8BEB-6CCE324AD9BF}" srcOrd="8" destOrd="0" presId="urn:microsoft.com/office/officeart/2005/8/layout/radial6"/>
    <dgm:cxn modelId="{851484E1-E836-4A2C-8D55-DF629807575D}" type="presParOf" srcId="{DC5FD3F6-D869-4DEB-BC22-3DA8B8FAC170}" destId="{AEB6AEA8-E946-4BFB-9EC0-FDCF5BB12905}" srcOrd="9" destOrd="0" presId="urn:microsoft.com/office/officeart/2005/8/layout/radial6"/>
    <dgm:cxn modelId="{80C4A77B-36FF-4118-975A-C9F170EC6D05}" type="presParOf" srcId="{DC5FD3F6-D869-4DEB-BC22-3DA8B8FAC170}" destId="{3D60D1E5-8502-4E53-A6BD-27F686D998F9}" srcOrd="10" destOrd="0" presId="urn:microsoft.com/office/officeart/2005/8/layout/radial6"/>
    <dgm:cxn modelId="{6CEA0143-5D2F-41E0-B00F-5C7840908828}" type="presParOf" srcId="{DC5FD3F6-D869-4DEB-BC22-3DA8B8FAC170}" destId="{EC316AF4-61C4-47A7-A776-7FACB8D7D0FE}" srcOrd="11" destOrd="0" presId="urn:microsoft.com/office/officeart/2005/8/layout/radial6"/>
    <dgm:cxn modelId="{B26597AB-9B36-472A-A83C-E02C673E6BA7}" type="presParOf" srcId="{DC5FD3F6-D869-4DEB-BC22-3DA8B8FAC170}" destId="{90752DB0-4765-490E-B741-D0090872A96B}"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2B4EA6E-6B2A-4E43-B549-40C271CD6A77}"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zh-CN" altLang="en-US"/>
        </a:p>
      </dgm:t>
    </dgm:pt>
    <dgm:pt modelId="{C4E0BFD2-93D3-4DE6-A537-67935ED4561D}">
      <dgm:prSet phldrT="[文本]"/>
      <dgm:spPr/>
      <dgm:t>
        <a:bodyPr/>
        <a:lstStyle/>
        <a:p>
          <a:r>
            <a:rPr lang="zh-CN" altLang="zh-CN" b="1" dirty="0">
              <a:latin typeface="+mn-lt"/>
              <a:ea typeface="黑体" pitchFamily="49" charset="-122"/>
            </a:rPr>
            <a:t>母源性继承信息</a:t>
          </a:r>
          <a:endParaRPr lang="zh-CN" altLang="en-US" dirty="0"/>
        </a:p>
      </dgm:t>
    </dgm:pt>
    <dgm:pt modelId="{4D5F9E4C-BA71-461A-AAF1-5ADE317CD9AC}" type="parTrans" cxnId="{21C73867-23E5-4B67-8594-E5EECB0BDDE0}">
      <dgm:prSet/>
      <dgm:spPr/>
      <dgm:t>
        <a:bodyPr/>
        <a:lstStyle/>
        <a:p>
          <a:endParaRPr lang="zh-CN" altLang="en-US"/>
        </a:p>
      </dgm:t>
    </dgm:pt>
    <dgm:pt modelId="{9A98C3B6-FD7C-4CD8-9A0F-8980C05BA621}" type="sibTrans" cxnId="{21C73867-23E5-4B67-8594-E5EECB0BDDE0}">
      <dgm:prSet/>
      <dgm:spPr/>
      <dgm:t>
        <a:bodyPr/>
        <a:lstStyle/>
        <a:p>
          <a:endParaRPr lang="zh-CN" altLang="en-US"/>
        </a:p>
      </dgm:t>
    </dgm:pt>
    <dgm:pt modelId="{E06F15F1-8F8B-443B-BA6D-ECFD227AB482}">
      <dgm:prSet phldrT="[文本]"/>
      <dgm:spPr/>
      <dgm:t>
        <a:bodyPr/>
        <a:lstStyle/>
        <a:p>
          <a:r>
            <a:rPr lang="zh-CN" altLang="zh-CN" b="1" dirty="0">
              <a:latin typeface="+mn-lt"/>
              <a:ea typeface="黑体" pitchFamily="49" charset="-122"/>
            </a:rPr>
            <a:t>母源</a:t>
          </a:r>
          <a:r>
            <a:rPr lang="en-US" altLang="zh-CN" b="1" dirty="0">
              <a:latin typeface="+mn-lt"/>
              <a:ea typeface="黑体" pitchFamily="49" charset="-122"/>
            </a:rPr>
            <a:t>RNA</a:t>
          </a:r>
          <a:endParaRPr lang="zh-CN" altLang="en-US" dirty="0"/>
        </a:p>
      </dgm:t>
    </dgm:pt>
    <dgm:pt modelId="{7E028F34-D603-4930-8A24-FEDA0F7686DC}" type="parTrans" cxnId="{C002B7E2-AACB-4337-BA78-620B5F674E33}">
      <dgm:prSet/>
      <dgm:spPr/>
      <dgm:t>
        <a:bodyPr/>
        <a:lstStyle/>
        <a:p>
          <a:endParaRPr lang="zh-CN" altLang="en-US"/>
        </a:p>
      </dgm:t>
    </dgm:pt>
    <dgm:pt modelId="{1BAE2EAD-A16A-44E2-8B2F-6D002F568B2F}" type="sibTrans" cxnId="{C002B7E2-AACB-4337-BA78-620B5F674E33}">
      <dgm:prSet/>
      <dgm:spPr/>
      <dgm:t>
        <a:bodyPr/>
        <a:lstStyle/>
        <a:p>
          <a:endParaRPr lang="zh-CN" altLang="en-US"/>
        </a:p>
      </dgm:t>
    </dgm:pt>
    <dgm:pt modelId="{08838B1B-2595-4C99-8DD3-49D722B5C58B}">
      <dgm:prSet phldrT="[文本]"/>
      <dgm:spPr/>
      <dgm:t>
        <a:bodyPr/>
        <a:lstStyle/>
        <a:p>
          <a:r>
            <a:rPr lang="zh-CN" altLang="zh-CN" b="1" dirty="0">
              <a:latin typeface="+mn-lt"/>
              <a:ea typeface="黑体" pitchFamily="49" charset="-122"/>
            </a:rPr>
            <a:t>母源蛋白质</a:t>
          </a:r>
          <a:endParaRPr lang="zh-CN" altLang="en-US" dirty="0"/>
        </a:p>
      </dgm:t>
    </dgm:pt>
    <dgm:pt modelId="{B3781C1E-E507-4E3B-9FEB-2375480E650D}" type="parTrans" cxnId="{45AB3D80-339C-480D-B3FC-B366E8F524FF}">
      <dgm:prSet/>
      <dgm:spPr/>
      <dgm:t>
        <a:bodyPr/>
        <a:lstStyle/>
        <a:p>
          <a:endParaRPr lang="zh-CN" altLang="en-US"/>
        </a:p>
      </dgm:t>
    </dgm:pt>
    <dgm:pt modelId="{A285B0BC-7A62-4948-9AE5-438DF6B29C5D}" type="sibTrans" cxnId="{45AB3D80-339C-480D-B3FC-B366E8F524FF}">
      <dgm:prSet/>
      <dgm:spPr/>
      <dgm:t>
        <a:bodyPr/>
        <a:lstStyle/>
        <a:p>
          <a:endParaRPr lang="zh-CN" altLang="en-US"/>
        </a:p>
      </dgm:t>
    </dgm:pt>
    <dgm:pt modelId="{BCCBBF5B-1EC6-432B-B126-93994C61DBE0}">
      <dgm:prSet phldrT="[文本]" custT="1"/>
      <dgm:spPr/>
      <dgm:t>
        <a:bodyPr/>
        <a:lstStyle/>
        <a:p>
          <a:r>
            <a:rPr lang="zh-CN" altLang="en-US" sz="2400" b="1" dirty="0">
              <a:latin typeface="+mn-lt"/>
              <a:ea typeface="黑体" pitchFamily="49" charset="-122"/>
            </a:rPr>
            <a:t>卵或卵母细胞为胚胎发育提供了三种可以继承的信息</a:t>
          </a:r>
          <a:endParaRPr lang="zh-CN" altLang="en-US" sz="2400" dirty="0"/>
        </a:p>
      </dgm:t>
    </dgm:pt>
    <dgm:pt modelId="{F762D201-EE84-4CC4-8DCB-BE68B42E768A}" type="sibTrans" cxnId="{8F1FB687-8709-4AF8-B571-2FFC746F746C}">
      <dgm:prSet/>
      <dgm:spPr/>
      <dgm:t>
        <a:bodyPr/>
        <a:lstStyle/>
        <a:p>
          <a:endParaRPr lang="zh-CN" altLang="en-US"/>
        </a:p>
      </dgm:t>
    </dgm:pt>
    <dgm:pt modelId="{2989982B-8297-461A-8E91-BFB6D33950B0}" type="parTrans" cxnId="{8F1FB687-8709-4AF8-B571-2FFC746F746C}">
      <dgm:prSet/>
      <dgm:spPr/>
      <dgm:t>
        <a:bodyPr/>
        <a:lstStyle/>
        <a:p>
          <a:endParaRPr lang="zh-CN" altLang="en-US"/>
        </a:p>
      </dgm:t>
    </dgm:pt>
    <dgm:pt modelId="{066A4358-E3F4-44DB-B1C0-0CF4CCC1F791}">
      <dgm:prSet phldrT="[文本]"/>
      <dgm:spPr/>
      <dgm:t>
        <a:bodyPr/>
        <a:lstStyle/>
        <a:p>
          <a:r>
            <a:rPr lang="zh-CN" altLang="zh-CN" b="1">
              <a:latin typeface="+mn-lt"/>
              <a:ea typeface="黑体" pitchFamily="49" charset="-122"/>
            </a:rPr>
            <a:t>遗传信息</a:t>
          </a:r>
          <a:endParaRPr lang="zh-CN" altLang="en-US" dirty="0"/>
        </a:p>
      </dgm:t>
    </dgm:pt>
    <dgm:pt modelId="{276C2EE1-1AE8-4FA1-ABE7-FD1C23F1718C}" type="sibTrans" cxnId="{D7F989B3-F3D8-4A1D-81AC-8B9458A905F7}">
      <dgm:prSet/>
      <dgm:spPr/>
      <dgm:t>
        <a:bodyPr/>
        <a:lstStyle/>
        <a:p>
          <a:endParaRPr lang="zh-CN" altLang="en-US"/>
        </a:p>
      </dgm:t>
    </dgm:pt>
    <dgm:pt modelId="{3ED11419-B23A-4478-90AC-1F629A0CC06E}" type="parTrans" cxnId="{D7F989B3-F3D8-4A1D-81AC-8B9458A905F7}">
      <dgm:prSet/>
      <dgm:spPr/>
      <dgm:t>
        <a:bodyPr/>
        <a:lstStyle/>
        <a:p>
          <a:endParaRPr lang="zh-CN" altLang="en-US"/>
        </a:p>
      </dgm:t>
    </dgm:pt>
    <dgm:pt modelId="{C5B0426B-FA5A-45E6-936F-DC18FD87AAD8}">
      <dgm:prSet phldrT="[文本]"/>
      <dgm:spPr/>
      <dgm:t>
        <a:bodyPr/>
        <a:lstStyle/>
        <a:p>
          <a:r>
            <a:rPr lang="zh-CN" altLang="zh-CN" b="1">
              <a:latin typeface="+mn-lt"/>
              <a:ea typeface="黑体" pitchFamily="49" charset="-122"/>
            </a:rPr>
            <a:t>表观遗传信息</a:t>
          </a:r>
          <a:endParaRPr lang="zh-CN" altLang="en-US" dirty="0"/>
        </a:p>
      </dgm:t>
    </dgm:pt>
    <dgm:pt modelId="{D8D2CEE5-A6DD-4260-9053-B8AADB349D6C}" type="sibTrans" cxnId="{BA58B35A-F38F-4A7B-AECC-8FAF33FC8DAF}">
      <dgm:prSet/>
      <dgm:spPr/>
      <dgm:t>
        <a:bodyPr/>
        <a:lstStyle/>
        <a:p>
          <a:endParaRPr lang="zh-CN" altLang="en-US"/>
        </a:p>
      </dgm:t>
    </dgm:pt>
    <dgm:pt modelId="{AD421C02-AE1E-4C7A-8DEA-62C8FECE73C3}" type="parTrans" cxnId="{BA58B35A-F38F-4A7B-AECC-8FAF33FC8DAF}">
      <dgm:prSet/>
      <dgm:spPr/>
      <dgm:t>
        <a:bodyPr/>
        <a:lstStyle/>
        <a:p>
          <a:endParaRPr lang="zh-CN" altLang="en-US"/>
        </a:p>
      </dgm:t>
    </dgm:pt>
    <dgm:pt modelId="{E09071BE-2FB6-4E30-9957-F3079A22F4A7}">
      <dgm:prSet phldrT="[文本]"/>
      <dgm:spPr/>
      <dgm:t>
        <a:bodyPr/>
        <a:lstStyle/>
        <a:p>
          <a:r>
            <a:rPr lang="zh-CN" altLang="zh-CN" b="1" dirty="0">
              <a:latin typeface="+mn-lt"/>
              <a:ea typeface="黑体" pitchFamily="49" charset="-122"/>
            </a:rPr>
            <a:t>母源核基因组</a:t>
          </a:r>
          <a:endParaRPr lang="zh-CN" altLang="en-US" dirty="0"/>
        </a:p>
      </dgm:t>
    </dgm:pt>
    <dgm:pt modelId="{BBCE2F2E-0082-4E3F-8A4C-90726E0BA62C}" type="parTrans" cxnId="{0F40C582-865C-47E5-AB28-535E9BC6CF14}">
      <dgm:prSet/>
      <dgm:spPr/>
      <dgm:t>
        <a:bodyPr/>
        <a:lstStyle/>
        <a:p>
          <a:endParaRPr lang="zh-CN" altLang="en-US"/>
        </a:p>
      </dgm:t>
    </dgm:pt>
    <dgm:pt modelId="{AA8C387D-0F7E-46CD-8A86-341A9B19B701}" type="sibTrans" cxnId="{0F40C582-865C-47E5-AB28-535E9BC6CF14}">
      <dgm:prSet/>
      <dgm:spPr/>
      <dgm:t>
        <a:bodyPr/>
        <a:lstStyle/>
        <a:p>
          <a:endParaRPr lang="zh-CN" altLang="en-US"/>
        </a:p>
      </dgm:t>
    </dgm:pt>
    <dgm:pt modelId="{41729E5F-BB58-4F24-9272-A6BB756EB714}">
      <dgm:prSet phldrT="[文本]"/>
      <dgm:spPr/>
      <dgm:t>
        <a:bodyPr/>
        <a:lstStyle/>
        <a:p>
          <a:r>
            <a:rPr lang="zh-CN" altLang="zh-CN" b="1">
              <a:latin typeface="+mn-lt"/>
              <a:ea typeface="黑体" pitchFamily="49" charset="-122"/>
            </a:rPr>
            <a:t>核外基因组</a:t>
          </a:r>
          <a:endParaRPr lang="zh-CN" altLang="en-US" dirty="0"/>
        </a:p>
      </dgm:t>
    </dgm:pt>
    <dgm:pt modelId="{508E37C4-60FA-459B-8BA3-3FB0825D7F75}" type="parTrans" cxnId="{FBF1724B-879D-46AE-9ADC-1EE2932E5BCF}">
      <dgm:prSet/>
      <dgm:spPr/>
      <dgm:t>
        <a:bodyPr/>
        <a:lstStyle/>
        <a:p>
          <a:endParaRPr lang="zh-CN" altLang="en-US"/>
        </a:p>
      </dgm:t>
    </dgm:pt>
    <dgm:pt modelId="{D84AEFD8-E738-4578-9ADC-E161A683A822}" type="sibTrans" cxnId="{FBF1724B-879D-46AE-9ADC-1EE2932E5BCF}">
      <dgm:prSet/>
      <dgm:spPr/>
      <dgm:t>
        <a:bodyPr/>
        <a:lstStyle/>
        <a:p>
          <a:endParaRPr lang="zh-CN" altLang="en-US"/>
        </a:p>
      </dgm:t>
    </dgm:pt>
    <dgm:pt modelId="{8B73135F-0DF5-47D6-82B3-F21B9783357C}">
      <dgm:prSet/>
      <dgm:spPr/>
      <dgm:t>
        <a:bodyPr/>
        <a:lstStyle/>
        <a:p>
          <a:r>
            <a:rPr lang="en-US" altLang="zh-CN" b="1" dirty="0">
              <a:latin typeface="+mn-lt"/>
              <a:ea typeface="黑体" pitchFamily="49" charset="-122"/>
            </a:rPr>
            <a:t>DNA</a:t>
          </a:r>
          <a:r>
            <a:rPr lang="zh-CN" altLang="zh-CN" b="1" dirty="0">
              <a:latin typeface="+mn-lt"/>
              <a:ea typeface="黑体" pitchFamily="49" charset="-122"/>
            </a:rPr>
            <a:t>甲基化</a:t>
          </a:r>
          <a:endParaRPr lang="zh-CN" altLang="en-US" dirty="0"/>
        </a:p>
      </dgm:t>
    </dgm:pt>
    <dgm:pt modelId="{F682E2B5-358C-4A0B-BD73-FDF2960EC2DD}" type="parTrans" cxnId="{5655A070-7FD1-4073-8F92-F0C34FFEE4EF}">
      <dgm:prSet/>
      <dgm:spPr/>
      <dgm:t>
        <a:bodyPr/>
        <a:lstStyle/>
        <a:p>
          <a:endParaRPr lang="zh-CN" altLang="en-US"/>
        </a:p>
      </dgm:t>
    </dgm:pt>
    <dgm:pt modelId="{4CA32E86-9DE4-491D-B243-D274380FE927}" type="sibTrans" cxnId="{5655A070-7FD1-4073-8F92-F0C34FFEE4EF}">
      <dgm:prSet/>
      <dgm:spPr/>
      <dgm:t>
        <a:bodyPr/>
        <a:lstStyle/>
        <a:p>
          <a:endParaRPr lang="zh-CN" altLang="en-US"/>
        </a:p>
      </dgm:t>
    </dgm:pt>
    <dgm:pt modelId="{142ACCEB-F72E-4BBC-A42F-53799D8A0FDF}">
      <dgm:prSet phldrT="[文本]"/>
      <dgm:spPr/>
      <dgm:t>
        <a:bodyPr/>
        <a:lstStyle/>
        <a:p>
          <a:r>
            <a:rPr lang="zh-CN" altLang="zh-CN" b="1" dirty="0">
              <a:latin typeface="+mn-lt"/>
              <a:ea typeface="黑体" pitchFamily="49" charset="-122"/>
            </a:rPr>
            <a:t>染色体修饰</a:t>
          </a:r>
          <a:endParaRPr lang="zh-CN" altLang="en-US" dirty="0"/>
        </a:p>
      </dgm:t>
    </dgm:pt>
    <dgm:pt modelId="{FDB19503-EA1F-4161-A748-3E75C8DCB2F1}" type="sibTrans" cxnId="{AA0ACD10-EB7D-4972-BD23-B253D727A985}">
      <dgm:prSet/>
      <dgm:spPr/>
      <dgm:t>
        <a:bodyPr/>
        <a:lstStyle/>
        <a:p>
          <a:endParaRPr lang="zh-CN" altLang="en-US"/>
        </a:p>
      </dgm:t>
    </dgm:pt>
    <dgm:pt modelId="{D78BB698-748C-4AEE-B1E5-B22D0057221F}" type="parTrans" cxnId="{AA0ACD10-EB7D-4972-BD23-B253D727A985}">
      <dgm:prSet/>
      <dgm:spPr/>
      <dgm:t>
        <a:bodyPr/>
        <a:lstStyle/>
        <a:p>
          <a:endParaRPr lang="zh-CN" altLang="en-US"/>
        </a:p>
      </dgm:t>
    </dgm:pt>
    <dgm:pt modelId="{BEB9272D-6088-4CF4-B738-1D8CB360BB87}" type="pres">
      <dgm:prSet presAssocID="{92B4EA6E-6B2A-4E43-B549-40C271CD6A77}" presName="diagram" presStyleCnt="0">
        <dgm:presLayoutVars>
          <dgm:chPref val="1"/>
          <dgm:dir/>
          <dgm:animOne val="branch"/>
          <dgm:animLvl val="lvl"/>
          <dgm:resizeHandles val="exact"/>
        </dgm:presLayoutVars>
      </dgm:prSet>
      <dgm:spPr/>
      <dgm:t>
        <a:bodyPr/>
        <a:lstStyle/>
        <a:p>
          <a:endParaRPr lang="zh-CN" altLang="en-US"/>
        </a:p>
      </dgm:t>
    </dgm:pt>
    <dgm:pt modelId="{88C9416E-484C-4CF5-86F6-32F75B4E7BB2}" type="pres">
      <dgm:prSet presAssocID="{BCCBBF5B-1EC6-432B-B126-93994C61DBE0}" presName="root1" presStyleCnt="0"/>
      <dgm:spPr/>
    </dgm:pt>
    <dgm:pt modelId="{46E41690-46AA-4C06-ADE8-DC807A6B1231}" type="pres">
      <dgm:prSet presAssocID="{BCCBBF5B-1EC6-432B-B126-93994C61DBE0}" presName="LevelOneTextNode" presStyleLbl="node0" presStyleIdx="0" presStyleCnt="1" custScaleX="94577" custScaleY="293680" custLinFactNeighborX="-25545" custLinFactNeighborY="0">
        <dgm:presLayoutVars>
          <dgm:chPref val="3"/>
        </dgm:presLayoutVars>
      </dgm:prSet>
      <dgm:spPr/>
      <dgm:t>
        <a:bodyPr/>
        <a:lstStyle/>
        <a:p>
          <a:endParaRPr lang="zh-CN" altLang="en-US"/>
        </a:p>
      </dgm:t>
    </dgm:pt>
    <dgm:pt modelId="{1E5D3E8D-9EEF-41EC-B2AB-2D57EB2E742C}" type="pres">
      <dgm:prSet presAssocID="{BCCBBF5B-1EC6-432B-B126-93994C61DBE0}" presName="level2hierChild" presStyleCnt="0"/>
      <dgm:spPr/>
    </dgm:pt>
    <dgm:pt modelId="{86E81B6A-7A2D-4E28-8335-E4724B30C54A}" type="pres">
      <dgm:prSet presAssocID="{4D5F9E4C-BA71-461A-AAF1-5ADE317CD9AC}" presName="conn2-1" presStyleLbl="parChTrans1D2" presStyleIdx="0" presStyleCnt="3"/>
      <dgm:spPr/>
      <dgm:t>
        <a:bodyPr/>
        <a:lstStyle/>
        <a:p>
          <a:endParaRPr lang="zh-CN" altLang="en-US"/>
        </a:p>
      </dgm:t>
    </dgm:pt>
    <dgm:pt modelId="{619F64BB-4CB5-4F9D-B2D2-13D3DC307483}" type="pres">
      <dgm:prSet presAssocID="{4D5F9E4C-BA71-461A-AAF1-5ADE317CD9AC}" presName="connTx" presStyleLbl="parChTrans1D2" presStyleIdx="0" presStyleCnt="3"/>
      <dgm:spPr/>
      <dgm:t>
        <a:bodyPr/>
        <a:lstStyle/>
        <a:p>
          <a:endParaRPr lang="zh-CN" altLang="en-US"/>
        </a:p>
      </dgm:t>
    </dgm:pt>
    <dgm:pt modelId="{ECB9C1D0-374B-41A1-8D01-C45EAEB5CF88}" type="pres">
      <dgm:prSet presAssocID="{C4E0BFD2-93D3-4DE6-A537-67935ED4561D}" presName="root2" presStyleCnt="0"/>
      <dgm:spPr/>
    </dgm:pt>
    <dgm:pt modelId="{41C23555-32AD-449D-9273-2BC02E2011F3}" type="pres">
      <dgm:prSet presAssocID="{C4E0BFD2-93D3-4DE6-A537-67935ED4561D}" presName="LevelTwoTextNode" presStyleLbl="node2" presStyleIdx="0" presStyleCnt="3">
        <dgm:presLayoutVars>
          <dgm:chPref val="3"/>
        </dgm:presLayoutVars>
      </dgm:prSet>
      <dgm:spPr/>
      <dgm:t>
        <a:bodyPr/>
        <a:lstStyle/>
        <a:p>
          <a:endParaRPr lang="zh-CN" altLang="en-US"/>
        </a:p>
      </dgm:t>
    </dgm:pt>
    <dgm:pt modelId="{636B5EAE-2F28-4E70-AAC4-808FC9C5CC3C}" type="pres">
      <dgm:prSet presAssocID="{C4E0BFD2-93D3-4DE6-A537-67935ED4561D}" presName="level3hierChild" presStyleCnt="0"/>
      <dgm:spPr/>
    </dgm:pt>
    <dgm:pt modelId="{1898E8C8-5418-4A7E-83A8-A4C37B7CC4C8}" type="pres">
      <dgm:prSet presAssocID="{7E028F34-D603-4930-8A24-FEDA0F7686DC}" presName="conn2-1" presStyleLbl="parChTrans1D3" presStyleIdx="0" presStyleCnt="6"/>
      <dgm:spPr/>
      <dgm:t>
        <a:bodyPr/>
        <a:lstStyle/>
        <a:p>
          <a:endParaRPr lang="zh-CN" altLang="en-US"/>
        </a:p>
      </dgm:t>
    </dgm:pt>
    <dgm:pt modelId="{80BF8B37-0AD4-4752-838E-3ADD630242CB}" type="pres">
      <dgm:prSet presAssocID="{7E028F34-D603-4930-8A24-FEDA0F7686DC}" presName="connTx" presStyleLbl="parChTrans1D3" presStyleIdx="0" presStyleCnt="6"/>
      <dgm:spPr/>
      <dgm:t>
        <a:bodyPr/>
        <a:lstStyle/>
        <a:p>
          <a:endParaRPr lang="zh-CN" altLang="en-US"/>
        </a:p>
      </dgm:t>
    </dgm:pt>
    <dgm:pt modelId="{C27166B1-343D-4F38-903B-13F55F98876E}" type="pres">
      <dgm:prSet presAssocID="{E06F15F1-8F8B-443B-BA6D-ECFD227AB482}" presName="root2" presStyleCnt="0"/>
      <dgm:spPr/>
    </dgm:pt>
    <dgm:pt modelId="{2F447316-F52A-46C4-9C42-51A4752E2357}" type="pres">
      <dgm:prSet presAssocID="{E06F15F1-8F8B-443B-BA6D-ECFD227AB482}" presName="LevelTwoTextNode" presStyleLbl="node3" presStyleIdx="0" presStyleCnt="6">
        <dgm:presLayoutVars>
          <dgm:chPref val="3"/>
        </dgm:presLayoutVars>
      </dgm:prSet>
      <dgm:spPr/>
      <dgm:t>
        <a:bodyPr/>
        <a:lstStyle/>
        <a:p>
          <a:endParaRPr lang="zh-CN" altLang="en-US"/>
        </a:p>
      </dgm:t>
    </dgm:pt>
    <dgm:pt modelId="{2310E7F2-1202-4AED-97AA-2AA4804726DD}" type="pres">
      <dgm:prSet presAssocID="{E06F15F1-8F8B-443B-BA6D-ECFD227AB482}" presName="level3hierChild" presStyleCnt="0"/>
      <dgm:spPr/>
    </dgm:pt>
    <dgm:pt modelId="{1F150DA3-D5C4-474D-9F48-E7CD4777DB31}" type="pres">
      <dgm:prSet presAssocID="{B3781C1E-E507-4E3B-9FEB-2375480E650D}" presName="conn2-1" presStyleLbl="parChTrans1D3" presStyleIdx="1" presStyleCnt="6"/>
      <dgm:spPr/>
      <dgm:t>
        <a:bodyPr/>
        <a:lstStyle/>
        <a:p>
          <a:endParaRPr lang="zh-CN" altLang="en-US"/>
        </a:p>
      </dgm:t>
    </dgm:pt>
    <dgm:pt modelId="{26DC4365-95D4-481C-876F-370625C846ED}" type="pres">
      <dgm:prSet presAssocID="{B3781C1E-E507-4E3B-9FEB-2375480E650D}" presName="connTx" presStyleLbl="parChTrans1D3" presStyleIdx="1" presStyleCnt="6"/>
      <dgm:spPr/>
      <dgm:t>
        <a:bodyPr/>
        <a:lstStyle/>
        <a:p>
          <a:endParaRPr lang="zh-CN" altLang="en-US"/>
        </a:p>
      </dgm:t>
    </dgm:pt>
    <dgm:pt modelId="{1AED2221-9B41-4436-B52D-4BAB9FDBEA36}" type="pres">
      <dgm:prSet presAssocID="{08838B1B-2595-4C99-8DD3-49D722B5C58B}" presName="root2" presStyleCnt="0"/>
      <dgm:spPr/>
    </dgm:pt>
    <dgm:pt modelId="{7C559506-AE7A-43C5-A047-E8D0E2745A70}" type="pres">
      <dgm:prSet presAssocID="{08838B1B-2595-4C99-8DD3-49D722B5C58B}" presName="LevelTwoTextNode" presStyleLbl="node3" presStyleIdx="1" presStyleCnt="6">
        <dgm:presLayoutVars>
          <dgm:chPref val="3"/>
        </dgm:presLayoutVars>
      </dgm:prSet>
      <dgm:spPr/>
      <dgm:t>
        <a:bodyPr/>
        <a:lstStyle/>
        <a:p>
          <a:endParaRPr lang="zh-CN" altLang="en-US"/>
        </a:p>
      </dgm:t>
    </dgm:pt>
    <dgm:pt modelId="{A7642593-6FA9-419D-8727-5F9A1C8F249E}" type="pres">
      <dgm:prSet presAssocID="{08838B1B-2595-4C99-8DD3-49D722B5C58B}" presName="level3hierChild" presStyleCnt="0"/>
      <dgm:spPr/>
    </dgm:pt>
    <dgm:pt modelId="{436CB8E4-86BF-468C-9395-4080C44B52BC}" type="pres">
      <dgm:prSet presAssocID="{3ED11419-B23A-4478-90AC-1F629A0CC06E}" presName="conn2-1" presStyleLbl="parChTrans1D2" presStyleIdx="1" presStyleCnt="3"/>
      <dgm:spPr/>
      <dgm:t>
        <a:bodyPr/>
        <a:lstStyle/>
        <a:p>
          <a:endParaRPr lang="zh-CN" altLang="en-US"/>
        </a:p>
      </dgm:t>
    </dgm:pt>
    <dgm:pt modelId="{B5965A69-2045-40B2-88AF-212D0B06D7FE}" type="pres">
      <dgm:prSet presAssocID="{3ED11419-B23A-4478-90AC-1F629A0CC06E}" presName="connTx" presStyleLbl="parChTrans1D2" presStyleIdx="1" presStyleCnt="3"/>
      <dgm:spPr/>
      <dgm:t>
        <a:bodyPr/>
        <a:lstStyle/>
        <a:p>
          <a:endParaRPr lang="zh-CN" altLang="en-US"/>
        </a:p>
      </dgm:t>
    </dgm:pt>
    <dgm:pt modelId="{206D09CA-C4AC-448E-BAE8-58B1E2D2547D}" type="pres">
      <dgm:prSet presAssocID="{066A4358-E3F4-44DB-B1C0-0CF4CCC1F791}" presName="root2" presStyleCnt="0"/>
      <dgm:spPr/>
    </dgm:pt>
    <dgm:pt modelId="{1140DAAE-43F3-4622-93C1-FD27E3469303}" type="pres">
      <dgm:prSet presAssocID="{066A4358-E3F4-44DB-B1C0-0CF4CCC1F791}" presName="LevelTwoTextNode" presStyleLbl="node2" presStyleIdx="1" presStyleCnt="3">
        <dgm:presLayoutVars>
          <dgm:chPref val="3"/>
        </dgm:presLayoutVars>
      </dgm:prSet>
      <dgm:spPr/>
      <dgm:t>
        <a:bodyPr/>
        <a:lstStyle/>
        <a:p>
          <a:endParaRPr lang="zh-CN" altLang="en-US"/>
        </a:p>
      </dgm:t>
    </dgm:pt>
    <dgm:pt modelId="{AFDB2650-F5A5-4114-B9B9-526A6C14AB4A}" type="pres">
      <dgm:prSet presAssocID="{066A4358-E3F4-44DB-B1C0-0CF4CCC1F791}" presName="level3hierChild" presStyleCnt="0"/>
      <dgm:spPr/>
    </dgm:pt>
    <dgm:pt modelId="{61587D4B-E611-4EDF-875A-171BC62FAF34}" type="pres">
      <dgm:prSet presAssocID="{BBCE2F2E-0082-4E3F-8A4C-90726E0BA62C}" presName="conn2-1" presStyleLbl="parChTrans1D3" presStyleIdx="2" presStyleCnt="6"/>
      <dgm:spPr/>
      <dgm:t>
        <a:bodyPr/>
        <a:lstStyle/>
        <a:p>
          <a:endParaRPr lang="zh-CN" altLang="en-US"/>
        </a:p>
      </dgm:t>
    </dgm:pt>
    <dgm:pt modelId="{094B3433-F849-4105-BA00-46806B95ACF0}" type="pres">
      <dgm:prSet presAssocID="{BBCE2F2E-0082-4E3F-8A4C-90726E0BA62C}" presName="connTx" presStyleLbl="parChTrans1D3" presStyleIdx="2" presStyleCnt="6"/>
      <dgm:spPr/>
      <dgm:t>
        <a:bodyPr/>
        <a:lstStyle/>
        <a:p>
          <a:endParaRPr lang="zh-CN" altLang="en-US"/>
        </a:p>
      </dgm:t>
    </dgm:pt>
    <dgm:pt modelId="{24742291-5357-4C36-8A8E-B550D4C78270}" type="pres">
      <dgm:prSet presAssocID="{E09071BE-2FB6-4E30-9957-F3079A22F4A7}" presName="root2" presStyleCnt="0"/>
      <dgm:spPr/>
    </dgm:pt>
    <dgm:pt modelId="{D568CB2B-8822-41D9-BD49-47307EE042F3}" type="pres">
      <dgm:prSet presAssocID="{E09071BE-2FB6-4E30-9957-F3079A22F4A7}" presName="LevelTwoTextNode" presStyleLbl="node3" presStyleIdx="2" presStyleCnt="6">
        <dgm:presLayoutVars>
          <dgm:chPref val="3"/>
        </dgm:presLayoutVars>
      </dgm:prSet>
      <dgm:spPr/>
      <dgm:t>
        <a:bodyPr/>
        <a:lstStyle/>
        <a:p>
          <a:endParaRPr lang="zh-CN" altLang="en-US"/>
        </a:p>
      </dgm:t>
    </dgm:pt>
    <dgm:pt modelId="{8042F431-5A7B-42EF-82F6-E1FB8F8B4CB5}" type="pres">
      <dgm:prSet presAssocID="{E09071BE-2FB6-4E30-9957-F3079A22F4A7}" presName="level3hierChild" presStyleCnt="0"/>
      <dgm:spPr/>
    </dgm:pt>
    <dgm:pt modelId="{FBE9268B-2873-40B0-9D25-8CAF3959B317}" type="pres">
      <dgm:prSet presAssocID="{508E37C4-60FA-459B-8BA3-3FB0825D7F75}" presName="conn2-1" presStyleLbl="parChTrans1D3" presStyleIdx="3" presStyleCnt="6"/>
      <dgm:spPr/>
      <dgm:t>
        <a:bodyPr/>
        <a:lstStyle/>
        <a:p>
          <a:endParaRPr lang="zh-CN" altLang="en-US"/>
        </a:p>
      </dgm:t>
    </dgm:pt>
    <dgm:pt modelId="{64FCEF78-A9E1-46B7-9E16-535EC031AA40}" type="pres">
      <dgm:prSet presAssocID="{508E37C4-60FA-459B-8BA3-3FB0825D7F75}" presName="connTx" presStyleLbl="parChTrans1D3" presStyleIdx="3" presStyleCnt="6"/>
      <dgm:spPr/>
      <dgm:t>
        <a:bodyPr/>
        <a:lstStyle/>
        <a:p>
          <a:endParaRPr lang="zh-CN" altLang="en-US"/>
        </a:p>
      </dgm:t>
    </dgm:pt>
    <dgm:pt modelId="{E5A4CD96-2116-4AB2-8171-B3346A6DC9BF}" type="pres">
      <dgm:prSet presAssocID="{41729E5F-BB58-4F24-9272-A6BB756EB714}" presName="root2" presStyleCnt="0"/>
      <dgm:spPr/>
    </dgm:pt>
    <dgm:pt modelId="{B4104BA4-82AB-4374-B046-F9561065656D}" type="pres">
      <dgm:prSet presAssocID="{41729E5F-BB58-4F24-9272-A6BB756EB714}" presName="LevelTwoTextNode" presStyleLbl="node3" presStyleIdx="3" presStyleCnt="6">
        <dgm:presLayoutVars>
          <dgm:chPref val="3"/>
        </dgm:presLayoutVars>
      </dgm:prSet>
      <dgm:spPr/>
      <dgm:t>
        <a:bodyPr/>
        <a:lstStyle/>
        <a:p>
          <a:endParaRPr lang="zh-CN" altLang="en-US"/>
        </a:p>
      </dgm:t>
    </dgm:pt>
    <dgm:pt modelId="{AF1DEA54-1251-4885-ABB4-3F491093F850}" type="pres">
      <dgm:prSet presAssocID="{41729E5F-BB58-4F24-9272-A6BB756EB714}" presName="level3hierChild" presStyleCnt="0"/>
      <dgm:spPr/>
    </dgm:pt>
    <dgm:pt modelId="{8919B7C7-572C-449C-9511-0FB80DC92D68}" type="pres">
      <dgm:prSet presAssocID="{AD421C02-AE1E-4C7A-8DEA-62C8FECE73C3}" presName="conn2-1" presStyleLbl="parChTrans1D2" presStyleIdx="2" presStyleCnt="3"/>
      <dgm:spPr/>
      <dgm:t>
        <a:bodyPr/>
        <a:lstStyle/>
        <a:p>
          <a:endParaRPr lang="zh-CN" altLang="en-US"/>
        </a:p>
      </dgm:t>
    </dgm:pt>
    <dgm:pt modelId="{D8C5EB91-E73D-4C6D-B729-7F5D3D840C6B}" type="pres">
      <dgm:prSet presAssocID="{AD421C02-AE1E-4C7A-8DEA-62C8FECE73C3}" presName="connTx" presStyleLbl="parChTrans1D2" presStyleIdx="2" presStyleCnt="3"/>
      <dgm:spPr/>
      <dgm:t>
        <a:bodyPr/>
        <a:lstStyle/>
        <a:p>
          <a:endParaRPr lang="zh-CN" altLang="en-US"/>
        </a:p>
      </dgm:t>
    </dgm:pt>
    <dgm:pt modelId="{DD2A9DC7-71C8-46E8-B330-DB27E4731172}" type="pres">
      <dgm:prSet presAssocID="{C5B0426B-FA5A-45E6-936F-DC18FD87AAD8}" presName="root2" presStyleCnt="0"/>
      <dgm:spPr/>
    </dgm:pt>
    <dgm:pt modelId="{3BA347BA-7299-45B3-B2C7-74426ADD20CE}" type="pres">
      <dgm:prSet presAssocID="{C5B0426B-FA5A-45E6-936F-DC18FD87AAD8}" presName="LevelTwoTextNode" presStyleLbl="node2" presStyleIdx="2" presStyleCnt="3">
        <dgm:presLayoutVars>
          <dgm:chPref val="3"/>
        </dgm:presLayoutVars>
      </dgm:prSet>
      <dgm:spPr/>
      <dgm:t>
        <a:bodyPr/>
        <a:lstStyle/>
        <a:p>
          <a:endParaRPr lang="zh-CN" altLang="en-US"/>
        </a:p>
      </dgm:t>
    </dgm:pt>
    <dgm:pt modelId="{46A22573-16A1-43A4-881F-2D251EC72217}" type="pres">
      <dgm:prSet presAssocID="{C5B0426B-FA5A-45E6-936F-DC18FD87AAD8}" presName="level3hierChild" presStyleCnt="0"/>
      <dgm:spPr/>
    </dgm:pt>
    <dgm:pt modelId="{5DFDF7CA-A58E-4A93-947D-EAC401A1B88B}" type="pres">
      <dgm:prSet presAssocID="{D78BB698-748C-4AEE-B1E5-B22D0057221F}" presName="conn2-1" presStyleLbl="parChTrans1D3" presStyleIdx="4" presStyleCnt="6"/>
      <dgm:spPr/>
      <dgm:t>
        <a:bodyPr/>
        <a:lstStyle/>
        <a:p>
          <a:endParaRPr lang="zh-CN" altLang="en-US"/>
        </a:p>
      </dgm:t>
    </dgm:pt>
    <dgm:pt modelId="{E2F790F4-00ED-41AE-A093-51F71A7217C1}" type="pres">
      <dgm:prSet presAssocID="{D78BB698-748C-4AEE-B1E5-B22D0057221F}" presName="connTx" presStyleLbl="parChTrans1D3" presStyleIdx="4" presStyleCnt="6"/>
      <dgm:spPr/>
      <dgm:t>
        <a:bodyPr/>
        <a:lstStyle/>
        <a:p>
          <a:endParaRPr lang="zh-CN" altLang="en-US"/>
        </a:p>
      </dgm:t>
    </dgm:pt>
    <dgm:pt modelId="{DF7AC933-FEB9-4CFE-9891-4B2DBC42DDC6}" type="pres">
      <dgm:prSet presAssocID="{142ACCEB-F72E-4BBC-A42F-53799D8A0FDF}" presName="root2" presStyleCnt="0"/>
      <dgm:spPr/>
    </dgm:pt>
    <dgm:pt modelId="{A1725733-F5CC-4CB7-9DCE-5CD48382A14B}" type="pres">
      <dgm:prSet presAssocID="{142ACCEB-F72E-4BBC-A42F-53799D8A0FDF}" presName="LevelTwoTextNode" presStyleLbl="node3" presStyleIdx="4" presStyleCnt="6">
        <dgm:presLayoutVars>
          <dgm:chPref val="3"/>
        </dgm:presLayoutVars>
      </dgm:prSet>
      <dgm:spPr/>
      <dgm:t>
        <a:bodyPr/>
        <a:lstStyle/>
        <a:p>
          <a:endParaRPr lang="zh-CN" altLang="en-US"/>
        </a:p>
      </dgm:t>
    </dgm:pt>
    <dgm:pt modelId="{56944FFD-8573-4DEC-9FEC-65CD8B0A33C1}" type="pres">
      <dgm:prSet presAssocID="{142ACCEB-F72E-4BBC-A42F-53799D8A0FDF}" presName="level3hierChild" presStyleCnt="0"/>
      <dgm:spPr/>
    </dgm:pt>
    <dgm:pt modelId="{B39A77BB-83A2-4F03-8444-4A2B00986AEE}" type="pres">
      <dgm:prSet presAssocID="{F682E2B5-358C-4A0B-BD73-FDF2960EC2DD}" presName="conn2-1" presStyleLbl="parChTrans1D3" presStyleIdx="5" presStyleCnt="6"/>
      <dgm:spPr/>
      <dgm:t>
        <a:bodyPr/>
        <a:lstStyle/>
        <a:p>
          <a:endParaRPr lang="zh-CN" altLang="en-US"/>
        </a:p>
      </dgm:t>
    </dgm:pt>
    <dgm:pt modelId="{1001EE4D-A105-47F3-99BF-D35843CD8812}" type="pres">
      <dgm:prSet presAssocID="{F682E2B5-358C-4A0B-BD73-FDF2960EC2DD}" presName="connTx" presStyleLbl="parChTrans1D3" presStyleIdx="5" presStyleCnt="6"/>
      <dgm:spPr/>
      <dgm:t>
        <a:bodyPr/>
        <a:lstStyle/>
        <a:p>
          <a:endParaRPr lang="zh-CN" altLang="en-US"/>
        </a:p>
      </dgm:t>
    </dgm:pt>
    <dgm:pt modelId="{B8D1FBDA-8CD9-4088-B73F-47A926AC1179}" type="pres">
      <dgm:prSet presAssocID="{8B73135F-0DF5-47D6-82B3-F21B9783357C}" presName="root2" presStyleCnt="0"/>
      <dgm:spPr/>
    </dgm:pt>
    <dgm:pt modelId="{38D61BA0-6DA1-477B-9D31-AE974D8A3AF8}" type="pres">
      <dgm:prSet presAssocID="{8B73135F-0DF5-47D6-82B3-F21B9783357C}" presName="LevelTwoTextNode" presStyleLbl="node3" presStyleIdx="5" presStyleCnt="6">
        <dgm:presLayoutVars>
          <dgm:chPref val="3"/>
        </dgm:presLayoutVars>
      </dgm:prSet>
      <dgm:spPr/>
      <dgm:t>
        <a:bodyPr/>
        <a:lstStyle/>
        <a:p>
          <a:endParaRPr lang="zh-CN" altLang="en-US"/>
        </a:p>
      </dgm:t>
    </dgm:pt>
    <dgm:pt modelId="{FF509C6D-8FB9-4258-BE45-E3C9633D87F0}" type="pres">
      <dgm:prSet presAssocID="{8B73135F-0DF5-47D6-82B3-F21B9783357C}" presName="level3hierChild" presStyleCnt="0"/>
      <dgm:spPr/>
    </dgm:pt>
  </dgm:ptLst>
  <dgm:cxnLst>
    <dgm:cxn modelId="{0C2D59F9-B75F-46C3-816F-09FD46138683}" type="presOf" srcId="{066A4358-E3F4-44DB-B1C0-0CF4CCC1F791}" destId="{1140DAAE-43F3-4622-93C1-FD27E3469303}" srcOrd="0" destOrd="0" presId="urn:microsoft.com/office/officeart/2005/8/layout/hierarchy2"/>
    <dgm:cxn modelId="{43CC6A55-C7FD-41A8-A9BE-A30B24C31D7D}" type="presOf" srcId="{08838B1B-2595-4C99-8DD3-49D722B5C58B}" destId="{7C559506-AE7A-43C5-A047-E8D0E2745A70}" srcOrd="0" destOrd="0" presId="urn:microsoft.com/office/officeart/2005/8/layout/hierarchy2"/>
    <dgm:cxn modelId="{626D77E5-C1C2-4BD1-8701-65C15A7A2777}" type="presOf" srcId="{7E028F34-D603-4930-8A24-FEDA0F7686DC}" destId="{1898E8C8-5418-4A7E-83A8-A4C37B7CC4C8}" srcOrd="0" destOrd="0" presId="urn:microsoft.com/office/officeart/2005/8/layout/hierarchy2"/>
    <dgm:cxn modelId="{E26D9766-CEF1-4E2C-B185-EE429795365E}" type="presOf" srcId="{C4E0BFD2-93D3-4DE6-A537-67935ED4561D}" destId="{41C23555-32AD-449D-9273-2BC02E2011F3}" srcOrd="0" destOrd="0" presId="urn:microsoft.com/office/officeart/2005/8/layout/hierarchy2"/>
    <dgm:cxn modelId="{604A7125-3449-4193-A88E-BBBD57D7AEEE}" type="presOf" srcId="{AD421C02-AE1E-4C7A-8DEA-62C8FECE73C3}" destId="{8919B7C7-572C-449C-9511-0FB80DC92D68}" srcOrd="0" destOrd="0" presId="urn:microsoft.com/office/officeart/2005/8/layout/hierarchy2"/>
    <dgm:cxn modelId="{8C653761-2A12-4E00-9F0D-F4569A8CBFB1}" type="presOf" srcId="{B3781C1E-E507-4E3B-9FEB-2375480E650D}" destId="{1F150DA3-D5C4-474D-9F48-E7CD4777DB31}" srcOrd="0" destOrd="0" presId="urn:microsoft.com/office/officeart/2005/8/layout/hierarchy2"/>
    <dgm:cxn modelId="{729CDEFD-648B-4917-B45C-D9CAEB62922E}" type="presOf" srcId="{4D5F9E4C-BA71-461A-AAF1-5ADE317CD9AC}" destId="{86E81B6A-7A2D-4E28-8335-E4724B30C54A}" srcOrd="0" destOrd="0" presId="urn:microsoft.com/office/officeart/2005/8/layout/hierarchy2"/>
    <dgm:cxn modelId="{E1968A44-8D83-4329-BC4E-7E65A87769DC}" type="presOf" srcId="{508E37C4-60FA-459B-8BA3-3FB0825D7F75}" destId="{FBE9268B-2873-40B0-9D25-8CAF3959B317}" srcOrd="0" destOrd="0" presId="urn:microsoft.com/office/officeart/2005/8/layout/hierarchy2"/>
    <dgm:cxn modelId="{21C73867-23E5-4B67-8594-E5EECB0BDDE0}" srcId="{BCCBBF5B-1EC6-432B-B126-93994C61DBE0}" destId="{C4E0BFD2-93D3-4DE6-A537-67935ED4561D}" srcOrd="0" destOrd="0" parTransId="{4D5F9E4C-BA71-461A-AAF1-5ADE317CD9AC}" sibTransId="{9A98C3B6-FD7C-4CD8-9A0F-8980C05BA621}"/>
    <dgm:cxn modelId="{D0D0B53D-F948-4E17-A519-08199D834746}" type="presOf" srcId="{3ED11419-B23A-4478-90AC-1F629A0CC06E}" destId="{B5965A69-2045-40B2-88AF-212D0B06D7FE}" srcOrd="1" destOrd="0" presId="urn:microsoft.com/office/officeart/2005/8/layout/hierarchy2"/>
    <dgm:cxn modelId="{5E62F842-2F74-47D8-9E6C-5D8A4CD4A54E}" type="presOf" srcId="{92B4EA6E-6B2A-4E43-B549-40C271CD6A77}" destId="{BEB9272D-6088-4CF4-B738-1D8CB360BB87}" srcOrd="0" destOrd="0" presId="urn:microsoft.com/office/officeart/2005/8/layout/hierarchy2"/>
    <dgm:cxn modelId="{600ED740-0745-44D8-BC87-D1D2CA4B7590}" type="presOf" srcId="{3ED11419-B23A-4478-90AC-1F629A0CC06E}" destId="{436CB8E4-86BF-468C-9395-4080C44B52BC}" srcOrd="0" destOrd="0" presId="urn:microsoft.com/office/officeart/2005/8/layout/hierarchy2"/>
    <dgm:cxn modelId="{E629980F-AF2A-4DED-8D1C-1367C8978F5F}" type="presOf" srcId="{8B73135F-0DF5-47D6-82B3-F21B9783357C}" destId="{38D61BA0-6DA1-477B-9D31-AE974D8A3AF8}" srcOrd="0" destOrd="0" presId="urn:microsoft.com/office/officeart/2005/8/layout/hierarchy2"/>
    <dgm:cxn modelId="{7CEF8B44-A461-4B24-B074-06CB1D3236E7}" type="presOf" srcId="{BBCE2F2E-0082-4E3F-8A4C-90726E0BA62C}" destId="{094B3433-F849-4105-BA00-46806B95ACF0}" srcOrd="1" destOrd="0" presId="urn:microsoft.com/office/officeart/2005/8/layout/hierarchy2"/>
    <dgm:cxn modelId="{BA58B35A-F38F-4A7B-AECC-8FAF33FC8DAF}" srcId="{BCCBBF5B-1EC6-432B-B126-93994C61DBE0}" destId="{C5B0426B-FA5A-45E6-936F-DC18FD87AAD8}" srcOrd="2" destOrd="0" parTransId="{AD421C02-AE1E-4C7A-8DEA-62C8FECE73C3}" sibTransId="{D8D2CEE5-A6DD-4260-9053-B8AADB349D6C}"/>
    <dgm:cxn modelId="{AA0ACD10-EB7D-4972-BD23-B253D727A985}" srcId="{C5B0426B-FA5A-45E6-936F-DC18FD87AAD8}" destId="{142ACCEB-F72E-4BBC-A42F-53799D8A0FDF}" srcOrd="0" destOrd="0" parTransId="{D78BB698-748C-4AEE-B1E5-B22D0057221F}" sibTransId="{FDB19503-EA1F-4161-A748-3E75C8DCB2F1}"/>
    <dgm:cxn modelId="{A961C1D9-504C-4403-A924-2219E4D52089}" type="presOf" srcId="{D78BB698-748C-4AEE-B1E5-B22D0057221F}" destId="{E2F790F4-00ED-41AE-A093-51F71A7217C1}" srcOrd="1" destOrd="0" presId="urn:microsoft.com/office/officeart/2005/8/layout/hierarchy2"/>
    <dgm:cxn modelId="{F085261B-3830-468B-8CD0-691636A2BE5A}" type="presOf" srcId="{D78BB698-748C-4AEE-B1E5-B22D0057221F}" destId="{5DFDF7CA-A58E-4A93-947D-EAC401A1B88B}" srcOrd="0" destOrd="0" presId="urn:microsoft.com/office/officeart/2005/8/layout/hierarchy2"/>
    <dgm:cxn modelId="{B33524D7-D21C-466D-8FF8-A637EC04CC02}" type="presOf" srcId="{C5B0426B-FA5A-45E6-936F-DC18FD87AAD8}" destId="{3BA347BA-7299-45B3-B2C7-74426ADD20CE}" srcOrd="0" destOrd="0" presId="urn:microsoft.com/office/officeart/2005/8/layout/hierarchy2"/>
    <dgm:cxn modelId="{ED237FEA-E874-43E0-A4D7-F906973BFFCA}" type="presOf" srcId="{4D5F9E4C-BA71-461A-AAF1-5ADE317CD9AC}" destId="{619F64BB-4CB5-4F9D-B2D2-13D3DC307483}" srcOrd="1" destOrd="0" presId="urn:microsoft.com/office/officeart/2005/8/layout/hierarchy2"/>
    <dgm:cxn modelId="{5655A070-7FD1-4073-8F92-F0C34FFEE4EF}" srcId="{C5B0426B-FA5A-45E6-936F-DC18FD87AAD8}" destId="{8B73135F-0DF5-47D6-82B3-F21B9783357C}" srcOrd="1" destOrd="0" parTransId="{F682E2B5-358C-4A0B-BD73-FDF2960EC2DD}" sibTransId="{4CA32E86-9DE4-491D-B243-D274380FE927}"/>
    <dgm:cxn modelId="{B8A65EF6-F49A-4BAD-8E0A-C51D54935B8A}" type="presOf" srcId="{AD421C02-AE1E-4C7A-8DEA-62C8FECE73C3}" destId="{D8C5EB91-E73D-4C6D-B729-7F5D3D840C6B}" srcOrd="1" destOrd="0" presId="urn:microsoft.com/office/officeart/2005/8/layout/hierarchy2"/>
    <dgm:cxn modelId="{8F1FB687-8709-4AF8-B571-2FFC746F746C}" srcId="{92B4EA6E-6B2A-4E43-B549-40C271CD6A77}" destId="{BCCBBF5B-1EC6-432B-B126-93994C61DBE0}" srcOrd="0" destOrd="0" parTransId="{2989982B-8297-461A-8E91-BFB6D33950B0}" sibTransId="{F762D201-EE84-4CC4-8DCB-BE68B42E768A}"/>
    <dgm:cxn modelId="{F6C4E01D-E898-4DB5-829B-DEE2917E7846}" type="presOf" srcId="{BBCE2F2E-0082-4E3F-8A4C-90726E0BA62C}" destId="{61587D4B-E611-4EDF-875A-171BC62FAF34}" srcOrd="0" destOrd="0" presId="urn:microsoft.com/office/officeart/2005/8/layout/hierarchy2"/>
    <dgm:cxn modelId="{45AB3D80-339C-480D-B3FC-B366E8F524FF}" srcId="{C4E0BFD2-93D3-4DE6-A537-67935ED4561D}" destId="{08838B1B-2595-4C99-8DD3-49D722B5C58B}" srcOrd="1" destOrd="0" parTransId="{B3781C1E-E507-4E3B-9FEB-2375480E650D}" sibTransId="{A285B0BC-7A62-4948-9AE5-438DF6B29C5D}"/>
    <dgm:cxn modelId="{0BD58A2F-44F2-45F0-9C3C-2D6C57578239}" type="presOf" srcId="{142ACCEB-F72E-4BBC-A42F-53799D8A0FDF}" destId="{A1725733-F5CC-4CB7-9DCE-5CD48382A14B}" srcOrd="0" destOrd="0" presId="urn:microsoft.com/office/officeart/2005/8/layout/hierarchy2"/>
    <dgm:cxn modelId="{8BE1E9B8-13A6-446D-834F-1C34FA0AEE17}" type="presOf" srcId="{B3781C1E-E507-4E3B-9FEB-2375480E650D}" destId="{26DC4365-95D4-481C-876F-370625C846ED}" srcOrd="1" destOrd="0" presId="urn:microsoft.com/office/officeart/2005/8/layout/hierarchy2"/>
    <dgm:cxn modelId="{1EF50DEA-513D-4370-ABE5-D623A5437530}" type="presOf" srcId="{E06F15F1-8F8B-443B-BA6D-ECFD227AB482}" destId="{2F447316-F52A-46C4-9C42-51A4752E2357}" srcOrd="0" destOrd="0" presId="urn:microsoft.com/office/officeart/2005/8/layout/hierarchy2"/>
    <dgm:cxn modelId="{DAB772FE-84CA-4912-BAD4-C20ECF3463AB}" type="presOf" srcId="{F682E2B5-358C-4A0B-BD73-FDF2960EC2DD}" destId="{B39A77BB-83A2-4F03-8444-4A2B00986AEE}" srcOrd="0" destOrd="0" presId="urn:microsoft.com/office/officeart/2005/8/layout/hierarchy2"/>
    <dgm:cxn modelId="{26C8CC5A-DCC4-49ED-A36E-EEB18FF1B76B}" type="presOf" srcId="{508E37C4-60FA-459B-8BA3-3FB0825D7F75}" destId="{64FCEF78-A9E1-46B7-9E16-535EC031AA40}" srcOrd="1" destOrd="0" presId="urn:microsoft.com/office/officeart/2005/8/layout/hierarchy2"/>
    <dgm:cxn modelId="{B7573670-D222-4C91-84F2-AE41C50AFE98}" type="presOf" srcId="{BCCBBF5B-1EC6-432B-B126-93994C61DBE0}" destId="{46E41690-46AA-4C06-ADE8-DC807A6B1231}" srcOrd="0" destOrd="0" presId="urn:microsoft.com/office/officeart/2005/8/layout/hierarchy2"/>
    <dgm:cxn modelId="{FBF1724B-879D-46AE-9ADC-1EE2932E5BCF}" srcId="{066A4358-E3F4-44DB-B1C0-0CF4CCC1F791}" destId="{41729E5F-BB58-4F24-9272-A6BB756EB714}" srcOrd="1" destOrd="0" parTransId="{508E37C4-60FA-459B-8BA3-3FB0825D7F75}" sibTransId="{D84AEFD8-E738-4578-9ADC-E161A683A822}"/>
    <dgm:cxn modelId="{0F40C582-865C-47E5-AB28-535E9BC6CF14}" srcId="{066A4358-E3F4-44DB-B1C0-0CF4CCC1F791}" destId="{E09071BE-2FB6-4E30-9957-F3079A22F4A7}" srcOrd="0" destOrd="0" parTransId="{BBCE2F2E-0082-4E3F-8A4C-90726E0BA62C}" sibTransId="{AA8C387D-0F7E-46CD-8A86-341A9B19B701}"/>
    <dgm:cxn modelId="{CEFDFBAE-BA00-4967-92C4-62AFA0097A62}" type="presOf" srcId="{7E028F34-D603-4930-8A24-FEDA0F7686DC}" destId="{80BF8B37-0AD4-4752-838E-3ADD630242CB}" srcOrd="1" destOrd="0" presId="urn:microsoft.com/office/officeart/2005/8/layout/hierarchy2"/>
    <dgm:cxn modelId="{51277907-C3EE-4C7F-9581-A0CE8E47CE97}" type="presOf" srcId="{41729E5F-BB58-4F24-9272-A6BB756EB714}" destId="{B4104BA4-82AB-4374-B046-F9561065656D}" srcOrd="0" destOrd="0" presId="urn:microsoft.com/office/officeart/2005/8/layout/hierarchy2"/>
    <dgm:cxn modelId="{D7F989B3-F3D8-4A1D-81AC-8B9458A905F7}" srcId="{BCCBBF5B-1EC6-432B-B126-93994C61DBE0}" destId="{066A4358-E3F4-44DB-B1C0-0CF4CCC1F791}" srcOrd="1" destOrd="0" parTransId="{3ED11419-B23A-4478-90AC-1F629A0CC06E}" sibTransId="{276C2EE1-1AE8-4FA1-ABE7-FD1C23F1718C}"/>
    <dgm:cxn modelId="{C002B7E2-AACB-4337-BA78-620B5F674E33}" srcId="{C4E0BFD2-93D3-4DE6-A537-67935ED4561D}" destId="{E06F15F1-8F8B-443B-BA6D-ECFD227AB482}" srcOrd="0" destOrd="0" parTransId="{7E028F34-D603-4930-8A24-FEDA0F7686DC}" sibTransId="{1BAE2EAD-A16A-44E2-8B2F-6D002F568B2F}"/>
    <dgm:cxn modelId="{84996A44-811E-48F5-9DFF-3E3F77D268D8}" type="presOf" srcId="{E09071BE-2FB6-4E30-9957-F3079A22F4A7}" destId="{D568CB2B-8822-41D9-BD49-47307EE042F3}" srcOrd="0" destOrd="0" presId="urn:microsoft.com/office/officeart/2005/8/layout/hierarchy2"/>
    <dgm:cxn modelId="{CD7C2CE7-AD6D-4A93-95E4-3C405AAB73DC}" type="presOf" srcId="{F682E2B5-358C-4A0B-BD73-FDF2960EC2DD}" destId="{1001EE4D-A105-47F3-99BF-D35843CD8812}" srcOrd="1" destOrd="0" presId="urn:microsoft.com/office/officeart/2005/8/layout/hierarchy2"/>
    <dgm:cxn modelId="{50AC6A62-8E67-4557-B481-74A4E028FF9C}" type="presParOf" srcId="{BEB9272D-6088-4CF4-B738-1D8CB360BB87}" destId="{88C9416E-484C-4CF5-86F6-32F75B4E7BB2}" srcOrd="0" destOrd="0" presId="urn:microsoft.com/office/officeart/2005/8/layout/hierarchy2"/>
    <dgm:cxn modelId="{9A7E5A55-64FC-4D32-8B0B-8000291D857A}" type="presParOf" srcId="{88C9416E-484C-4CF5-86F6-32F75B4E7BB2}" destId="{46E41690-46AA-4C06-ADE8-DC807A6B1231}" srcOrd="0" destOrd="0" presId="urn:microsoft.com/office/officeart/2005/8/layout/hierarchy2"/>
    <dgm:cxn modelId="{715932E2-7BE4-4251-B651-AFAC58A0D635}" type="presParOf" srcId="{88C9416E-484C-4CF5-86F6-32F75B4E7BB2}" destId="{1E5D3E8D-9EEF-41EC-B2AB-2D57EB2E742C}" srcOrd="1" destOrd="0" presId="urn:microsoft.com/office/officeart/2005/8/layout/hierarchy2"/>
    <dgm:cxn modelId="{A82754D9-62FD-4914-A245-2E33927A9FE6}" type="presParOf" srcId="{1E5D3E8D-9EEF-41EC-B2AB-2D57EB2E742C}" destId="{86E81B6A-7A2D-4E28-8335-E4724B30C54A}" srcOrd="0" destOrd="0" presId="urn:microsoft.com/office/officeart/2005/8/layout/hierarchy2"/>
    <dgm:cxn modelId="{DD9198B2-AD29-4AF0-AEA7-16AD22DA07D9}" type="presParOf" srcId="{86E81B6A-7A2D-4E28-8335-E4724B30C54A}" destId="{619F64BB-4CB5-4F9D-B2D2-13D3DC307483}" srcOrd="0" destOrd="0" presId="urn:microsoft.com/office/officeart/2005/8/layout/hierarchy2"/>
    <dgm:cxn modelId="{9232AEBC-DEBB-4F7E-B408-4698F314DF98}" type="presParOf" srcId="{1E5D3E8D-9EEF-41EC-B2AB-2D57EB2E742C}" destId="{ECB9C1D0-374B-41A1-8D01-C45EAEB5CF88}" srcOrd="1" destOrd="0" presId="urn:microsoft.com/office/officeart/2005/8/layout/hierarchy2"/>
    <dgm:cxn modelId="{12D6EDD0-9A22-41C2-8F48-3865B4208278}" type="presParOf" srcId="{ECB9C1D0-374B-41A1-8D01-C45EAEB5CF88}" destId="{41C23555-32AD-449D-9273-2BC02E2011F3}" srcOrd="0" destOrd="0" presId="urn:microsoft.com/office/officeart/2005/8/layout/hierarchy2"/>
    <dgm:cxn modelId="{17355391-9B6F-447F-A689-C6F22967D49B}" type="presParOf" srcId="{ECB9C1D0-374B-41A1-8D01-C45EAEB5CF88}" destId="{636B5EAE-2F28-4E70-AAC4-808FC9C5CC3C}" srcOrd="1" destOrd="0" presId="urn:microsoft.com/office/officeart/2005/8/layout/hierarchy2"/>
    <dgm:cxn modelId="{3CCB9B65-1899-40DC-9E33-658508D36E4C}" type="presParOf" srcId="{636B5EAE-2F28-4E70-AAC4-808FC9C5CC3C}" destId="{1898E8C8-5418-4A7E-83A8-A4C37B7CC4C8}" srcOrd="0" destOrd="0" presId="urn:microsoft.com/office/officeart/2005/8/layout/hierarchy2"/>
    <dgm:cxn modelId="{8AFCC40B-BFD7-4FEC-B37B-F762958E0E5B}" type="presParOf" srcId="{1898E8C8-5418-4A7E-83A8-A4C37B7CC4C8}" destId="{80BF8B37-0AD4-4752-838E-3ADD630242CB}" srcOrd="0" destOrd="0" presId="urn:microsoft.com/office/officeart/2005/8/layout/hierarchy2"/>
    <dgm:cxn modelId="{FB437E24-DD3A-452D-9174-D3E5DDB60686}" type="presParOf" srcId="{636B5EAE-2F28-4E70-AAC4-808FC9C5CC3C}" destId="{C27166B1-343D-4F38-903B-13F55F98876E}" srcOrd="1" destOrd="0" presId="urn:microsoft.com/office/officeart/2005/8/layout/hierarchy2"/>
    <dgm:cxn modelId="{11150D0E-7014-4BD1-8E91-8C709F25CA8E}" type="presParOf" srcId="{C27166B1-343D-4F38-903B-13F55F98876E}" destId="{2F447316-F52A-46C4-9C42-51A4752E2357}" srcOrd="0" destOrd="0" presId="urn:microsoft.com/office/officeart/2005/8/layout/hierarchy2"/>
    <dgm:cxn modelId="{25C1ED39-729B-4B77-8862-255DD9457057}" type="presParOf" srcId="{C27166B1-343D-4F38-903B-13F55F98876E}" destId="{2310E7F2-1202-4AED-97AA-2AA4804726DD}" srcOrd="1" destOrd="0" presId="urn:microsoft.com/office/officeart/2005/8/layout/hierarchy2"/>
    <dgm:cxn modelId="{D926932E-0455-4A19-9DD3-A07E58FF7AF3}" type="presParOf" srcId="{636B5EAE-2F28-4E70-AAC4-808FC9C5CC3C}" destId="{1F150DA3-D5C4-474D-9F48-E7CD4777DB31}" srcOrd="2" destOrd="0" presId="urn:microsoft.com/office/officeart/2005/8/layout/hierarchy2"/>
    <dgm:cxn modelId="{07344F13-813F-4464-AA82-228D4E7DE345}" type="presParOf" srcId="{1F150DA3-D5C4-474D-9F48-E7CD4777DB31}" destId="{26DC4365-95D4-481C-876F-370625C846ED}" srcOrd="0" destOrd="0" presId="urn:microsoft.com/office/officeart/2005/8/layout/hierarchy2"/>
    <dgm:cxn modelId="{878E8524-292A-4C7C-BC38-6877635FC7FA}" type="presParOf" srcId="{636B5EAE-2F28-4E70-AAC4-808FC9C5CC3C}" destId="{1AED2221-9B41-4436-B52D-4BAB9FDBEA36}" srcOrd="3" destOrd="0" presId="urn:microsoft.com/office/officeart/2005/8/layout/hierarchy2"/>
    <dgm:cxn modelId="{FFEB1326-1A19-4AEF-A8B1-EF975926F5FB}" type="presParOf" srcId="{1AED2221-9B41-4436-B52D-4BAB9FDBEA36}" destId="{7C559506-AE7A-43C5-A047-E8D0E2745A70}" srcOrd="0" destOrd="0" presId="urn:microsoft.com/office/officeart/2005/8/layout/hierarchy2"/>
    <dgm:cxn modelId="{EAFA64EA-52E9-4026-A5DD-065565470984}" type="presParOf" srcId="{1AED2221-9B41-4436-B52D-4BAB9FDBEA36}" destId="{A7642593-6FA9-419D-8727-5F9A1C8F249E}" srcOrd="1" destOrd="0" presId="urn:microsoft.com/office/officeart/2005/8/layout/hierarchy2"/>
    <dgm:cxn modelId="{AEF3041F-20A5-4227-BA98-0886AF4EB6CA}" type="presParOf" srcId="{1E5D3E8D-9EEF-41EC-B2AB-2D57EB2E742C}" destId="{436CB8E4-86BF-468C-9395-4080C44B52BC}" srcOrd="2" destOrd="0" presId="urn:microsoft.com/office/officeart/2005/8/layout/hierarchy2"/>
    <dgm:cxn modelId="{9C095590-74D8-4592-81E8-4BD397462786}" type="presParOf" srcId="{436CB8E4-86BF-468C-9395-4080C44B52BC}" destId="{B5965A69-2045-40B2-88AF-212D0B06D7FE}" srcOrd="0" destOrd="0" presId="urn:microsoft.com/office/officeart/2005/8/layout/hierarchy2"/>
    <dgm:cxn modelId="{C00B8DA1-0818-4B49-897C-DA12E42D25B5}" type="presParOf" srcId="{1E5D3E8D-9EEF-41EC-B2AB-2D57EB2E742C}" destId="{206D09CA-C4AC-448E-BAE8-58B1E2D2547D}" srcOrd="3" destOrd="0" presId="urn:microsoft.com/office/officeart/2005/8/layout/hierarchy2"/>
    <dgm:cxn modelId="{467E0730-836D-4A7C-9F3C-A04867FCDAD2}" type="presParOf" srcId="{206D09CA-C4AC-448E-BAE8-58B1E2D2547D}" destId="{1140DAAE-43F3-4622-93C1-FD27E3469303}" srcOrd="0" destOrd="0" presId="urn:microsoft.com/office/officeart/2005/8/layout/hierarchy2"/>
    <dgm:cxn modelId="{D9550EB9-B6DC-4A9E-84B8-CCA6484518E5}" type="presParOf" srcId="{206D09CA-C4AC-448E-BAE8-58B1E2D2547D}" destId="{AFDB2650-F5A5-4114-B9B9-526A6C14AB4A}" srcOrd="1" destOrd="0" presId="urn:microsoft.com/office/officeart/2005/8/layout/hierarchy2"/>
    <dgm:cxn modelId="{64B4CD52-1835-417E-BEB2-4E3B62569A53}" type="presParOf" srcId="{AFDB2650-F5A5-4114-B9B9-526A6C14AB4A}" destId="{61587D4B-E611-4EDF-875A-171BC62FAF34}" srcOrd="0" destOrd="0" presId="urn:microsoft.com/office/officeart/2005/8/layout/hierarchy2"/>
    <dgm:cxn modelId="{377C0389-F97C-4FF8-84E0-DB83138F951E}" type="presParOf" srcId="{61587D4B-E611-4EDF-875A-171BC62FAF34}" destId="{094B3433-F849-4105-BA00-46806B95ACF0}" srcOrd="0" destOrd="0" presId="urn:microsoft.com/office/officeart/2005/8/layout/hierarchy2"/>
    <dgm:cxn modelId="{0F5F11E7-597B-465F-A725-92798B85B134}" type="presParOf" srcId="{AFDB2650-F5A5-4114-B9B9-526A6C14AB4A}" destId="{24742291-5357-4C36-8A8E-B550D4C78270}" srcOrd="1" destOrd="0" presId="urn:microsoft.com/office/officeart/2005/8/layout/hierarchy2"/>
    <dgm:cxn modelId="{36044495-8E69-4C50-AD10-31E4F51B4939}" type="presParOf" srcId="{24742291-5357-4C36-8A8E-B550D4C78270}" destId="{D568CB2B-8822-41D9-BD49-47307EE042F3}" srcOrd="0" destOrd="0" presId="urn:microsoft.com/office/officeart/2005/8/layout/hierarchy2"/>
    <dgm:cxn modelId="{72051768-9349-437D-9FE6-1BE56EE232FF}" type="presParOf" srcId="{24742291-5357-4C36-8A8E-B550D4C78270}" destId="{8042F431-5A7B-42EF-82F6-E1FB8F8B4CB5}" srcOrd="1" destOrd="0" presId="urn:microsoft.com/office/officeart/2005/8/layout/hierarchy2"/>
    <dgm:cxn modelId="{1D58E8B5-B50A-4E9D-A48D-64329B2A4738}" type="presParOf" srcId="{AFDB2650-F5A5-4114-B9B9-526A6C14AB4A}" destId="{FBE9268B-2873-40B0-9D25-8CAF3959B317}" srcOrd="2" destOrd="0" presId="urn:microsoft.com/office/officeart/2005/8/layout/hierarchy2"/>
    <dgm:cxn modelId="{0DAA157E-9DC4-4DFE-B097-297C8832DB3B}" type="presParOf" srcId="{FBE9268B-2873-40B0-9D25-8CAF3959B317}" destId="{64FCEF78-A9E1-46B7-9E16-535EC031AA40}" srcOrd="0" destOrd="0" presId="urn:microsoft.com/office/officeart/2005/8/layout/hierarchy2"/>
    <dgm:cxn modelId="{F8604F58-5CAB-4143-964B-1CF749A384B8}" type="presParOf" srcId="{AFDB2650-F5A5-4114-B9B9-526A6C14AB4A}" destId="{E5A4CD96-2116-4AB2-8171-B3346A6DC9BF}" srcOrd="3" destOrd="0" presId="urn:microsoft.com/office/officeart/2005/8/layout/hierarchy2"/>
    <dgm:cxn modelId="{C4D6C871-089C-4E2E-9F73-C7B445A69DA3}" type="presParOf" srcId="{E5A4CD96-2116-4AB2-8171-B3346A6DC9BF}" destId="{B4104BA4-82AB-4374-B046-F9561065656D}" srcOrd="0" destOrd="0" presId="urn:microsoft.com/office/officeart/2005/8/layout/hierarchy2"/>
    <dgm:cxn modelId="{1AF69FE6-BFB8-4365-AD55-E2E29117D1F2}" type="presParOf" srcId="{E5A4CD96-2116-4AB2-8171-B3346A6DC9BF}" destId="{AF1DEA54-1251-4885-ABB4-3F491093F850}" srcOrd="1" destOrd="0" presId="urn:microsoft.com/office/officeart/2005/8/layout/hierarchy2"/>
    <dgm:cxn modelId="{A8A1BF70-077E-4C5A-9AEA-8046E7B6AAD4}" type="presParOf" srcId="{1E5D3E8D-9EEF-41EC-B2AB-2D57EB2E742C}" destId="{8919B7C7-572C-449C-9511-0FB80DC92D68}" srcOrd="4" destOrd="0" presId="urn:microsoft.com/office/officeart/2005/8/layout/hierarchy2"/>
    <dgm:cxn modelId="{DA52BBFF-C246-4E74-9693-EC40889033C0}" type="presParOf" srcId="{8919B7C7-572C-449C-9511-0FB80DC92D68}" destId="{D8C5EB91-E73D-4C6D-B729-7F5D3D840C6B}" srcOrd="0" destOrd="0" presId="urn:microsoft.com/office/officeart/2005/8/layout/hierarchy2"/>
    <dgm:cxn modelId="{D2EC95F4-42E4-4539-B6A1-5C12582F082D}" type="presParOf" srcId="{1E5D3E8D-9EEF-41EC-B2AB-2D57EB2E742C}" destId="{DD2A9DC7-71C8-46E8-B330-DB27E4731172}" srcOrd="5" destOrd="0" presId="urn:microsoft.com/office/officeart/2005/8/layout/hierarchy2"/>
    <dgm:cxn modelId="{DC87BDCF-51DA-4992-A4B4-B4BF1E140EB3}" type="presParOf" srcId="{DD2A9DC7-71C8-46E8-B330-DB27E4731172}" destId="{3BA347BA-7299-45B3-B2C7-74426ADD20CE}" srcOrd="0" destOrd="0" presId="urn:microsoft.com/office/officeart/2005/8/layout/hierarchy2"/>
    <dgm:cxn modelId="{9D71900D-C73B-4A25-A964-F1D9F8C67A9A}" type="presParOf" srcId="{DD2A9DC7-71C8-46E8-B330-DB27E4731172}" destId="{46A22573-16A1-43A4-881F-2D251EC72217}" srcOrd="1" destOrd="0" presId="urn:microsoft.com/office/officeart/2005/8/layout/hierarchy2"/>
    <dgm:cxn modelId="{BD6F0D53-4511-4347-A9B7-8FD9A2859677}" type="presParOf" srcId="{46A22573-16A1-43A4-881F-2D251EC72217}" destId="{5DFDF7CA-A58E-4A93-947D-EAC401A1B88B}" srcOrd="0" destOrd="0" presId="urn:microsoft.com/office/officeart/2005/8/layout/hierarchy2"/>
    <dgm:cxn modelId="{2898D0EE-4117-4464-8689-152DA5D89E4E}" type="presParOf" srcId="{5DFDF7CA-A58E-4A93-947D-EAC401A1B88B}" destId="{E2F790F4-00ED-41AE-A093-51F71A7217C1}" srcOrd="0" destOrd="0" presId="urn:microsoft.com/office/officeart/2005/8/layout/hierarchy2"/>
    <dgm:cxn modelId="{3329F39E-1A9B-4FC8-A250-058BFE47DAA0}" type="presParOf" srcId="{46A22573-16A1-43A4-881F-2D251EC72217}" destId="{DF7AC933-FEB9-4CFE-9891-4B2DBC42DDC6}" srcOrd="1" destOrd="0" presId="urn:microsoft.com/office/officeart/2005/8/layout/hierarchy2"/>
    <dgm:cxn modelId="{C21EF102-2D20-41E3-8C88-3C2CAE6A6ECD}" type="presParOf" srcId="{DF7AC933-FEB9-4CFE-9891-4B2DBC42DDC6}" destId="{A1725733-F5CC-4CB7-9DCE-5CD48382A14B}" srcOrd="0" destOrd="0" presId="urn:microsoft.com/office/officeart/2005/8/layout/hierarchy2"/>
    <dgm:cxn modelId="{544355B5-938C-4C91-B172-D3984376ABC6}" type="presParOf" srcId="{DF7AC933-FEB9-4CFE-9891-4B2DBC42DDC6}" destId="{56944FFD-8573-4DEC-9FEC-65CD8B0A33C1}" srcOrd="1" destOrd="0" presId="urn:microsoft.com/office/officeart/2005/8/layout/hierarchy2"/>
    <dgm:cxn modelId="{C8D93BB2-96D5-4B9E-9DCA-1853A007C717}" type="presParOf" srcId="{46A22573-16A1-43A4-881F-2D251EC72217}" destId="{B39A77BB-83A2-4F03-8444-4A2B00986AEE}" srcOrd="2" destOrd="0" presId="urn:microsoft.com/office/officeart/2005/8/layout/hierarchy2"/>
    <dgm:cxn modelId="{07D41358-BDDC-47C5-8E08-7C1089B95E09}" type="presParOf" srcId="{B39A77BB-83A2-4F03-8444-4A2B00986AEE}" destId="{1001EE4D-A105-47F3-99BF-D35843CD8812}" srcOrd="0" destOrd="0" presId="urn:microsoft.com/office/officeart/2005/8/layout/hierarchy2"/>
    <dgm:cxn modelId="{83E90FF0-EE29-4FDD-8E7D-2116A424A4D9}" type="presParOf" srcId="{46A22573-16A1-43A4-881F-2D251EC72217}" destId="{B8D1FBDA-8CD9-4088-B73F-47A926AC1179}" srcOrd="3" destOrd="0" presId="urn:microsoft.com/office/officeart/2005/8/layout/hierarchy2"/>
    <dgm:cxn modelId="{1F45CBC7-C434-4D88-9439-619AC3A304B5}" type="presParOf" srcId="{B8D1FBDA-8CD9-4088-B73F-47A926AC1179}" destId="{38D61BA0-6DA1-477B-9D31-AE974D8A3AF8}" srcOrd="0" destOrd="0" presId="urn:microsoft.com/office/officeart/2005/8/layout/hierarchy2"/>
    <dgm:cxn modelId="{A29791AB-7F48-415A-83C3-FD222918A1DF}" type="presParOf" srcId="{B8D1FBDA-8CD9-4088-B73F-47A926AC1179}" destId="{FF509C6D-8FB9-4258-BE45-E3C9633D87F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30F3946-B418-4513-96A1-2A4DEFBE1007}" type="doc">
      <dgm:prSet loTypeId="urn:microsoft.com/office/officeart/2005/8/layout/process1" loCatId="process" qsTypeId="urn:microsoft.com/office/officeart/2005/8/quickstyle/simple1" qsCatId="simple" csTypeId="urn:microsoft.com/office/officeart/2005/8/colors/accent0_1" csCatId="mainScheme" phldr="1"/>
      <dgm:spPr/>
    </dgm:pt>
    <dgm:pt modelId="{E34F917C-670A-4E24-9683-790F5FA1AB82}">
      <dgm:prSet phldrT="[文本]"/>
      <dgm:spPr/>
      <dgm:t>
        <a:bodyPr/>
        <a:lstStyle/>
        <a:p>
          <a:r>
            <a:rPr lang="zh-CN" altLang="zh-CN" dirty="0">
              <a:ea typeface="黑体" pitchFamily="49" charset="-122"/>
            </a:rPr>
            <a:t>雄原核基因组迅速去甲基化</a:t>
          </a:r>
          <a:endParaRPr lang="zh-CN" altLang="en-US" dirty="0"/>
        </a:p>
      </dgm:t>
    </dgm:pt>
    <dgm:pt modelId="{13FAA9BB-52AF-471C-86F1-301F5C12C15A}" type="parTrans" cxnId="{82B1A05B-5C5D-4E04-929B-FB80728B3F0B}">
      <dgm:prSet/>
      <dgm:spPr/>
      <dgm:t>
        <a:bodyPr/>
        <a:lstStyle/>
        <a:p>
          <a:endParaRPr lang="zh-CN" altLang="en-US"/>
        </a:p>
      </dgm:t>
    </dgm:pt>
    <dgm:pt modelId="{F3D1AAD2-012C-430C-8BB4-278BC8C5EF01}" type="sibTrans" cxnId="{82B1A05B-5C5D-4E04-929B-FB80728B3F0B}">
      <dgm:prSet/>
      <dgm:spPr/>
      <dgm:t>
        <a:bodyPr/>
        <a:lstStyle/>
        <a:p>
          <a:endParaRPr lang="zh-CN" altLang="en-US"/>
        </a:p>
      </dgm:t>
    </dgm:pt>
    <dgm:pt modelId="{755DB3AC-3C2C-4711-A93E-DA795CF99AA5}">
      <dgm:prSet phldrT="[文本]"/>
      <dgm:spPr/>
      <dgm:t>
        <a:bodyPr/>
        <a:lstStyle/>
        <a:p>
          <a:r>
            <a:rPr lang="zh-CN" altLang="zh-CN" dirty="0">
              <a:ea typeface="黑体" pitchFamily="49" charset="-122"/>
            </a:rPr>
            <a:t>重新获得</a:t>
          </a:r>
          <a:r>
            <a:rPr lang="en-US" altLang="zh-CN" dirty="0">
              <a:ea typeface="黑体" pitchFamily="49" charset="-122"/>
            </a:rPr>
            <a:t>DNA</a:t>
          </a:r>
          <a:r>
            <a:rPr lang="zh-CN" altLang="zh-CN" dirty="0">
              <a:ea typeface="黑体" pitchFamily="49" charset="-122"/>
            </a:rPr>
            <a:t>和组蛋白修饰</a:t>
          </a:r>
          <a:endParaRPr lang="zh-CN" altLang="en-US" dirty="0"/>
        </a:p>
      </dgm:t>
    </dgm:pt>
    <dgm:pt modelId="{D5EC97FE-DD50-46A5-A637-3EFB56408F65}" type="parTrans" cxnId="{9FC58D0E-6167-438D-94F0-7A1F0657D584}">
      <dgm:prSet/>
      <dgm:spPr/>
      <dgm:t>
        <a:bodyPr/>
        <a:lstStyle/>
        <a:p>
          <a:endParaRPr lang="zh-CN" altLang="en-US"/>
        </a:p>
      </dgm:t>
    </dgm:pt>
    <dgm:pt modelId="{33FCBD83-FBC5-4F94-BA9C-F1DAB6C3FD0E}" type="sibTrans" cxnId="{9FC58D0E-6167-438D-94F0-7A1F0657D584}">
      <dgm:prSet/>
      <dgm:spPr/>
      <dgm:t>
        <a:bodyPr/>
        <a:lstStyle/>
        <a:p>
          <a:endParaRPr lang="zh-CN" altLang="en-US"/>
        </a:p>
      </dgm:t>
    </dgm:pt>
    <dgm:pt modelId="{5AC1FCA9-885C-4A0B-B373-627B1CBFB129}">
      <dgm:prSet/>
      <dgm:spPr/>
      <dgm:t>
        <a:bodyPr/>
        <a:lstStyle/>
        <a:p>
          <a:r>
            <a:rPr lang="zh-CN" altLang="zh-CN">
              <a:ea typeface="黑体" pitchFamily="49" charset="-122"/>
            </a:rPr>
            <a:t>受精后</a:t>
          </a:r>
          <a:endParaRPr lang="zh-CN" altLang="en-US"/>
        </a:p>
      </dgm:t>
    </dgm:pt>
    <dgm:pt modelId="{F86078A4-3C8A-405D-BD15-DF9AEFAEDE90}" type="parTrans" cxnId="{287ECF18-B167-4A61-B47A-C80176E1FECC}">
      <dgm:prSet/>
      <dgm:spPr/>
      <dgm:t>
        <a:bodyPr/>
        <a:lstStyle/>
        <a:p>
          <a:endParaRPr lang="zh-CN" altLang="en-US"/>
        </a:p>
      </dgm:t>
    </dgm:pt>
    <dgm:pt modelId="{912E83DD-CB0F-4CAC-BF93-5969367A69C9}" type="sibTrans" cxnId="{287ECF18-B167-4A61-B47A-C80176E1FECC}">
      <dgm:prSet/>
      <dgm:spPr/>
      <dgm:t>
        <a:bodyPr/>
        <a:lstStyle/>
        <a:p>
          <a:endParaRPr lang="zh-CN" altLang="en-US"/>
        </a:p>
      </dgm:t>
    </dgm:pt>
    <dgm:pt modelId="{B7C678C9-E353-4D49-B986-21344064C3C9}" type="pres">
      <dgm:prSet presAssocID="{130F3946-B418-4513-96A1-2A4DEFBE1007}" presName="Name0" presStyleCnt="0">
        <dgm:presLayoutVars>
          <dgm:dir/>
          <dgm:resizeHandles val="exact"/>
        </dgm:presLayoutVars>
      </dgm:prSet>
      <dgm:spPr/>
    </dgm:pt>
    <dgm:pt modelId="{C28E15AC-908C-4C84-AF8A-24BEB5A39B29}" type="pres">
      <dgm:prSet presAssocID="{5AC1FCA9-885C-4A0B-B373-627B1CBFB129}" presName="node" presStyleLbl="node1" presStyleIdx="0" presStyleCnt="3">
        <dgm:presLayoutVars>
          <dgm:bulletEnabled val="1"/>
        </dgm:presLayoutVars>
      </dgm:prSet>
      <dgm:spPr/>
      <dgm:t>
        <a:bodyPr/>
        <a:lstStyle/>
        <a:p>
          <a:endParaRPr lang="zh-CN" altLang="en-US"/>
        </a:p>
      </dgm:t>
    </dgm:pt>
    <dgm:pt modelId="{E8A6936B-D97D-4003-96E1-287BD0B4F8F2}" type="pres">
      <dgm:prSet presAssocID="{912E83DD-CB0F-4CAC-BF93-5969367A69C9}" presName="sibTrans" presStyleLbl="sibTrans2D1" presStyleIdx="0" presStyleCnt="2"/>
      <dgm:spPr/>
      <dgm:t>
        <a:bodyPr/>
        <a:lstStyle/>
        <a:p>
          <a:endParaRPr lang="zh-CN" altLang="en-US"/>
        </a:p>
      </dgm:t>
    </dgm:pt>
    <dgm:pt modelId="{4A1B5D98-E468-4A1B-B2D2-000BC8FBC6D2}" type="pres">
      <dgm:prSet presAssocID="{912E83DD-CB0F-4CAC-BF93-5969367A69C9}" presName="connectorText" presStyleLbl="sibTrans2D1" presStyleIdx="0" presStyleCnt="2"/>
      <dgm:spPr/>
      <dgm:t>
        <a:bodyPr/>
        <a:lstStyle/>
        <a:p>
          <a:endParaRPr lang="zh-CN" altLang="en-US"/>
        </a:p>
      </dgm:t>
    </dgm:pt>
    <dgm:pt modelId="{506982F1-9423-419C-A914-5BBF54ABC62E}" type="pres">
      <dgm:prSet presAssocID="{E34F917C-670A-4E24-9683-790F5FA1AB82}" presName="node" presStyleLbl="node1" presStyleIdx="1" presStyleCnt="3">
        <dgm:presLayoutVars>
          <dgm:bulletEnabled val="1"/>
        </dgm:presLayoutVars>
      </dgm:prSet>
      <dgm:spPr/>
      <dgm:t>
        <a:bodyPr/>
        <a:lstStyle/>
        <a:p>
          <a:endParaRPr lang="zh-CN" altLang="en-US"/>
        </a:p>
      </dgm:t>
    </dgm:pt>
    <dgm:pt modelId="{78CEF0FC-5CB4-4584-9656-79C7B117F59C}" type="pres">
      <dgm:prSet presAssocID="{F3D1AAD2-012C-430C-8BB4-278BC8C5EF01}" presName="sibTrans" presStyleLbl="sibTrans2D1" presStyleIdx="1" presStyleCnt="2"/>
      <dgm:spPr/>
      <dgm:t>
        <a:bodyPr/>
        <a:lstStyle/>
        <a:p>
          <a:endParaRPr lang="zh-CN" altLang="en-US"/>
        </a:p>
      </dgm:t>
    </dgm:pt>
    <dgm:pt modelId="{329E2669-3769-4697-9CD4-223E0FD853AB}" type="pres">
      <dgm:prSet presAssocID="{F3D1AAD2-012C-430C-8BB4-278BC8C5EF01}" presName="connectorText" presStyleLbl="sibTrans2D1" presStyleIdx="1" presStyleCnt="2"/>
      <dgm:spPr/>
      <dgm:t>
        <a:bodyPr/>
        <a:lstStyle/>
        <a:p>
          <a:endParaRPr lang="zh-CN" altLang="en-US"/>
        </a:p>
      </dgm:t>
    </dgm:pt>
    <dgm:pt modelId="{9F2252F6-5F4B-42CE-8567-940E1D88D3CA}" type="pres">
      <dgm:prSet presAssocID="{755DB3AC-3C2C-4711-A93E-DA795CF99AA5}" presName="node" presStyleLbl="node1" presStyleIdx="2" presStyleCnt="3">
        <dgm:presLayoutVars>
          <dgm:bulletEnabled val="1"/>
        </dgm:presLayoutVars>
      </dgm:prSet>
      <dgm:spPr/>
      <dgm:t>
        <a:bodyPr/>
        <a:lstStyle/>
        <a:p>
          <a:endParaRPr lang="zh-CN" altLang="en-US"/>
        </a:p>
      </dgm:t>
    </dgm:pt>
  </dgm:ptLst>
  <dgm:cxnLst>
    <dgm:cxn modelId="{0D901F45-63DA-4F8B-8BCE-7814C5A1CFEA}" type="presOf" srcId="{F3D1AAD2-012C-430C-8BB4-278BC8C5EF01}" destId="{78CEF0FC-5CB4-4584-9656-79C7B117F59C}" srcOrd="0" destOrd="0" presId="urn:microsoft.com/office/officeart/2005/8/layout/process1"/>
    <dgm:cxn modelId="{33AEC24B-CDAB-4F9A-95E0-D1A0FB728D77}" type="presOf" srcId="{755DB3AC-3C2C-4711-A93E-DA795CF99AA5}" destId="{9F2252F6-5F4B-42CE-8567-940E1D88D3CA}" srcOrd="0" destOrd="0" presId="urn:microsoft.com/office/officeart/2005/8/layout/process1"/>
    <dgm:cxn modelId="{287ECF18-B167-4A61-B47A-C80176E1FECC}" srcId="{130F3946-B418-4513-96A1-2A4DEFBE1007}" destId="{5AC1FCA9-885C-4A0B-B373-627B1CBFB129}" srcOrd="0" destOrd="0" parTransId="{F86078A4-3C8A-405D-BD15-DF9AEFAEDE90}" sibTransId="{912E83DD-CB0F-4CAC-BF93-5969367A69C9}"/>
    <dgm:cxn modelId="{EA7D5557-A992-40C6-AFF9-AD200AF6B404}" type="presOf" srcId="{130F3946-B418-4513-96A1-2A4DEFBE1007}" destId="{B7C678C9-E353-4D49-B986-21344064C3C9}" srcOrd="0" destOrd="0" presId="urn:microsoft.com/office/officeart/2005/8/layout/process1"/>
    <dgm:cxn modelId="{2072A927-795B-4F7A-B9DE-96A26AA5551D}" type="presOf" srcId="{912E83DD-CB0F-4CAC-BF93-5969367A69C9}" destId="{4A1B5D98-E468-4A1B-B2D2-000BC8FBC6D2}" srcOrd="1" destOrd="0" presId="urn:microsoft.com/office/officeart/2005/8/layout/process1"/>
    <dgm:cxn modelId="{F1D28C9F-BC12-4EA1-A716-0DF83AE0A9B4}" type="presOf" srcId="{912E83DD-CB0F-4CAC-BF93-5969367A69C9}" destId="{E8A6936B-D97D-4003-96E1-287BD0B4F8F2}" srcOrd="0" destOrd="0" presId="urn:microsoft.com/office/officeart/2005/8/layout/process1"/>
    <dgm:cxn modelId="{9FC58D0E-6167-438D-94F0-7A1F0657D584}" srcId="{130F3946-B418-4513-96A1-2A4DEFBE1007}" destId="{755DB3AC-3C2C-4711-A93E-DA795CF99AA5}" srcOrd="2" destOrd="0" parTransId="{D5EC97FE-DD50-46A5-A637-3EFB56408F65}" sibTransId="{33FCBD83-FBC5-4F94-BA9C-F1DAB6C3FD0E}"/>
    <dgm:cxn modelId="{8C14F2DD-AB92-4B66-A72A-ED196A01BE09}" type="presOf" srcId="{F3D1AAD2-012C-430C-8BB4-278BC8C5EF01}" destId="{329E2669-3769-4697-9CD4-223E0FD853AB}" srcOrd="1" destOrd="0" presId="urn:microsoft.com/office/officeart/2005/8/layout/process1"/>
    <dgm:cxn modelId="{EC5B5ACD-E528-4F73-9070-9B524BF1DC36}" type="presOf" srcId="{E34F917C-670A-4E24-9683-790F5FA1AB82}" destId="{506982F1-9423-419C-A914-5BBF54ABC62E}" srcOrd="0" destOrd="0" presId="urn:microsoft.com/office/officeart/2005/8/layout/process1"/>
    <dgm:cxn modelId="{82B1A05B-5C5D-4E04-929B-FB80728B3F0B}" srcId="{130F3946-B418-4513-96A1-2A4DEFBE1007}" destId="{E34F917C-670A-4E24-9683-790F5FA1AB82}" srcOrd="1" destOrd="0" parTransId="{13FAA9BB-52AF-471C-86F1-301F5C12C15A}" sibTransId="{F3D1AAD2-012C-430C-8BB4-278BC8C5EF01}"/>
    <dgm:cxn modelId="{6CB70118-9C99-4510-808A-681C807F6554}" type="presOf" srcId="{5AC1FCA9-885C-4A0B-B373-627B1CBFB129}" destId="{C28E15AC-908C-4C84-AF8A-24BEB5A39B29}" srcOrd="0" destOrd="0" presId="urn:microsoft.com/office/officeart/2005/8/layout/process1"/>
    <dgm:cxn modelId="{1D22E03C-0467-4A09-83A6-2441809E61EB}" type="presParOf" srcId="{B7C678C9-E353-4D49-B986-21344064C3C9}" destId="{C28E15AC-908C-4C84-AF8A-24BEB5A39B29}" srcOrd="0" destOrd="0" presId="urn:microsoft.com/office/officeart/2005/8/layout/process1"/>
    <dgm:cxn modelId="{002F8AF8-3B2D-449C-9E65-4AEB9990E5B5}" type="presParOf" srcId="{B7C678C9-E353-4D49-B986-21344064C3C9}" destId="{E8A6936B-D97D-4003-96E1-287BD0B4F8F2}" srcOrd="1" destOrd="0" presId="urn:microsoft.com/office/officeart/2005/8/layout/process1"/>
    <dgm:cxn modelId="{4789A842-0015-47A3-B0C0-D41F891A0B19}" type="presParOf" srcId="{E8A6936B-D97D-4003-96E1-287BD0B4F8F2}" destId="{4A1B5D98-E468-4A1B-B2D2-000BC8FBC6D2}" srcOrd="0" destOrd="0" presId="urn:microsoft.com/office/officeart/2005/8/layout/process1"/>
    <dgm:cxn modelId="{55B8A07B-9A1B-45C2-9BDE-83C5074B0469}" type="presParOf" srcId="{B7C678C9-E353-4D49-B986-21344064C3C9}" destId="{506982F1-9423-419C-A914-5BBF54ABC62E}" srcOrd="2" destOrd="0" presId="urn:microsoft.com/office/officeart/2005/8/layout/process1"/>
    <dgm:cxn modelId="{19984DB7-DA77-47E9-B897-409A5A71193D}" type="presParOf" srcId="{B7C678C9-E353-4D49-B986-21344064C3C9}" destId="{78CEF0FC-5CB4-4584-9656-79C7B117F59C}" srcOrd="3" destOrd="0" presId="urn:microsoft.com/office/officeart/2005/8/layout/process1"/>
    <dgm:cxn modelId="{F330DD40-0BB4-420A-A4D0-781C31B8F898}" type="presParOf" srcId="{78CEF0FC-5CB4-4584-9656-79C7B117F59C}" destId="{329E2669-3769-4697-9CD4-223E0FD853AB}" srcOrd="0" destOrd="0" presId="urn:microsoft.com/office/officeart/2005/8/layout/process1"/>
    <dgm:cxn modelId="{D0B08864-5176-4747-8361-C733018F6AEE}" type="presParOf" srcId="{B7C678C9-E353-4D49-B986-21344064C3C9}" destId="{9F2252F6-5F4B-42CE-8567-940E1D88D3C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D3A4266-514B-4539-AE42-EB12ED024540}" type="doc">
      <dgm:prSet loTypeId="urn:microsoft.com/office/officeart/2005/8/layout/process1" loCatId="process" qsTypeId="urn:microsoft.com/office/officeart/2005/8/quickstyle/simple1" qsCatId="simple" csTypeId="urn:microsoft.com/office/officeart/2005/8/colors/accent0_1" csCatId="mainScheme" phldr="1"/>
      <dgm:spPr/>
    </dgm:pt>
    <dgm:pt modelId="{B50B47D8-F2FD-4DDC-9AC8-AEF2731A98C0}">
      <dgm:prSet phldrT="[文本]"/>
      <dgm:spPr/>
      <dgm:t>
        <a:bodyPr/>
        <a:lstStyle/>
        <a:p>
          <a:r>
            <a:rPr lang="zh-CN" altLang="zh-CN" dirty="0">
              <a:ea typeface="黑体" pitchFamily="49" charset="-122"/>
            </a:rPr>
            <a:t>受精</a:t>
          </a:r>
          <a:r>
            <a:rPr lang="zh-CN" altLang="en-US" dirty="0">
              <a:ea typeface="黑体" pitchFamily="49" charset="-122"/>
            </a:rPr>
            <a:t>后</a:t>
          </a:r>
          <a:endParaRPr lang="zh-CN" altLang="en-US" dirty="0"/>
        </a:p>
      </dgm:t>
    </dgm:pt>
    <dgm:pt modelId="{5B937B55-0525-41F1-9431-931FADF2C0FB}" type="parTrans" cxnId="{69D541BE-E854-4B6E-B212-FCF9BA55B0D5}">
      <dgm:prSet/>
      <dgm:spPr/>
      <dgm:t>
        <a:bodyPr/>
        <a:lstStyle/>
        <a:p>
          <a:endParaRPr lang="zh-CN" altLang="en-US"/>
        </a:p>
      </dgm:t>
    </dgm:pt>
    <dgm:pt modelId="{79FECFCC-C723-4F82-994D-64DAE2311B02}" type="sibTrans" cxnId="{69D541BE-E854-4B6E-B212-FCF9BA55B0D5}">
      <dgm:prSet/>
      <dgm:spPr/>
      <dgm:t>
        <a:bodyPr/>
        <a:lstStyle/>
        <a:p>
          <a:endParaRPr lang="zh-CN" altLang="en-US"/>
        </a:p>
      </dgm:t>
    </dgm:pt>
    <dgm:pt modelId="{DADE8F69-75CA-4522-9A5F-EDB327C0F6EA}">
      <dgm:prSet phldrT="[文本]"/>
      <dgm:spPr/>
      <dgm:t>
        <a:bodyPr/>
        <a:lstStyle/>
        <a:p>
          <a:r>
            <a:rPr lang="zh-CN" altLang="zh-CN" dirty="0">
              <a:ea typeface="黑体" pitchFamily="49" charset="-122"/>
            </a:rPr>
            <a:t>雌原核基因组维持其甲基化</a:t>
          </a:r>
          <a:endParaRPr lang="zh-CN" altLang="en-US" dirty="0"/>
        </a:p>
      </dgm:t>
    </dgm:pt>
    <dgm:pt modelId="{BE651F3B-5BA1-4993-997E-E48BC97E474C}" type="parTrans" cxnId="{87B60110-444E-435A-AE15-9189354595AA}">
      <dgm:prSet/>
      <dgm:spPr/>
      <dgm:t>
        <a:bodyPr/>
        <a:lstStyle/>
        <a:p>
          <a:endParaRPr lang="zh-CN" altLang="en-US"/>
        </a:p>
      </dgm:t>
    </dgm:pt>
    <dgm:pt modelId="{41923EA9-18CF-4205-9913-455F77B446ED}" type="sibTrans" cxnId="{87B60110-444E-435A-AE15-9189354595AA}">
      <dgm:prSet/>
      <dgm:spPr/>
      <dgm:t>
        <a:bodyPr/>
        <a:lstStyle/>
        <a:p>
          <a:endParaRPr lang="zh-CN" altLang="en-US"/>
        </a:p>
      </dgm:t>
    </dgm:pt>
    <dgm:pt modelId="{01B3F87A-C657-4A07-B303-6DDC7BBFF5F9}">
      <dgm:prSet phldrT="[文本]"/>
      <dgm:spPr/>
      <dgm:t>
        <a:bodyPr/>
        <a:lstStyle/>
        <a:p>
          <a:r>
            <a:rPr lang="zh-CN" altLang="zh-CN" dirty="0">
              <a:ea typeface="黑体" pitchFamily="49" charset="-122"/>
            </a:rPr>
            <a:t>在囊胚期总甲基化水平降低到</a:t>
          </a:r>
          <a:r>
            <a:rPr lang="en-US" altLang="zh-CN" dirty="0">
              <a:ea typeface="黑体" pitchFamily="49" charset="-122"/>
            </a:rPr>
            <a:t>15%</a:t>
          </a:r>
        </a:p>
      </dgm:t>
    </dgm:pt>
    <dgm:pt modelId="{1AFDC93A-EA26-4727-BD41-77F1160909F8}" type="parTrans" cxnId="{73030272-AFB6-4DA6-A9C5-CC1A84D6FB41}">
      <dgm:prSet/>
      <dgm:spPr/>
      <dgm:t>
        <a:bodyPr/>
        <a:lstStyle/>
        <a:p>
          <a:endParaRPr lang="zh-CN" altLang="en-US"/>
        </a:p>
      </dgm:t>
    </dgm:pt>
    <dgm:pt modelId="{31A76AE5-10D6-42E3-81FD-7699DAA8AD8A}" type="sibTrans" cxnId="{73030272-AFB6-4DA6-A9C5-CC1A84D6FB41}">
      <dgm:prSet/>
      <dgm:spPr/>
      <dgm:t>
        <a:bodyPr/>
        <a:lstStyle/>
        <a:p>
          <a:endParaRPr lang="zh-CN" altLang="en-US"/>
        </a:p>
      </dgm:t>
    </dgm:pt>
    <dgm:pt modelId="{D3B0E6B6-F292-460F-82C0-DC50953B01CD}">
      <dgm:prSet phldrT="[文本]"/>
      <dgm:spPr/>
      <dgm:t>
        <a:bodyPr/>
        <a:lstStyle/>
        <a:p>
          <a:r>
            <a:rPr lang="zh-CN" altLang="zh-CN">
              <a:ea typeface="黑体" pitchFamily="49" charset="-122"/>
            </a:rPr>
            <a:t>在着床过程中又逐渐上升</a:t>
          </a:r>
          <a:endParaRPr lang="en-US" altLang="zh-CN" dirty="0">
            <a:ea typeface="黑体" pitchFamily="49" charset="-122"/>
          </a:endParaRPr>
        </a:p>
      </dgm:t>
    </dgm:pt>
    <dgm:pt modelId="{6910CD74-64B7-477F-AFF3-3494CED35ADC}" type="parTrans" cxnId="{1D095E00-6627-4F28-8536-C24BDAE064DF}">
      <dgm:prSet/>
      <dgm:spPr/>
      <dgm:t>
        <a:bodyPr/>
        <a:lstStyle/>
        <a:p>
          <a:endParaRPr lang="zh-CN" altLang="en-US"/>
        </a:p>
      </dgm:t>
    </dgm:pt>
    <dgm:pt modelId="{76A6B27E-AC9D-446F-A9D0-AA07B5D564DD}" type="sibTrans" cxnId="{1D095E00-6627-4F28-8536-C24BDAE064DF}">
      <dgm:prSet/>
      <dgm:spPr/>
      <dgm:t>
        <a:bodyPr/>
        <a:lstStyle/>
        <a:p>
          <a:endParaRPr lang="zh-CN" altLang="en-US"/>
        </a:p>
      </dgm:t>
    </dgm:pt>
    <dgm:pt modelId="{631EB294-40B6-4476-865C-415B75A54AC9}" type="pres">
      <dgm:prSet presAssocID="{6D3A4266-514B-4539-AE42-EB12ED024540}" presName="Name0" presStyleCnt="0">
        <dgm:presLayoutVars>
          <dgm:dir/>
          <dgm:resizeHandles val="exact"/>
        </dgm:presLayoutVars>
      </dgm:prSet>
      <dgm:spPr/>
    </dgm:pt>
    <dgm:pt modelId="{D653B3C0-C92B-4FF8-BB5D-1EFFF51D6178}" type="pres">
      <dgm:prSet presAssocID="{B50B47D8-F2FD-4DDC-9AC8-AEF2731A98C0}" presName="node" presStyleLbl="node1" presStyleIdx="0" presStyleCnt="4">
        <dgm:presLayoutVars>
          <dgm:bulletEnabled val="1"/>
        </dgm:presLayoutVars>
      </dgm:prSet>
      <dgm:spPr/>
      <dgm:t>
        <a:bodyPr/>
        <a:lstStyle/>
        <a:p>
          <a:endParaRPr lang="zh-CN" altLang="en-US"/>
        </a:p>
      </dgm:t>
    </dgm:pt>
    <dgm:pt modelId="{6E798C0E-BF21-4DD4-BF1C-B5D73C0DE152}" type="pres">
      <dgm:prSet presAssocID="{79FECFCC-C723-4F82-994D-64DAE2311B02}" presName="sibTrans" presStyleLbl="sibTrans2D1" presStyleIdx="0" presStyleCnt="3"/>
      <dgm:spPr/>
      <dgm:t>
        <a:bodyPr/>
        <a:lstStyle/>
        <a:p>
          <a:endParaRPr lang="zh-CN" altLang="en-US"/>
        </a:p>
      </dgm:t>
    </dgm:pt>
    <dgm:pt modelId="{91E4397B-4255-4E69-A5E4-60A559C2FF2D}" type="pres">
      <dgm:prSet presAssocID="{79FECFCC-C723-4F82-994D-64DAE2311B02}" presName="connectorText" presStyleLbl="sibTrans2D1" presStyleIdx="0" presStyleCnt="3"/>
      <dgm:spPr/>
      <dgm:t>
        <a:bodyPr/>
        <a:lstStyle/>
        <a:p>
          <a:endParaRPr lang="zh-CN" altLang="en-US"/>
        </a:p>
      </dgm:t>
    </dgm:pt>
    <dgm:pt modelId="{FED2D861-2BDC-4A61-8C05-4D1DFF1FC53D}" type="pres">
      <dgm:prSet presAssocID="{DADE8F69-75CA-4522-9A5F-EDB327C0F6EA}" presName="node" presStyleLbl="node1" presStyleIdx="1" presStyleCnt="4">
        <dgm:presLayoutVars>
          <dgm:bulletEnabled val="1"/>
        </dgm:presLayoutVars>
      </dgm:prSet>
      <dgm:spPr/>
      <dgm:t>
        <a:bodyPr/>
        <a:lstStyle/>
        <a:p>
          <a:endParaRPr lang="zh-CN" altLang="en-US"/>
        </a:p>
      </dgm:t>
    </dgm:pt>
    <dgm:pt modelId="{10986EAC-1D28-4544-B17D-BF6176BA32EA}" type="pres">
      <dgm:prSet presAssocID="{41923EA9-18CF-4205-9913-455F77B446ED}" presName="sibTrans" presStyleLbl="sibTrans2D1" presStyleIdx="1" presStyleCnt="3"/>
      <dgm:spPr/>
      <dgm:t>
        <a:bodyPr/>
        <a:lstStyle/>
        <a:p>
          <a:endParaRPr lang="zh-CN" altLang="en-US"/>
        </a:p>
      </dgm:t>
    </dgm:pt>
    <dgm:pt modelId="{0E865EDB-ACFF-496E-A097-1BF50561ADEC}" type="pres">
      <dgm:prSet presAssocID="{41923EA9-18CF-4205-9913-455F77B446ED}" presName="connectorText" presStyleLbl="sibTrans2D1" presStyleIdx="1" presStyleCnt="3"/>
      <dgm:spPr/>
      <dgm:t>
        <a:bodyPr/>
        <a:lstStyle/>
        <a:p>
          <a:endParaRPr lang="zh-CN" altLang="en-US"/>
        </a:p>
      </dgm:t>
    </dgm:pt>
    <dgm:pt modelId="{9BC7A01D-A9E7-4BD5-AF70-B4B29EC099E9}" type="pres">
      <dgm:prSet presAssocID="{01B3F87A-C657-4A07-B303-6DDC7BBFF5F9}" presName="node" presStyleLbl="node1" presStyleIdx="2" presStyleCnt="4">
        <dgm:presLayoutVars>
          <dgm:bulletEnabled val="1"/>
        </dgm:presLayoutVars>
      </dgm:prSet>
      <dgm:spPr/>
      <dgm:t>
        <a:bodyPr/>
        <a:lstStyle/>
        <a:p>
          <a:endParaRPr lang="zh-CN" altLang="en-US"/>
        </a:p>
      </dgm:t>
    </dgm:pt>
    <dgm:pt modelId="{F4834A8B-EAEC-41EF-A51D-35FD2F0B2E58}" type="pres">
      <dgm:prSet presAssocID="{31A76AE5-10D6-42E3-81FD-7699DAA8AD8A}" presName="sibTrans" presStyleLbl="sibTrans2D1" presStyleIdx="2" presStyleCnt="3"/>
      <dgm:spPr/>
      <dgm:t>
        <a:bodyPr/>
        <a:lstStyle/>
        <a:p>
          <a:endParaRPr lang="zh-CN" altLang="en-US"/>
        </a:p>
      </dgm:t>
    </dgm:pt>
    <dgm:pt modelId="{A1B693DB-48F7-410C-A0D2-EC5F376E12ED}" type="pres">
      <dgm:prSet presAssocID="{31A76AE5-10D6-42E3-81FD-7699DAA8AD8A}" presName="connectorText" presStyleLbl="sibTrans2D1" presStyleIdx="2" presStyleCnt="3"/>
      <dgm:spPr/>
      <dgm:t>
        <a:bodyPr/>
        <a:lstStyle/>
        <a:p>
          <a:endParaRPr lang="zh-CN" altLang="en-US"/>
        </a:p>
      </dgm:t>
    </dgm:pt>
    <dgm:pt modelId="{E11D55AB-EFEA-44D3-A95A-EE898D5E8403}" type="pres">
      <dgm:prSet presAssocID="{D3B0E6B6-F292-460F-82C0-DC50953B01CD}" presName="node" presStyleLbl="node1" presStyleIdx="3" presStyleCnt="4">
        <dgm:presLayoutVars>
          <dgm:bulletEnabled val="1"/>
        </dgm:presLayoutVars>
      </dgm:prSet>
      <dgm:spPr/>
      <dgm:t>
        <a:bodyPr/>
        <a:lstStyle/>
        <a:p>
          <a:endParaRPr lang="zh-CN" altLang="en-US"/>
        </a:p>
      </dgm:t>
    </dgm:pt>
  </dgm:ptLst>
  <dgm:cxnLst>
    <dgm:cxn modelId="{B6B45E14-841D-4434-92C4-31AE61CE49AD}" type="presOf" srcId="{B50B47D8-F2FD-4DDC-9AC8-AEF2731A98C0}" destId="{D653B3C0-C92B-4FF8-BB5D-1EFFF51D6178}" srcOrd="0" destOrd="0" presId="urn:microsoft.com/office/officeart/2005/8/layout/process1"/>
    <dgm:cxn modelId="{A2BC4217-A02A-4F24-A453-2F25827BAFC0}" type="presOf" srcId="{31A76AE5-10D6-42E3-81FD-7699DAA8AD8A}" destId="{F4834A8B-EAEC-41EF-A51D-35FD2F0B2E58}" srcOrd="0" destOrd="0" presId="urn:microsoft.com/office/officeart/2005/8/layout/process1"/>
    <dgm:cxn modelId="{8972842F-0E89-4D43-80A6-2FF40DAC1561}" type="presOf" srcId="{41923EA9-18CF-4205-9913-455F77B446ED}" destId="{0E865EDB-ACFF-496E-A097-1BF50561ADEC}" srcOrd="1" destOrd="0" presId="urn:microsoft.com/office/officeart/2005/8/layout/process1"/>
    <dgm:cxn modelId="{6CACE141-8D0E-4F81-9B7F-DDEE620C6BF7}" type="presOf" srcId="{79FECFCC-C723-4F82-994D-64DAE2311B02}" destId="{91E4397B-4255-4E69-A5E4-60A559C2FF2D}" srcOrd="1" destOrd="0" presId="urn:microsoft.com/office/officeart/2005/8/layout/process1"/>
    <dgm:cxn modelId="{87B60110-444E-435A-AE15-9189354595AA}" srcId="{6D3A4266-514B-4539-AE42-EB12ED024540}" destId="{DADE8F69-75CA-4522-9A5F-EDB327C0F6EA}" srcOrd="1" destOrd="0" parTransId="{BE651F3B-5BA1-4993-997E-E48BC97E474C}" sibTransId="{41923EA9-18CF-4205-9913-455F77B446ED}"/>
    <dgm:cxn modelId="{AB203134-6007-4DE9-AF8D-92F4382151EC}" type="presOf" srcId="{79FECFCC-C723-4F82-994D-64DAE2311B02}" destId="{6E798C0E-BF21-4DD4-BF1C-B5D73C0DE152}" srcOrd="0" destOrd="0" presId="urn:microsoft.com/office/officeart/2005/8/layout/process1"/>
    <dgm:cxn modelId="{E530B20D-64A8-4A4B-8167-ED99C0674DC2}" type="presOf" srcId="{31A76AE5-10D6-42E3-81FD-7699DAA8AD8A}" destId="{A1B693DB-48F7-410C-A0D2-EC5F376E12ED}" srcOrd="1" destOrd="0" presId="urn:microsoft.com/office/officeart/2005/8/layout/process1"/>
    <dgm:cxn modelId="{73030272-AFB6-4DA6-A9C5-CC1A84D6FB41}" srcId="{6D3A4266-514B-4539-AE42-EB12ED024540}" destId="{01B3F87A-C657-4A07-B303-6DDC7BBFF5F9}" srcOrd="2" destOrd="0" parTransId="{1AFDC93A-EA26-4727-BD41-77F1160909F8}" sibTransId="{31A76AE5-10D6-42E3-81FD-7699DAA8AD8A}"/>
    <dgm:cxn modelId="{F27A815F-B4F5-479F-BD6B-5EF3F96F4FD4}" type="presOf" srcId="{D3B0E6B6-F292-460F-82C0-DC50953B01CD}" destId="{E11D55AB-EFEA-44D3-A95A-EE898D5E8403}" srcOrd="0" destOrd="0" presId="urn:microsoft.com/office/officeart/2005/8/layout/process1"/>
    <dgm:cxn modelId="{97A7F95D-694E-4151-B2B7-1BD909BFDCB8}" type="presOf" srcId="{DADE8F69-75CA-4522-9A5F-EDB327C0F6EA}" destId="{FED2D861-2BDC-4A61-8C05-4D1DFF1FC53D}" srcOrd="0" destOrd="0" presId="urn:microsoft.com/office/officeart/2005/8/layout/process1"/>
    <dgm:cxn modelId="{48717E2C-3372-46F4-A2D2-CBC204CD3517}" type="presOf" srcId="{01B3F87A-C657-4A07-B303-6DDC7BBFF5F9}" destId="{9BC7A01D-A9E7-4BD5-AF70-B4B29EC099E9}" srcOrd="0" destOrd="0" presId="urn:microsoft.com/office/officeart/2005/8/layout/process1"/>
    <dgm:cxn modelId="{69D541BE-E854-4B6E-B212-FCF9BA55B0D5}" srcId="{6D3A4266-514B-4539-AE42-EB12ED024540}" destId="{B50B47D8-F2FD-4DDC-9AC8-AEF2731A98C0}" srcOrd="0" destOrd="0" parTransId="{5B937B55-0525-41F1-9431-931FADF2C0FB}" sibTransId="{79FECFCC-C723-4F82-994D-64DAE2311B02}"/>
    <dgm:cxn modelId="{1D095E00-6627-4F28-8536-C24BDAE064DF}" srcId="{6D3A4266-514B-4539-AE42-EB12ED024540}" destId="{D3B0E6B6-F292-460F-82C0-DC50953B01CD}" srcOrd="3" destOrd="0" parTransId="{6910CD74-64B7-477F-AFF3-3494CED35ADC}" sibTransId="{76A6B27E-AC9D-446F-A9D0-AA07B5D564DD}"/>
    <dgm:cxn modelId="{060A487F-D9B1-4570-A56B-D719532B40D7}" type="presOf" srcId="{6D3A4266-514B-4539-AE42-EB12ED024540}" destId="{631EB294-40B6-4476-865C-415B75A54AC9}" srcOrd="0" destOrd="0" presId="urn:microsoft.com/office/officeart/2005/8/layout/process1"/>
    <dgm:cxn modelId="{64E5BE5B-F65C-4522-A7D3-E08E023BE112}" type="presOf" srcId="{41923EA9-18CF-4205-9913-455F77B446ED}" destId="{10986EAC-1D28-4544-B17D-BF6176BA32EA}" srcOrd="0" destOrd="0" presId="urn:microsoft.com/office/officeart/2005/8/layout/process1"/>
    <dgm:cxn modelId="{9A646A9B-2F74-40D7-A225-8EE6DD1095A9}" type="presParOf" srcId="{631EB294-40B6-4476-865C-415B75A54AC9}" destId="{D653B3C0-C92B-4FF8-BB5D-1EFFF51D6178}" srcOrd="0" destOrd="0" presId="urn:microsoft.com/office/officeart/2005/8/layout/process1"/>
    <dgm:cxn modelId="{781CB54E-E848-4842-B8C4-624BB96A4ED8}" type="presParOf" srcId="{631EB294-40B6-4476-865C-415B75A54AC9}" destId="{6E798C0E-BF21-4DD4-BF1C-B5D73C0DE152}" srcOrd="1" destOrd="0" presId="urn:microsoft.com/office/officeart/2005/8/layout/process1"/>
    <dgm:cxn modelId="{B8C1B7DF-B9C4-48DE-9BE6-43A18E72DA47}" type="presParOf" srcId="{6E798C0E-BF21-4DD4-BF1C-B5D73C0DE152}" destId="{91E4397B-4255-4E69-A5E4-60A559C2FF2D}" srcOrd="0" destOrd="0" presId="urn:microsoft.com/office/officeart/2005/8/layout/process1"/>
    <dgm:cxn modelId="{78F2DE74-7D35-4DA6-A044-92A1323F519E}" type="presParOf" srcId="{631EB294-40B6-4476-865C-415B75A54AC9}" destId="{FED2D861-2BDC-4A61-8C05-4D1DFF1FC53D}" srcOrd="2" destOrd="0" presId="urn:microsoft.com/office/officeart/2005/8/layout/process1"/>
    <dgm:cxn modelId="{A4D7D09E-84C8-455C-8F38-0C804FDCDBE3}" type="presParOf" srcId="{631EB294-40B6-4476-865C-415B75A54AC9}" destId="{10986EAC-1D28-4544-B17D-BF6176BA32EA}" srcOrd="3" destOrd="0" presId="urn:microsoft.com/office/officeart/2005/8/layout/process1"/>
    <dgm:cxn modelId="{ECDF158F-1C22-40E4-8C6F-343DAF9D3B07}" type="presParOf" srcId="{10986EAC-1D28-4544-B17D-BF6176BA32EA}" destId="{0E865EDB-ACFF-496E-A097-1BF50561ADEC}" srcOrd="0" destOrd="0" presId="urn:microsoft.com/office/officeart/2005/8/layout/process1"/>
    <dgm:cxn modelId="{41084C54-048A-49E1-8CF4-1AEE24F80BAA}" type="presParOf" srcId="{631EB294-40B6-4476-865C-415B75A54AC9}" destId="{9BC7A01D-A9E7-4BD5-AF70-B4B29EC099E9}" srcOrd="4" destOrd="0" presId="urn:microsoft.com/office/officeart/2005/8/layout/process1"/>
    <dgm:cxn modelId="{229574F4-8D99-4735-B5AB-7ADF1C78BA0A}" type="presParOf" srcId="{631EB294-40B6-4476-865C-415B75A54AC9}" destId="{F4834A8B-EAEC-41EF-A51D-35FD2F0B2E58}" srcOrd="5" destOrd="0" presId="urn:microsoft.com/office/officeart/2005/8/layout/process1"/>
    <dgm:cxn modelId="{6836E1DC-CEB4-49FA-92BC-88F822A610E9}" type="presParOf" srcId="{F4834A8B-EAEC-41EF-A51D-35FD2F0B2E58}" destId="{A1B693DB-48F7-410C-A0D2-EC5F376E12ED}" srcOrd="0" destOrd="0" presId="urn:microsoft.com/office/officeart/2005/8/layout/process1"/>
    <dgm:cxn modelId="{AC411F68-6A55-4502-9B0E-BCB5AD183022}" type="presParOf" srcId="{631EB294-40B6-4476-865C-415B75A54AC9}" destId="{E11D55AB-EFEA-44D3-A95A-EE898D5E8403}"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F28AAE2-11F6-418D-A1CC-D39ED7AE5C97}" type="doc">
      <dgm:prSet loTypeId="urn:microsoft.com/office/officeart/2005/8/layout/process1" loCatId="process" qsTypeId="urn:microsoft.com/office/officeart/2005/8/quickstyle/simple1" qsCatId="simple" csTypeId="urn:microsoft.com/office/officeart/2005/8/colors/accent0_2" csCatId="mainScheme" phldr="1"/>
      <dgm:spPr/>
    </dgm:pt>
    <dgm:pt modelId="{6A25FECD-BCAA-4EB3-92D0-5AFEE301710F}">
      <dgm:prSet phldrT="[文本]" custT="1"/>
      <dgm:spPr/>
      <dgm:t>
        <a:bodyPr/>
        <a:lstStyle/>
        <a:p>
          <a:r>
            <a:rPr lang="zh-CN" altLang="en-US" sz="2400" b="1">
              <a:ea typeface="黑体" pitchFamily="49" charset="-122"/>
            </a:rPr>
            <a:t>组蛋白发生异常乙酰化</a:t>
          </a:r>
          <a:endParaRPr lang="zh-CN" altLang="en-US" sz="2400"/>
        </a:p>
      </dgm:t>
    </dgm:pt>
    <dgm:pt modelId="{281F82AF-D302-49CB-AB4A-6BBCC7A34232}" type="parTrans" cxnId="{A0D2973E-1683-42C5-BA38-C5CC470288EB}">
      <dgm:prSet/>
      <dgm:spPr/>
      <dgm:t>
        <a:bodyPr/>
        <a:lstStyle/>
        <a:p>
          <a:endParaRPr lang="zh-CN" altLang="en-US" sz="2000"/>
        </a:p>
      </dgm:t>
    </dgm:pt>
    <dgm:pt modelId="{5DA44D1C-63FB-444F-AE11-6E8BC29587D7}" type="sibTrans" cxnId="{A0D2973E-1683-42C5-BA38-C5CC470288EB}">
      <dgm:prSet custT="1"/>
      <dgm:spPr/>
      <dgm:t>
        <a:bodyPr/>
        <a:lstStyle/>
        <a:p>
          <a:endParaRPr lang="zh-CN" altLang="en-US" sz="1800"/>
        </a:p>
      </dgm:t>
    </dgm:pt>
    <dgm:pt modelId="{9B130344-95A3-4816-B498-1A9FFC0CE4A2}">
      <dgm:prSet phldrT="[文本]" custT="1"/>
      <dgm:spPr/>
      <dgm:t>
        <a:bodyPr/>
        <a:lstStyle/>
        <a:p>
          <a:r>
            <a:rPr lang="zh-CN" altLang="en-US" sz="2400" b="1" dirty="0">
              <a:ea typeface="黑体" pitchFamily="49" charset="-122"/>
            </a:rPr>
            <a:t>染色质异常重构</a:t>
          </a:r>
          <a:endParaRPr lang="zh-CN" altLang="en-US" sz="2400" dirty="0"/>
        </a:p>
      </dgm:t>
    </dgm:pt>
    <dgm:pt modelId="{C304BED3-9AF8-42F6-ADA8-1FE6182E16A3}" type="parTrans" cxnId="{9E7CC755-5383-4002-891B-BABABDB7BCCB}">
      <dgm:prSet/>
      <dgm:spPr/>
      <dgm:t>
        <a:bodyPr/>
        <a:lstStyle/>
        <a:p>
          <a:endParaRPr lang="zh-CN" altLang="en-US" sz="2000"/>
        </a:p>
      </dgm:t>
    </dgm:pt>
    <dgm:pt modelId="{C47C91A8-7E26-46DF-88D1-C3AD93177D26}" type="sibTrans" cxnId="{9E7CC755-5383-4002-891B-BABABDB7BCCB}">
      <dgm:prSet custT="1"/>
      <dgm:spPr/>
      <dgm:t>
        <a:bodyPr/>
        <a:lstStyle/>
        <a:p>
          <a:endParaRPr lang="zh-CN" altLang="en-US" sz="1800"/>
        </a:p>
      </dgm:t>
    </dgm:pt>
    <dgm:pt modelId="{D0ECED11-3694-43B6-8A76-6D5A4BA8228A}">
      <dgm:prSet phldrT="[文本]" custT="1"/>
      <dgm:spPr/>
      <dgm:t>
        <a:bodyPr/>
        <a:lstStyle/>
        <a:p>
          <a:r>
            <a:rPr lang="zh-CN" altLang="en-US" sz="2400" b="1">
              <a:ea typeface="黑体" pitchFamily="49" charset="-122"/>
            </a:rPr>
            <a:t>特定的基因转录模式发生改变</a:t>
          </a:r>
          <a:endParaRPr lang="zh-CN" altLang="en-US" sz="2400" dirty="0"/>
        </a:p>
      </dgm:t>
    </dgm:pt>
    <dgm:pt modelId="{8AB45238-F612-4540-BCCB-D46E5943BE0F}" type="parTrans" cxnId="{2396C07C-8C3E-4E92-856E-F66BA23A8AFD}">
      <dgm:prSet/>
      <dgm:spPr/>
      <dgm:t>
        <a:bodyPr/>
        <a:lstStyle/>
        <a:p>
          <a:endParaRPr lang="zh-CN" altLang="en-US" sz="2000"/>
        </a:p>
      </dgm:t>
    </dgm:pt>
    <dgm:pt modelId="{015A6403-B171-4FAF-BCF5-9DC322C7A9AE}" type="sibTrans" cxnId="{2396C07C-8C3E-4E92-856E-F66BA23A8AFD}">
      <dgm:prSet custT="1"/>
      <dgm:spPr/>
      <dgm:t>
        <a:bodyPr/>
        <a:lstStyle/>
        <a:p>
          <a:endParaRPr lang="zh-CN" altLang="en-US" sz="1800"/>
        </a:p>
      </dgm:t>
    </dgm:pt>
    <dgm:pt modelId="{DD690BEF-0AAC-42CD-AA1D-79AC5DA1AA3B}">
      <dgm:prSet phldrT="[文本]" custT="1"/>
      <dgm:spPr/>
      <dgm:t>
        <a:bodyPr/>
        <a:lstStyle/>
        <a:p>
          <a:r>
            <a:rPr lang="zh-CN" altLang="en-US" sz="2400" b="1" dirty="0">
              <a:ea typeface="黑体" pitchFamily="49" charset="-122"/>
            </a:rPr>
            <a:t>核移植重构胚的发育异常</a:t>
          </a:r>
          <a:endParaRPr lang="zh-CN" altLang="en-US" sz="2400" dirty="0"/>
        </a:p>
      </dgm:t>
    </dgm:pt>
    <dgm:pt modelId="{58D9B7C7-7654-43C6-B4AD-AA2F801E2BC9}" type="parTrans" cxnId="{5B4E696A-1E18-495F-8D5D-6DFFC5BE5D7A}">
      <dgm:prSet/>
      <dgm:spPr/>
      <dgm:t>
        <a:bodyPr/>
        <a:lstStyle/>
        <a:p>
          <a:endParaRPr lang="zh-CN" altLang="en-US" sz="2000"/>
        </a:p>
      </dgm:t>
    </dgm:pt>
    <dgm:pt modelId="{39BF6BDE-539D-4704-8624-BA2B8D172C09}" type="sibTrans" cxnId="{5B4E696A-1E18-495F-8D5D-6DFFC5BE5D7A}">
      <dgm:prSet/>
      <dgm:spPr/>
      <dgm:t>
        <a:bodyPr/>
        <a:lstStyle/>
        <a:p>
          <a:endParaRPr lang="zh-CN" altLang="en-US" sz="2000"/>
        </a:p>
      </dgm:t>
    </dgm:pt>
    <dgm:pt modelId="{3E898B7A-8F91-4FEF-B363-0A694DC219DB}" type="pres">
      <dgm:prSet presAssocID="{1F28AAE2-11F6-418D-A1CC-D39ED7AE5C97}" presName="Name0" presStyleCnt="0">
        <dgm:presLayoutVars>
          <dgm:dir/>
          <dgm:resizeHandles val="exact"/>
        </dgm:presLayoutVars>
      </dgm:prSet>
      <dgm:spPr/>
    </dgm:pt>
    <dgm:pt modelId="{28778CC7-EC90-4CF9-86A7-90D9459CE193}" type="pres">
      <dgm:prSet presAssocID="{6A25FECD-BCAA-4EB3-92D0-5AFEE301710F}" presName="node" presStyleLbl="node1" presStyleIdx="0" presStyleCnt="4">
        <dgm:presLayoutVars>
          <dgm:bulletEnabled val="1"/>
        </dgm:presLayoutVars>
      </dgm:prSet>
      <dgm:spPr/>
      <dgm:t>
        <a:bodyPr/>
        <a:lstStyle/>
        <a:p>
          <a:endParaRPr lang="zh-CN" altLang="en-US"/>
        </a:p>
      </dgm:t>
    </dgm:pt>
    <dgm:pt modelId="{09861B77-A749-40B2-B8F2-221E1AFFD58D}" type="pres">
      <dgm:prSet presAssocID="{5DA44D1C-63FB-444F-AE11-6E8BC29587D7}" presName="sibTrans" presStyleLbl="sibTrans2D1" presStyleIdx="0" presStyleCnt="3"/>
      <dgm:spPr/>
      <dgm:t>
        <a:bodyPr/>
        <a:lstStyle/>
        <a:p>
          <a:endParaRPr lang="zh-CN" altLang="en-US"/>
        </a:p>
      </dgm:t>
    </dgm:pt>
    <dgm:pt modelId="{A4BD0EB5-6E3B-45E7-898A-358C3A7D5080}" type="pres">
      <dgm:prSet presAssocID="{5DA44D1C-63FB-444F-AE11-6E8BC29587D7}" presName="connectorText" presStyleLbl="sibTrans2D1" presStyleIdx="0" presStyleCnt="3"/>
      <dgm:spPr/>
      <dgm:t>
        <a:bodyPr/>
        <a:lstStyle/>
        <a:p>
          <a:endParaRPr lang="zh-CN" altLang="en-US"/>
        </a:p>
      </dgm:t>
    </dgm:pt>
    <dgm:pt modelId="{CF879F30-E408-49AC-BB3F-6924F704F07A}" type="pres">
      <dgm:prSet presAssocID="{9B130344-95A3-4816-B498-1A9FFC0CE4A2}" presName="node" presStyleLbl="node1" presStyleIdx="1" presStyleCnt="4">
        <dgm:presLayoutVars>
          <dgm:bulletEnabled val="1"/>
        </dgm:presLayoutVars>
      </dgm:prSet>
      <dgm:spPr/>
      <dgm:t>
        <a:bodyPr/>
        <a:lstStyle/>
        <a:p>
          <a:endParaRPr lang="zh-CN" altLang="en-US"/>
        </a:p>
      </dgm:t>
    </dgm:pt>
    <dgm:pt modelId="{7EC08602-ED1D-47C0-B877-740900B7AC11}" type="pres">
      <dgm:prSet presAssocID="{C47C91A8-7E26-46DF-88D1-C3AD93177D26}" presName="sibTrans" presStyleLbl="sibTrans2D1" presStyleIdx="1" presStyleCnt="3"/>
      <dgm:spPr/>
      <dgm:t>
        <a:bodyPr/>
        <a:lstStyle/>
        <a:p>
          <a:endParaRPr lang="zh-CN" altLang="en-US"/>
        </a:p>
      </dgm:t>
    </dgm:pt>
    <dgm:pt modelId="{1389B23B-137F-4AC1-A2DE-621DD564A376}" type="pres">
      <dgm:prSet presAssocID="{C47C91A8-7E26-46DF-88D1-C3AD93177D26}" presName="connectorText" presStyleLbl="sibTrans2D1" presStyleIdx="1" presStyleCnt="3"/>
      <dgm:spPr/>
      <dgm:t>
        <a:bodyPr/>
        <a:lstStyle/>
        <a:p>
          <a:endParaRPr lang="zh-CN" altLang="en-US"/>
        </a:p>
      </dgm:t>
    </dgm:pt>
    <dgm:pt modelId="{4319997E-12BC-471E-A5C7-7B05F00D71C7}" type="pres">
      <dgm:prSet presAssocID="{D0ECED11-3694-43B6-8A76-6D5A4BA8228A}" presName="node" presStyleLbl="node1" presStyleIdx="2" presStyleCnt="4">
        <dgm:presLayoutVars>
          <dgm:bulletEnabled val="1"/>
        </dgm:presLayoutVars>
      </dgm:prSet>
      <dgm:spPr/>
      <dgm:t>
        <a:bodyPr/>
        <a:lstStyle/>
        <a:p>
          <a:endParaRPr lang="zh-CN" altLang="en-US"/>
        </a:p>
      </dgm:t>
    </dgm:pt>
    <dgm:pt modelId="{B8CFFF6A-21B5-4BD6-BDC3-CAF473031561}" type="pres">
      <dgm:prSet presAssocID="{015A6403-B171-4FAF-BCF5-9DC322C7A9AE}" presName="sibTrans" presStyleLbl="sibTrans2D1" presStyleIdx="2" presStyleCnt="3"/>
      <dgm:spPr/>
      <dgm:t>
        <a:bodyPr/>
        <a:lstStyle/>
        <a:p>
          <a:endParaRPr lang="zh-CN" altLang="en-US"/>
        </a:p>
      </dgm:t>
    </dgm:pt>
    <dgm:pt modelId="{304EF856-C0F1-46B8-9283-8DF11FB43013}" type="pres">
      <dgm:prSet presAssocID="{015A6403-B171-4FAF-BCF5-9DC322C7A9AE}" presName="connectorText" presStyleLbl="sibTrans2D1" presStyleIdx="2" presStyleCnt="3"/>
      <dgm:spPr/>
      <dgm:t>
        <a:bodyPr/>
        <a:lstStyle/>
        <a:p>
          <a:endParaRPr lang="zh-CN" altLang="en-US"/>
        </a:p>
      </dgm:t>
    </dgm:pt>
    <dgm:pt modelId="{69702253-8BC6-4CD2-A77B-BF892A629323}" type="pres">
      <dgm:prSet presAssocID="{DD690BEF-0AAC-42CD-AA1D-79AC5DA1AA3B}" presName="node" presStyleLbl="node1" presStyleIdx="3" presStyleCnt="4">
        <dgm:presLayoutVars>
          <dgm:bulletEnabled val="1"/>
        </dgm:presLayoutVars>
      </dgm:prSet>
      <dgm:spPr/>
      <dgm:t>
        <a:bodyPr/>
        <a:lstStyle/>
        <a:p>
          <a:endParaRPr lang="zh-CN" altLang="en-US"/>
        </a:p>
      </dgm:t>
    </dgm:pt>
  </dgm:ptLst>
  <dgm:cxnLst>
    <dgm:cxn modelId="{000E71F6-5F62-4714-82AA-27CBACD2CF57}" type="presOf" srcId="{1F28AAE2-11F6-418D-A1CC-D39ED7AE5C97}" destId="{3E898B7A-8F91-4FEF-B363-0A694DC219DB}" srcOrd="0" destOrd="0" presId="urn:microsoft.com/office/officeart/2005/8/layout/process1"/>
    <dgm:cxn modelId="{9A04F776-2FDE-4CEF-94E2-0933AB7A09BC}" type="presOf" srcId="{6A25FECD-BCAA-4EB3-92D0-5AFEE301710F}" destId="{28778CC7-EC90-4CF9-86A7-90D9459CE193}" srcOrd="0" destOrd="0" presId="urn:microsoft.com/office/officeart/2005/8/layout/process1"/>
    <dgm:cxn modelId="{7A1E561C-955E-4FDD-8CE6-737D97C3C819}" type="presOf" srcId="{5DA44D1C-63FB-444F-AE11-6E8BC29587D7}" destId="{A4BD0EB5-6E3B-45E7-898A-358C3A7D5080}" srcOrd="1" destOrd="0" presId="urn:microsoft.com/office/officeart/2005/8/layout/process1"/>
    <dgm:cxn modelId="{4B513F83-7FE1-4FA3-9B27-7AD8799E1619}" type="presOf" srcId="{C47C91A8-7E26-46DF-88D1-C3AD93177D26}" destId="{7EC08602-ED1D-47C0-B877-740900B7AC11}" srcOrd="0" destOrd="0" presId="urn:microsoft.com/office/officeart/2005/8/layout/process1"/>
    <dgm:cxn modelId="{90BB593F-1473-499B-B512-724852E04B99}" type="presOf" srcId="{015A6403-B171-4FAF-BCF5-9DC322C7A9AE}" destId="{304EF856-C0F1-46B8-9283-8DF11FB43013}" srcOrd="1" destOrd="0" presId="urn:microsoft.com/office/officeart/2005/8/layout/process1"/>
    <dgm:cxn modelId="{593FED84-98FF-4FF3-81E0-7CD2EF0F3888}" type="presOf" srcId="{5DA44D1C-63FB-444F-AE11-6E8BC29587D7}" destId="{09861B77-A749-40B2-B8F2-221E1AFFD58D}" srcOrd="0" destOrd="0" presId="urn:microsoft.com/office/officeart/2005/8/layout/process1"/>
    <dgm:cxn modelId="{9E249D49-48F6-45D9-BE90-F322BC5E4034}" type="presOf" srcId="{9B130344-95A3-4816-B498-1A9FFC0CE4A2}" destId="{CF879F30-E408-49AC-BB3F-6924F704F07A}" srcOrd="0" destOrd="0" presId="urn:microsoft.com/office/officeart/2005/8/layout/process1"/>
    <dgm:cxn modelId="{A0D2973E-1683-42C5-BA38-C5CC470288EB}" srcId="{1F28AAE2-11F6-418D-A1CC-D39ED7AE5C97}" destId="{6A25FECD-BCAA-4EB3-92D0-5AFEE301710F}" srcOrd="0" destOrd="0" parTransId="{281F82AF-D302-49CB-AB4A-6BBCC7A34232}" sibTransId="{5DA44D1C-63FB-444F-AE11-6E8BC29587D7}"/>
    <dgm:cxn modelId="{9E7CC755-5383-4002-891B-BABABDB7BCCB}" srcId="{1F28AAE2-11F6-418D-A1CC-D39ED7AE5C97}" destId="{9B130344-95A3-4816-B498-1A9FFC0CE4A2}" srcOrd="1" destOrd="0" parTransId="{C304BED3-9AF8-42F6-ADA8-1FE6182E16A3}" sibTransId="{C47C91A8-7E26-46DF-88D1-C3AD93177D26}"/>
    <dgm:cxn modelId="{5B4E696A-1E18-495F-8D5D-6DFFC5BE5D7A}" srcId="{1F28AAE2-11F6-418D-A1CC-D39ED7AE5C97}" destId="{DD690BEF-0AAC-42CD-AA1D-79AC5DA1AA3B}" srcOrd="3" destOrd="0" parTransId="{58D9B7C7-7654-43C6-B4AD-AA2F801E2BC9}" sibTransId="{39BF6BDE-539D-4704-8624-BA2B8D172C09}"/>
    <dgm:cxn modelId="{CE389CB3-4B9B-4438-8C99-A01BDC83EEC0}" type="presOf" srcId="{D0ECED11-3694-43B6-8A76-6D5A4BA8228A}" destId="{4319997E-12BC-471E-A5C7-7B05F00D71C7}" srcOrd="0" destOrd="0" presId="urn:microsoft.com/office/officeart/2005/8/layout/process1"/>
    <dgm:cxn modelId="{2396C07C-8C3E-4E92-856E-F66BA23A8AFD}" srcId="{1F28AAE2-11F6-418D-A1CC-D39ED7AE5C97}" destId="{D0ECED11-3694-43B6-8A76-6D5A4BA8228A}" srcOrd="2" destOrd="0" parTransId="{8AB45238-F612-4540-BCCB-D46E5943BE0F}" sibTransId="{015A6403-B171-4FAF-BCF5-9DC322C7A9AE}"/>
    <dgm:cxn modelId="{A5C0153A-3FA2-4802-90AF-B9C7A6D409B3}" type="presOf" srcId="{DD690BEF-0AAC-42CD-AA1D-79AC5DA1AA3B}" destId="{69702253-8BC6-4CD2-A77B-BF892A629323}" srcOrd="0" destOrd="0" presId="urn:microsoft.com/office/officeart/2005/8/layout/process1"/>
    <dgm:cxn modelId="{8870F822-4255-48E1-9E5D-4ABF6603C7D0}" type="presOf" srcId="{015A6403-B171-4FAF-BCF5-9DC322C7A9AE}" destId="{B8CFFF6A-21B5-4BD6-BDC3-CAF473031561}" srcOrd="0" destOrd="0" presId="urn:microsoft.com/office/officeart/2005/8/layout/process1"/>
    <dgm:cxn modelId="{575A5C5C-7161-4354-BF09-35B11407F127}" type="presOf" srcId="{C47C91A8-7E26-46DF-88D1-C3AD93177D26}" destId="{1389B23B-137F-4AC1-A2DE-621DD564A376}" srcOrd="1" destOrd="0" presId="urn:microsoft.com/office/officeart/2005/8/layout/process1"/>
    <dgm:cxn modelId="{7025AE87-A59C-4154-ABE4-4B327173B002}" type="presParOf" srcId="{3E898B7A-8F91-4FEF-B363-0A694DC219DB}" destId="{28778CC7-EC90-4CF9-86A7-90D9459CE193}" srcOrd="0" destOrd="0" presId="urn:microsoft.com/office/officeart/2005/8/layout/process1"/>
    <dgm:cxn modelId="{AC3AEFEC-BDD7-41BA-9BDB-554A2427BD28}" type="presParOf" srcId="{3E898B7A-8F91-4FEF-B363-0A694DC219DB}" destId="{09861B77-A749-40B2-B8F2-221E1AFFD58D}" srcOrd="1" destOrd="0" presId="urn:microsoft.com/office/officeart/2005/8/layout/process1"/>
    <dgm:cxn modelId="{A881C028-DA81-4E7E-A09E-21E6B9E292E9}" type="presParOf" srcId="{09861B77-A749-40B2-B8F2-221E1AFFD58D}" destId="{A4BD0EB5-6E3B-45E7-898A-358C3A7D5080}" srcOrd="0" destOrd="0" presId="urn:microsoft.com/office/officeart/2005/8/layout/process1"/>
    <dgm:cxn modelId="{842476AB-6DF4-4FFA-B304-8258C474F27F}" type="presParOf" srcId="{3E898B7A-8F91-4FEF-B363-0A694DC219DB}" destId="{CF879F30-E408-49AC-BB3F-6924F704F07A}" srcOrd="2" destOrd="0" presId="urn:microsoft.com/office/officeart/2005/8/layout/process1"/>
    <dgm:cxn modelId="{22FCB5B7-000D-4EB6-A46E-BE116A9D9D17}" type="presParOf" srcId="{3E898B7A-8F91-4FEF-B363-0A694DC219DB}" destId="{7EC08602-ED1D-47C0-B877-740900B7AC11}" srcOrd="3" destOrd="0" presId="urn:microsoft.com/office/officeart/2005/8/layout/process1"/>
    <dgm:cxn modelId="{0E5E75D5-DBE1-4648-A3F7-124AB0C101EB}" type="presParOf" srcId="{7EC08602-ED1D-47C0-B877-740900B7AC11}" destId="{1389B23B-137F-4AC1-A2DE-621DD564A376}" srcOrd="0" destOrd="0" presId="urn:microsoft.com/office/officeart/2005/8/layout/process1"/>
    <dgm:cxn modelId="{28BAADE6-00F8-4134-B1A9-B2424FF98EC6}" type="presParOf" srcId="{3E898B7A-8F91-4FEF-B363-0A694DC219DB}" destId="{4319997E-12BC-471E-A5C7-7B05F00D71C7}" srcOrd="4" destOrd="0" presId="urn:microsoft.com/office/officeart/2005/8/layout/process1"/>
    <dgm:cxn modelId="{C90E1507-5FB2-4A65-922D-41390814E651}" type="presParOf" srcId="{3E898B7A-8F91-4FEF-B363-0A694DC219DB}" destId="{B8CFFF6A-21B5-4BD6-BDC3-CAF473031561}" srcOrd="5" destOrd="0" presId="urn:microsoft.com/office/officeart/2005/8/layout/process1"/>
    <dgm:cxn modelId="{81ECAC33-EC85-4FAD-B518-E1B7B20056FF}" type="presParOf" srcId="{B8CFFF6A-21B5-4BD6-BDC3-CAF473031561}" destId="{304EF856-C0F1-46B8-9283-8DF11FB43013}" srcOrd="0" destOrd="0" presId="urn:microsoft.com/office/officeart/2005/8/layout/process1"/>
    <dgm:cxn modelId="{862CBA74-2D5B-430F-ACA7-09711066DB0A}" type="presParOf" srcId="{3E898B7A-8F91-4FEF-B363-0A694DC219DB}" destId="{69702253-8BC6-4CD2-A77B-BF892A62932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3074366-4F42-49B1-9FA1-D69360D6075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1F63E267-A174-409E-BEFF-E5B6775C0032}">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b="1" dirty="0" smtClean="0">
              <a:solidFill>
                <a:srgbClr val="0070C0"/>
              </a:solidFill>
            </a:rPr>
            <a:t>模式生物斑马鱼的优势</a:t>
          </a:r>
          <a:endParaRPr lang="zh-CN" altLang="en-US" sz="2400" b="1" dirty="0">
            <a:solidFill>
              <a:srgbClr val="0070C0"/>
            </a:solidFill>
          </a:endParaRPr>
        </a:p>
      </dgm:t>
    </dgm:pt>
    <dgm:pt modelId="{F4DB9923-24B5-4B4F-842C-E902A7B6BA08}" type="parTrans" cxnId="{305EC83F-2FD3-42D9-A904-72B1B0450953}">
      <dgm:prSet/>
      <dgm:spPr/>
      <dgm:t>
        <a:bodyPr/>
        <a:lstStyle/>
        <a:p>
          <a:endParaRPr lang="zh-CN" altLang="en-US"/>
        </a:p>
      </dgm:t>
    </dgm:pt>
    <dgm:pt modelId="{6ADA0433-ED0E-43DF-B363-5AD132C395BA}" type="sibTrans" cxnId="{305EC83F-2FD3-42D9-A904-72B1B0450953}">
      <dgm:prSet/>
      <dgm:spPr/>
      <dgm:t>
        <a:bodyPr/>
        <a:lstStyle/>
        <a:p>
          <a:endParaRPr lang="zh-CN" altLang="en-US"/>
        </a:p>
      </dgm:t>
    </dgm:pt>
    <dgm:pt modelId="{7F297102-637E-4FB3-A255-BBC1D6DDBB4E}">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体型小，饲养成本低，产卵量高，性成熟周期短</a:t>
          </a:r>
          <a:endParaRPr lang="zh-CN" altLang="en-US" dirty="0"/>
        </a:p>
      </dgm:t>
    </dgm:pt>
    <dgm:pt modelId="{19DAA6B2-5262-4B53-A8AF-5A50AF5BA9AB}" type="parTrans" cxnId="{E65C0CEA-D649-4285-B617-C8D6F9CE77A8}">
      <dgm:prSet/>
      <dgm:spPr/>
      <dgm:t>
        <a:bodyPr/>
        <a:lstStyle/>
        <a:p>
          <a:endParaRPr lang="zh-CN" altLang="en-US"/>
        </a:p>
      </dgm:t>
    </dgm:pt>
    <dgm:pt modelId="{98A230B8-79B5-4A94-8835-34594B1CB25B}" type="sibTrans" cxnId="{E65C0CEA-D649-4285-B617-C8D6F9CE77A8}">
      <dgm:prSet/>
      <dgm:spPr/>
      <dgm:t>
        <a:bodyPr/>
        <a:lstStyle/>
        <a:p>
          <a:endParaRPr lang="zh-CN" altLang="en-US"/>
        </a:p>
      </dgm:t>
    </dgm:pt>
    <dgm:pt modelId="{8A666F17-C392-4891-9D45-1F99A40E61CA}">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诱导易产生单倍体</a:t>
          </a:r>
          <a:endParaRPr lang="zh-CN" altLang="en-US" dirty="0"/>
        </a:p>
      </dgm:t>
    </dgm:pt>
    <dgm:pt modelId="{00385830-9561-4635-BCCB-CB2ABCB43C73}" type="parTrans" cxnId="{FCFC1291-3F5C-439C-9252-0C2AA07544A0}">
      <dgm:prSet/>
      <dgm:spPr/>
      <dgm:t>
        <a:bodyPr/>
        <a:lstStyle/>
        <a:p>
          <a:endParaRPr lang="zh-CN" altLang="en-US"/>
        </a:p>
      </dgm:t>
    </dgm:pt>
    <dgm:pt modelId="{313E9D6F-6EFC-4210-AF65-47996E41019E}" type="sibTrans" cxnId="{FCFC1291-3F5C-439C-9252-0C2AA07544A0}">
      <dgm:prSet/>
      <dgm:spPr/>
      <dgm:t>
        <a:bodyPr/>
        <a:lstStyle/>
        <a:p>
          <a:endParaRPr lang="zh-CN" altLang="en-US"/>
        </a:p>
      </dgm:t>
    </dgm:pt>
    <dgm:pt modelId="{AA337217-02B2-4D32-A0D2-8EC46A6CB648}">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体外受精，胚胎在母体外发育且通体透明</a:t>
          </a:r>
          <a:endParaRPr lang="zh-CN" altLang="en-US" dirty="0"/>
        </a:p>
      </dgm:t>
    </dgm:pt>
    <dgm:pt modelId="{3C8A6363-24ED-4393-8C47-665BFB19BF6C}" type="parTrans" cxnId="{E9931501-3DC1-4475-B0CA-0E5C42BF849A}">
      <dgm:prSet/>
      <dgm:spPr/>
      <dgm:t>
        <a:bodyPr/>
        <a:lstStyle/>
        <a:p>
          <a:endParaRPr lang="zh-CN" altLang="en-US"/>
        </a:p>
      </dgm:t>
    </dgm:pt>
    <dgm:pt modelId="{ADE71084-BCB6-46E1-96CE-682AA7AA9498}" type="sibTrans" cxnId="{E9931501-3DC1-4475-B0CA-0E5C42BF849A}">
      <dgm:prSet/>
      <dgm:spPr/>
      <dgm:t>
        <a:bodyPr/>
        <a:lstStyle/>
        <a:p>
          <a:endParaRPr lang="zh-CN" altLang="en-US"/>
        </a:p>
      </dgm:t>
    </dgm:pt>
    <dgm:pt modelId="{C1138F9F-CB88-44EE-9691-5DF104D74636}">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受精</a:t>
          </a:r>
          <a:r>
            <a:rPr lang="en-US" altLang="zh-CN" dirty="0" smtClean="0"/>
            <a:t>24h</a:t>
          </a:r>
          <a:r>
            <a:rPr lang="zh-CN" altLang="en-US" dirty="0" smtClean="0"/>
            <a:t>后主要组织器官原基形成</a:t>
          </a:r>
          <a:endParaRPr lang="zh-CN" altLang="en-US" dirty="0"/>
        </a:p>
      </dgm:t>
    </dgm:pt>
    <dgm:pt modelId="{2BDD3BEB-39FF-48D2-894F-4D0C9D112822}" type="parTrans" cxnId="{9D97D485-A9FA-4111-8E57-C6310525A73A}">
      <dgm:prSet/>
      <dgm:spPr/>
      <dgm:t>
        <a:bodyPr/>
        <a:lstStyle/>
        <a:p>
          <a:endParaRPr lang="zh-CN" altLang="en-US"/>
        </a:p>
      </dgm:t>
    </dgm:pt>
    <dgm:pt modelId="{C4E8BCE4-A315-40E8-BF38-ED3A2BE38C75}" type="sibTrans" cxnId="{9D97D485-A9FA-4111-8E57-C6310525A73A}">
      <dgm:prSet/>
      <dgm:spPr/>
      <dgm:t>
        <a:bodyPr/>
        <a:lstStyle/>
        <a:p>
          <a:endParaRPr lang="zh-CN" altLang="en-US"/>
        </a:p>
      </dgm:t>
    </dgm:pt>
    <dgm:pt modelId="{0DE2A067-7D91-4F89-A511-368C725EA628}">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成功应用于化学诱变、基因插入，增加基因组文库来源</a:t>
          </a:r>
          <a:endParaRPr lang="zh-CN" altLang="en-US" dirty="0"/>
        </a:p>
      </dgm:t>
    </dgm:pt>
    <dgm:pt modelId="{6C5C2CD0-AF09-4949-BAEB-9145FDC5F376}" type="parTrans" cxnId="{070C2BA8-C74A-4508-85B7-5627C5F9D990}">
      <dgm:prSet/>
      <dgm:spPr/>
      <dgm:t>
        <a:bodyPr/>
        <a:lstStyle/>
        <a:p>
          <a:endParaRPr lang="zh-CN" altLang="en-US"/>
        </a:p>
      </dgm:t>
    </dgm:pt>
    <dgm:pt modelId="{F26C69CB-1805-4732-8995-7D5B719BD186}" type="sibTrans" cxnId="{070C2BA8-C74A-4508-85B7-5627C5F9D990}">
      <dgm:prSet/>
      <dgm:spPr/>
      <dgm:t>
        <a:bodyPr/>
        <a:lstStyle/>
        <a:p>
          <a:endParaRPr lang="zh-CN" altLang="en-US"/>
        </a:p>
      </dgm:t>
    </dgm:pt>
    <dgm:pt modelId="{49027A4B-AEA0-4FCF-B1F8-CAEADA20C2FE}">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神经、心血管、视觉系统以及内脏器官发育机制与人相似</a:t>
          </a:r>
          <a:endParaRPr lang="zh-CN" altLang="en-US" dirty="0"/>
        </a:p>
      </dgm:t>
    </dgm:pt>
    <dgm:pt modelId="{AEA7EE34-14F2-4514-9351-D45F7C707763}" type="parTrans" cxnId="{E006D263-4783-431F-875E-CC3A54F352A8}">
      <dgm:prSet/>
      <dgm:spPr/>
      <dgm:t>
        <a:bodyPr/>
        <a:lstStyle/>
        <a:p>
          <a:endParaRPr lang="zh-CN" altLang="en-US"/>
        </a:p>
      </dgm:t>
    </dgm:pt>
    <dgm:pt modelId="{31362B4D-65D6-453A-9AB8-95CDA6F67318}" type="sibTrans" cxnId="{E006D263-4783-431F-875E-CC3A54F352A8}">
      <dgm:prSet/>
      <dgm:spPr/>
      <dgm:t>
        <a:bodyPr/>
        <a:lstStyle/>
        <a:p>
          <a:endParaRPr lang="zh-CN" altLang="en-US"/>
        </a:p>
      </dgm:t>
    </dgm:pt>
    <dgm:pt modelId="{02F679F9-B78C-4819-8962-884BA4B2E361}">
      <dgm:prSet phldrT="[文本]">
        <dgm:style>
          <a:lnRef idx="2">
            <a:schemeClr val="accent5"/>
          </a:lnRef>
          <a:fillRef idx="1">
            <a:schemeClr val="lt1"/>
          </a:fillRef>
          <a:effectRef idx="0">
            <a:schemeClr val="accent5"/>
          </a:effectRef>
          <a:fontRef idx="minor">
            <a:schemeClr val="dk1"/>
          </a:fontRef>
        </dgm:style>
      </dgm:prSet>
      <dgm:spPr/>
      <dgm:t>
        <a:bodyPr/>
        <a:lstStyle/>
        <a:p>
          <a:r>
            <a:rPr lang="zh-CN" altLang="en-US" dirty="0" smtClean="0"/>
            <a:t>基因组测序及组装已完成</a:t>
          </a:r>
          <a:endParaRPr lang="zh-CN" altLang="en-US" dirty="0"/>
        </a:p>
      </dgm:t>
    </dgm:pt>
    <dgm:pt modelId="{BD7C1639-BDBE-45B2-8128-797668CCC985}" type="parTrans" cxnId="{29EA57FF-8716-4322-8B06-B96142605AC2}">
      <dgm:prSet/>
      <dgm:spPr/>
      <dgm:t>
        <a:bodyPr/>
        <a:lstStyle/>
        <a:p>
          <a:endParaRPr lang="zh-CN" altLang="en-US"/>
        </a:p>
      </dgm:t>
    </dgm:pt>
    <dgm:pt modelId="{6DA8125A-7911-4E0D-B4D9-89BA15506B91}" type="sibTrans" cxnId="{29EA57FF-8716-4322-8B06-B96142605AC2}">
      <dgm:prSet/>
      <dgm:spPr/>
      <dgm:t>
        <a:bodyPr/>
        <a:lstStyle/>
        <a:p>
          <a:endParaRPr lang="zh-CN" altLang="en-US"/>
        </a:p>
      </dgm:t>
    </dgm:pt>
    <dgm:pt modelId="{88B4AA74-4AAF-451A-9BC8-E1C9714B3DE4}" type="pres">
      <dgm:prSet presAssocID="{C3074366-4F42-49B1-9FA1-D69360D6075B}" presName="Name0" presStyleCnt="0">
        <dgm:presLayoutVars>
          <dgm:chPref val="1"/>
          <dgm:dir/>
          <dgm:animOne val="branch"/>
          <dgm:animLvl val="lvl"/>
          <dgm:resizeHandles val="exact"/>
        </dgm:presLayoutVars>
      </dgm:prSet>
      <dgm:spPr/>
      <dgm:t>
        <a:bodyPr/>
        <a:lstStyle/>
        <a:p>
          <a:endParaRPr lang="zh-CN" altLang="en-US"/>
        </a:p>
      </dgm:t>
    </dgm:pt>
    <dgm:pt modelId="{97ABD3CE-C6E8-4963-AC9B-611DBD33B1B7}" type="pres">
      <dgm:prSet presAssocID="{1F63E267-A174-409E-BEFF-E5B6775C0032}" presName="root1" presStyleCnt="0"/>
      <dgm:spPr/>
    </dgm:pt>
    <dgm:pt modelId="{276AE26F-9D5D-4280-BAC5-243D5195AD18}" type="pres">
      <dgm:prSet presAssocID="{1F63E267-A174-409E-BEFF-E5B6775C0032}" presName="LevelOneTextNode" presStyleLbl="node0" presStyleIdx="0" presStyleCnt="1" custAng="5400000" custScaleX="209207" custScaleY="47383" custLinFactNeighborX="-65468" custLinFactNeighborY="-6402">
        <dgm:presLayoutVars>
          <dgm:chPref val="3"/>
        </dgm:presLayoutVars>
      </dgm:prSet>
      <dgm:spPr/>
      <dgm:t>
        <a:bodyPr/>
        <a:lstStyle/>
        <a:p>
          <a:endParaRPr lang="zh-CN" altLang="en-US"/>
        </a:p>
      </dgm:t>
    </dgm:pt>
    <dgm:pt modelId="{72F6CA20-E0F9-47FE-8BCC-C2EF76F5AF7E}" type="pres">
      <dgm:prSet presAssocID="{1F63E267-A174-409E-BEFF-E5B6775C0032}" presName="level2hierChild" presStyleCnt="0"/>
      <dgm:spPr/>
    </dgm:pt>
    <dgm:pt modelId="{43EEA986-263F-4F98-B128-EE55AFA0B62F}" type="pres">
      <dgm:prSet presAssocID="{19DAA6B2-5262-4B53-A8AF-5A50AF5BA9AB}" presName="conn2-1" presStyleLbl="parChTrans1D2" presStyleIdx="0" presStyleCnt="7"/>
      <dgm:spPr/>
      <dgm:t>
        <a:bodyPr/>
        <a:lstStyle/>
        <a:p>
          <a:endParaRPr lang="zh-CN" altLang="en-US"/>
        </a:p>
      </dgm:t>
    </dgm:pt>
    <dgm:pt modelId="{63FF7C50-EC85-42E8-B683-D9200FC9C6F0}" type="pres">
      <dgm:prSet presAssocID="{19DAA6B2-5262-4B53-A8AF-5A50AF5BA9AB}" presName="connTx" presStyleLbl="parChTrans1D2" presStyleIdx="0" presStyleCnt="7"/>
      <dgm:spPr/>
      <dgm:t>
        <a:bodyPr/>
        <a:lstStyle/>
        <a:p>
          <a:endParaRPr lang="zh-CN" altLang="en-US"/>
        </a:p>
      </dgm:t>
    </dgm:pt>
    <dgm:pt modelId="{6FB5DB50-2F41-4D36-93CC-3D9469EAD67F}" type="pres">
      <dgm:prSet presAssocID="{7F297102-637E-4FB3-A255-BBC1D6DDBB4E}" presName="root2" presStyleCnt="0"/>
      <dgm:spPr/>
    </dgm:pt>
    <dgm:pt modelId="{216A3C51-C100-44FE-9C41-CBD812AAEAE5}" type="pres">
      <dgm:prSet presAssocID="{7F297102-637E-4FB3-A255-BBC1D6DDBB4E}" presName="LevelTwoTextNode" presStyleLbl="node2" presStyleIdx="0" presStyleCnt="7" custScaleX="137938">
        <dgm:presLayoutVars>
          <dgm:chPref val="3"/>
        </dgm:presLayoutVars>
      </dgm:prSet>
      <dgm:spPr/>
      <dgm:t>
        <a:bodyPr/>
        <a:lstStyle/>
        <a:p>
          <a:endParaRPr lang="zh-CN" altLang="en-US"/>
        </a:p>
      </dgm:t>
    </dgm:pt>
    <dgm:pt modelId="{AFE74154-02DF-47DD-BBA3-F4F767757ACF}" type="pres">
      <dgm:prSet presAssocID="{7F297102-637E-4FB3-A255-BBC1D6DDBB4E}" presName="level3hierChild" presStyleCnt="0"/>
      <dgm:spPr/>
    </dgm:pt>
    <dgm:pt modelId="{DC6A7173-84A9-41CE-B54C-66B07D027CAC}" type="pres">
      <dgm:prSet presAssocID="{3C8A6363-24ED-4393-8C47-665BFB19BF6C}" presName="conn2-1" presStyleLbl="parChTrans1D2" presStyleIdx="1" presStyleCnt="7"/>
      <dgm:spPr/>
      <dgm:t>
        <a:bodyPr/>
        <a:lstStyle/>
        <a:p>
          <a:endParaRPr lang="zh-CN" altLang="en-US"/>
        </a:p>
      </dgm:t>
    </dgm:pt>
    <dgm:pt modelId="{4D386093-4824-48A3-9A36-05BE579236C9}" type="pres">
      <dgm:prSet presAssocID="{3C8A6363-24ED-4393-8C47-665BFB19BF6C}" presName="connTx" presStyleLbl="parChTrans1D2" presStyleIdx="1" presStyleCnt="7"/>
      <dgm:spPr/>
      <dgm:t>
        <a:bodyPr/>
        <a:lstStyle/>
        <a:p>
          <a:endParaRPr lang="zh-CN" altLang="en-US"/>
        </a:p>
      </dgm:t>
    </dgm:pt>
    <dgm:pt modelId="{3CDAFBE2-CD33-48C2-A555-A727A6BC0EAE}" type="pres">
      <dgm:prSet presAssocID="{AA337217-02B2-4D32-A0D2-8EC46A6CB648}" presName="root2" presStyleCnt="0"/>
      <dgm:spPr/>
    </dgm:pt>
    <dgm:pt modelId="{DFDFB361-220E-4236-8E0E-373DDA8C3845}" type="pres">
      <dgm:prSet presAssocID="{AA337217-02B2-4D32-A0D2-8EC46A6CB648}" presName="LevelTwoTextNode" presStyleLbl="node2" presStyleIdx="1" presStyleCnt="7" custScaleX="137938">
        <dgm:presLayoutVars>
          <dgm:chPref val="3"/>
        </dgm:presLayoutVars>
      </dgm:prSet>
      <dgm:spPr/>
      <dgm:t>
        <a:bodyPr/>
        <a:lstStyle/>
        <a:p>
          <a:endParaRPr lang="zh-CN" altLang="en-US"/>
        </a:p>
      </dgm:t>
    </dgm:pt>
    <dgm:pt modelId="{20F98F3A-F04D-4B49-8BD9-D20763AEA03B}" type="pres">
      <dgm:prSet presAssocID="{AA337217-02B2-4D32-A0D2-8EC46A6CB648}" presName="level3hierChild" presStyleCnt="0"/>
      <dgm:spPr/>
    </dgm:pt>
    <dgm:pt modelId="{9BE01C9B-387C-46AD-A170-EBC339F26F0A}" type="pres">
      <dgm:prSet presAssocID="{2BDD3BEB-39FF-48D2-894F-4D0C9D112822}" presName="conn2-1" presStyleLbl="parChTrans1D2" presStyleIdx="2" presStyleCnt="7"/>
      <dgm:spPr/>
      <dgm:t>
        <a:bodyPr/>
        <a:lstStyle/>
        <a:p>
          <a:endParaRPr lang="zh-CN" altLang="en-US"/>
        </a:p>
      </dgm:t>
    </dgm:pt>
    <dgm:pt modelId="{D3B0C6CE-10E9-43EB-A071-6C473113F4BC}" type="pres">
      <dgm:prSet presAssocID="{2BDD3BEB-39FF-48D2-894F-4D0C9D112822}" presName="connTx" presStyleLbl="parChTrans1D2" presStyleIdx="2" presStyleCnt="7"/>
      <dgm:spPr/>
      <dgm:t>
        <a:bodyPr/>
        <a:lstStyle/>
        <a:p>
          <a:endParaRPr lang="zh-CN" altLang="en-US"/>
        </a:p>
      </dgm:t>
    </dgm:pt>
    <dgm:pt modelId="{A4B77A6D-4347-44F6-8CF9-EF4E3F719E16}" type="pres">
      <dgm:prSet presAssocID="{C1138F9F-CB88-44EE-9691-5DF104D74636}" presName="root2" presStyleCnt="0"/>
      <dgm:spPr/>
    </dgm:pt>
    <dgm:pt modelId="{35FC71E1-40C2-41C2-8C2B-E621C7DE8C3A}" type="pres">
      <dgm:prSet presAssocID="{C1138F9F-CB88-44EE-9691-5DF104D74636}" presName="LevelTwoTextNode" presStyleLbl="node2" presStyleIdx="2" presStyleCnt="7" custScaleX="137938">
        <dgm:presLayoutVars>
          <dgm:chPref val="3"/>
        </dgm:presLayoutVars>
      </dgm:prSet>
      <dgm:spPr/>
      <dgm:t>
        <a:bodyPr/>
        <a:lstStyle/>
        <a:p>
          <a:endParaRPr lang="zh-CN" altLang="en-US"/>
        </a:p>
      </dgm:t>
    </dgm:pt>
    <dgm:pt modelId="{903A0F50-F0EC-4E7F-9E38-13EFD24DE984}" type="pres">
      <dgm:prSet presAssocID="{C1138F9F-CB88-44EE-9691-5DF104D74636}" presName="level3hierChild" presStyleCnt="0"/>
      <dgm:spPr/>
    </dgm:pt>
    <dgm:pt modelId="{3A9E744B-2AAE-4382-BDC1-CCB79321E82F}" type="pres">
      <dgm:prSet presAssocID="{6C5C2CD0-AF09-4949-BAEB-9145FDC5F376}" presName="conn2-1" presStyleLbl="parChTrans1D2" presStyleIdx="3" presStyleCnt="7"/>
      <dgm:spPr/>
      <dgm:t>
        <a:bodyPr/>
        <a:lstStyle/>
        <a:p>
          <a:endParaRPr lang="zh-CN" altLang="en-US"/>
        </a:p>
      </dgm:t>
    </dgm:pt>
    <dgm:pt modelId="{A21C4EA2-FAC1-444A-ADC8-F2206F93E60B}" type="pres">
      <dgm:prSet presAssocID="{6C5C2CD0-AF09-4949-BAEB-9145FDC5F376}" presName="connTx" presStyleLbl="parChTrans1D2" presStyleIdx="3" presStyleCnt="7"/>
      <dgm:spPr/>
      <dgm:t>
        <a:bodyPr/>
        <a:lstStyle/>
        <a:p>
          <a:endParaRPr lang="zh-CN" altLang="en-US"/>
        </a:p>
      </dgm:t>
    </dgm:pt>
    <dgm:pt modelId="{03640F8D-4170-4DB4-A0F4-9DCD639C73CD}" type="pres">
      <dgm:prSet presAssocID="{0DE2A067-7D91-4F89-A511-368C725EA628}" presName="root2" presStyleCnt="0"/>
      <dgm:spPr/>
    </dgm:pt>
    <dgm:pt modelId="{241FF6C4-C70F-4FEA-9D30-56A571AC1878}" type="pres">
      <dgm:prSet presAssocID="{0DE2A067-7D91-4F89-A511-368C725EA628}" presName="LevelTwoTextNode" presStyleLbl="node2" presStyleIdx="3" presStyleCnt="7" custScaleX="138905">
        <dgm:presLayoutVars>
          <dgm:chPref val="3"/>
        </dgm:presLayoutVars>
      </dgm:prSet>
      <dgm:spPr/>
      <dgm:t>
        <a:bodyPr/>
        <a:lstStyle/>
        <a:p>
          <a:endParaRPr lang="zh-CN" altLang="en-US"/>
        </a:p>
      </dgm:t>
    </dgm:pt>
    <dgm:pt modelId="{608D0EF9-BC19-428B-88AD-45712E629A0F}" type="pres">
      <dgm:prSet presAssocID="{0DE2A067-7D91-4F89-A511-368C725EA628}" presName="level3hierChild" presStyleCnt="0"/>
      <dgm:spPr/>
    </dgm:pt>
    <dgm:pt modelId="{94BD14C7-6B76-4069-9469-C732533D0B1C}" type="pres">
      <dgm:prSet presAssocID="{AEA7EE34-14F2-4514-9351-D45F7C707763}" presName="conn2-1" presStyleLbl="parChTrans1D2" presStyleIdx="4" presStyleCnt="7"/>
      <dgm:spPr/>
      <dgm:t>
        <a:bodyPr/>
        <a:lstStyle/>
        <a:p>
          <a:endParaRPr lang="zh-CN" altLang="en-US"/>
        </a:p>
      </dgm:t>
    </dgm:pt>
    <dgm:pt modelId="{B3C9D892-F7AF-4E0C-899E-0ABCF4B64BFC}" type="pres">
      <dgm:prSet presAssocID="{AEA7EE34-14F2-4514-9351-D45F7C707763}" presName="connTx" presStyleLbl="parChTrans1D2" presStyleIdx="4" presStyleCnt="7"/>
      <dgm:spPr/>
      <dgm:t>
        <a:bodyPr/>
        <a:lstStyle/>
        <a:p>
          <a:endParaRPr lang="zh-CN" altLang="en-US"/>
        </a:p>
      </dgm:t>
    </dgm:pt>
    <dgm:pt modelId="{5767C720-94C0-477A-8F94-111BA5F33091}" type="pres">
      <dgm:prSet presAssocID="{49027A4B-AEA0-4FCF-B1F8-CAEADA20C2FE}" presName="root2" presStyleCnt="0"/>
      <dgm:spPr/>
    </dgm:pt>
    <dgm:pt modelId="{D21152AF-666B-4C93-B955-07B2A9545C03}" type="pres">
      <dgm:prSet presAssocID="{49027A4B-AEA0-4FCF-B1F8-CAEADA20C2FE}" presName="LevelTwoTextNode" presStyleLbl="node2" presStyleIdx="4" presStyleCnt="7" custScaleX="138905">
        <dgm:presLayoutVars>
          <dgm:chPref val="3"/>
        </dgm:presLayoutVars>
      </dgm:prSet>
      <dgm:spPr/>
      <dgm:t>
        <a:bodyPr/>
        <a:lstStyle/>
        <a:p>
          <a:endParaRPr lang="zh-CN" altLang="en-US"/>
        </a:p>
      </dgm:t>
    </dgm:pt>
    <dgm:pt modelId="{FD83C07B-305A-407C-A878-BE5FA3178604}" type="pres">
      <dgm:prSet presAssocID="{49027A4B-AEA0-4FCF-B1F8-CAEADA20C2FE}" presName="level3hierChild" presStyleCnt="0"/>
      <dgm:spPr/>
    </dgm:pt>
    <dgm:pt modelId="{98597E69-8FA1-42B3-A1EA-D1AE1AB4C7C3}" type="pres">
      <dgm:prSet presAssocID="{00385830-9561-4635-BCCB-CB2ABCB43C73}" presName="conn2-1" presStyleLbl="parChTrans1D2" presStyleIdx="5" presStyleCnt="7"/>
      <dgm:spPr/>
      <dgm:t>
        <a:bodyPr/>
        <a:lstStyle/>
        <a:p>
          <a:endParaRPr lang="zh-CN" altLang="en-US"/>
        </a:p>
      </dgm:t>
    </dgm:pt>
    <dgm:pt modelId="{996936F2-8136-45AD-B147-951271063021}" type="pres">
      <dgm:prSet presAssocID="{00385830-9561-4635-BCCB-CB2ABCB43C73}" presName="connTx" presStyleLbl="parChTrans1D2" presStyleIdx="5" presStyleCnt="7"/>
      <dgm:spPr/>
      <dgm:t>
        <a:bodyPr/>
        <a:lstStyle/>
        <a:p>
          <a:endParaRPr lang="zh-CN" altLang="en-US"/>
        </a:p>
      </dgm:t>
    </dgm:pt>
    <dgm:pt modelId="{62BA1071-4A3C-422A-9B7C-BAE167663699}" type="pres">
      <dgm:prSet presAssocID="{8A666F17-C392-4891-9D45-1F99A40E61CA}" presName="root2" presStyleCnt="0"/>
      <dgm:spPr/>
    </dgm:pt>
    <dgm:pt modelId="{987A04CD-0E98-4359-B303-C5D4E056B062}" type="pres">
      <dgm:prSet presAssocID="{8A666F17-C392-4891-9D45-1F99A40E61CA}" presName="LevelTwoTextNode" presStyleLbl="node2" presStyleIdx="5" presStyleCnt="7" custScaleX="135650" custLinFactNeighborX="-2179" custLinFactNeighborY="7188">
        <dgm:presLayoutVars>
          <dgm:chPref val="3"/>
        </dgm:presLayoutVars>
      </dgm:prSet>
      <dgm:spPr/>
      <dgm:t>
        <a:bodyPr/>
        <a:lstStyle/>
        <a:p>
          <a:endParaRPr lang="zh-CN" altLang="en-US"/>
        </a:p>
      </dgm:t>
    </dgm:pt>
    <dgm:pt modelId="{BCBE267B-45CA-405B-9895-4D4F2BB5AFC7}" type="pres">
      <dgm:prSet presAssocID="{8A666F17-C392-4891-9D45-1F99A40E61CA}" presName="level3hierChild" presStyleCnt="0"/>
      <dgm:spPr/>
    </dgm:pt>
    <dgm:pt modelId="{37A95F0A-9AF3-4085-8BF8-231650724B16}" type="pres">
      <dgm:prSet presAssocID="{BD7C1639-BDBE-45B2-8128-797668CCC985}" presName="conn2-1" presStyleLbl="parChTrans1D2" presStyleIdx="6" presStyleCnt="7"/>
      <dgm:spPr/>
      <dgm:t>
        <a:bodyPr/>
        <a:lstStyle/>
        <a:p>
          <a:endParaRPr lang="zh-CN" altLang="en-US"/>
        </a:p>
      </dgm:t>
    </dgm:pt>
    <dgm:pt modelId="{BFB62B5E-D9C0-446C-8164-53789E25064B}" type="pres">
      <dgm:prSet presAssocID="{BD7C1639-BDBE-45B2-8128-797668CCC985}" presName="connTx" presStyleLbl="parChTrans1D2" presStyleIdx="6" presStyleCnt="7"/>
      <dgm:spPr/>
      <dgm:t>
        <a:bodyPr/>
        <a:lstStyle/>
        <a:p>
          <a:endParaRPr lang="zh-CN" altLang="en-US"/>
        </a:p>
      </dgm:t>
    </dgm:pt>
    <dgm:pt modelId="{DBBEEE7F-C7FD-4BFE-81A3-751E9BBEACC7}" type="pres">
      <dgm:prSet presAssocID="{02F679F9-B78C-4819-8962-884BA4B2E361}" presName="root2" presStyleCnt="0"/>
      <dgm:spPr/>
    </dgm:pt>
    <dgm:pt modelId="{AF428C1E-A45A-46C8-A796-E95662E457F3}" type="pres">
      <dgm:prSet presAssocID="{02F679F9-B78C-4819-8962-884BA4B2E361}" presName="LevelTwoTextNode" presStyleLbl="node2" presStyleIdx="6" presStyleCnt="7" custScaleX="131293">
        <dgm:presLayoutVars>
          <dgm:chPref val="3"/>
        </dgm:presLayoutVars>
      </dgm:prSet>
      <dgm:spPr/>
      <dgm:t>
        <a:bodyPr/>
        <a:lstStyle/>
        <a:p>
          <a:endParaRPr lang="zh-CN" altLang="en-US"/>
        </a:p>
      </dgm:t>
    </dgm:pt>
    <dgm:pt modelId="{BDE84024-908C-4C79-B8A7-B63667BDD779}" type="pres">
      <dgm:prSet presAssocID="{02F679F9-B78C-4819-8962-884BA4B2E361}" presName="level3hierChild" presStyleCnt="0"/>
      <dgm:spPr/>
    </dgm:pt>
  </dgm:ptLst>
  <dgm:cxnLst>
    <dgm:cxn modelId="{E416E6F3-586E-4879-A36D-40FF52B5B706}" type="presOf" srcId="{AEA7EE34-14F2-4514-9351-D45F7C707763}" destId="{94BD14C7-6B76-4069-9469-C732533D0B1C}" srcOrd="0" destOrd="0" presId="urn:microsoft.com/office/officeart/2008/layout/HorizontalMultiLevelHierarchy"/>
    <dgm:cxn modelId="{83963101-6729-4AC2-B597-7B0C9B299BEC}" type="presOf" srcId="{7F297102-637E-4FB3-A255-BBC1D6DDBB4E}" destId="{216A3C51-C100-44FE-9C41-CBD812AAEAE5}" srcOrd="0" destOrd="0" presId="urn:microsoft.com/office/officeart/2008/layout/HorizontalMultiLevelHierarchy"/>
    <dgm:cxn modelId="{29EA57FF-8716-4322-8B06-B96142605AC2}" srcId="{1F63E267-A174-409E-BEFF-E5B6775C0032}" destId="{02F679F9-B78C-4819-8962-884BA4B2E361}" srcOrd="6" destOrd="0" parTransId="{BD7C1639-BDBE-45B2-8128-797668CCC985}" sibTransId="{6DA8125A-7911-4E0D-B4D9-89BA15506B91}"/>
    <dgm:cxn modelId="{FB341BDB-C4A7-415F-BA7F-EC0599F52F67}" type="presOf" srcId="{8A666F17-C392-4891-9D45-1F99A40E61CA}" destId="{987A04CD-0E98-4359-B303-C5D4E056B062}" srcOrd="0" destOrd="0" presId="urn:microsoft.com/office/officeart/2008/layout/HorizontalMultiLevelHierarchy"/>
    <dgm:cxn modelId="{070C2BA8-C74A-4508-85B7-5627C5F9D990}" srcId="{1F63E267-A174-409E-BEFF-E5B6775C0032}" destId="{0DE2A067-7D91-4F89-A511-368C725EA628}" srcOrd="3" destOrd="0" parTransId="{6C5C2CD0-AF09-4949-BAEB-9145FDC5F376}" sibTransId="{F26C69CB-1805-4732-8995-7D5B719BD186}"/>
    <dgm:cxn modelId="{48F53476-DB2E-4918-A89E-FD51FF3F3E00}" type="presOf" srcId="{AEA7EE34-14F2-4514-9351-D45F7C707763}" destId="{B3C9D892-F7AF-4E0C-899E-0ABCF4B64BFC}" srcOrd="1" destOrd="0" presId="urn:microsoft.com/office/officeart/2008/layout/HorizontalMultiLevelHierarchy"/>
    <dgm:cxn modelId="{E65C0CEA-D649-4285-B617-C8D6F9CE77A8}" srcId="{1F63E267-A174-409E-BEFF-E5B6775C0032}" destId="{7F297102-637E-4FB3-A255-BBC1D6DDBB4E}" srcOrd="0" destOrd="0" parTransId="{19DAA6B2-5262-4B53-A8AF-5A50AF5BA9AB}" sibTransId="{98A230B8-79B5-4A94-8835-34594B1CB25B}"/>
    <dgm:cxn modelId="{A1183D94-DD15-4EDA-9D8D-29108D7F9D8B}" type="presOf" srcId="{2BDD3BEB-39FF-48D2-894F-4D0C9D112822}" destId="{9BE01C9B-387C-46AD-A170-EBC339F26F0A}" srcOrd="0" destOrd="0" presId="urn:microsoft.com/office/officeart/2008/layout/HorizontalMultiLevelHierarchy"/>
    <dgm:cxn modelId="{55984BD7-9C31-4E79-B113-ED40BFC1468F}" type="presOf" srcId="{0DE2A067-7D91-4F89-A511-368C725EA628}" destId="{241FF6C4-C70F-4FEA-9D30-56A571AC1878}" srcOrd="0" destOrd="0" presId="urn:microsoft.com/office/officeart/2008/layout/HorizontalMultiLevelHierarchy"/>
    <dgm:cxn modelId="{9DABB5A7-40F6-4519-8F12-B827E49464FB}" type="presOf" srcId="{6C5C2CD0-AF09-4949-BAEB-9145FDC5F376}" destId="{3A9E744B-2AAE-4382-BDC1-CCB79321E82F}" srcOrd="0" destOrd="0" presId="urn:microsoft.com/office/officeart/2008/layout/HorizontalMultiLevelHierarchy"/>
    <dgm:cxn modelId="{F3AA537F-1A6C-46E4-9609-6BCC3C87C28F}" type="presOf" srcId="{AA337217-02B2-4D32-A0D2-8EC46A6CB648}" destId="{DFDFB361-220E-4236-8E0E-373DDA8C3845}" srcOrd="0" destOrd="0" presId="urn:microsoft.com/office/officeart/2008/layout/HorizontalMultiLevelHierarchy"/>
    <dgm:cxn modelId="{3B97DD69-D8BC-4C11-8511-FB3CF65D475C}" type="presOf" srcId="{00385830-9561-4635-BCCB-CB2ABCB43C73}" destId="{98597E69-8FA1-42B3-A1EA-D1AE1AB4C7C3}" srcOrd="0" destOrd="0" presId="urn:microsoft.com/office/officeart/2008/layout/HorizontalMultiLevelHierarchy"/>
    <dgm:cxn modelId="{E006D263-4783-431F-875E-CC3A54F352A8}" srcId="{1F63E267-A174-409E-BEFF-E5B6775C0032}" destId="{49027A4B-AEA0-4FCF-B1F8-CAEADA20C2FE}" srcOrd="4" destOrd="0" parTransId="{AEA7EE34-14F2-4514-9351-D45F7C707763}" sibTransId="{31362B4D-65D6-453A-9AB8-95CDA6F67318}"/>
    <dgm:cxn modelId="{9D97D485-A9FA-4111-8E57-C6310525A73A}" srcId="{1F63E267-A174-409E-BEFF-E5B6775C0032}" destId="{C1138F9F-CB88-44EE-9691-5DF104D74636}" srcOrd="2" destOrd="0" parTransId="{2BDD3BEB-39FF-48D2-894F-4D0C9D112822}" sibTransId="{C4E8BCE4-A315-40E8-BF38-ED3A2BE38C75}"/>
    <dgm:cxn modelId="{2EF37677-6B38-4639-9FA4-A7EC71223B40}" type="presOf" srcId="{6C5C2CD0-AF09-4949-BAEB-9145FDC5F376}" destId="{A21C4EA2-FAC1-444A-ADC8-F2206F93E60B}" srcOrd="1" destOrd="0" presId="urn:microsoft.com/office/officeart/2008/layout/HorizontalMultiLevelHierarchy"/>
    <dgm:cxn modelId="{AA977CA0-4618-4F3B-90C1-73E6BB344834}" type="presOf" srcId="{3C8A6363-24ED-4393-8C47-665BFB19BF6C}" destId="{4D386093-4824-48A3-9A36-05BE579236C9}" srcOrd="1" destOrd="0" presId="urn:microsoft.com/office/officeart/2008/layout/HorizontalMultiLevelHierarchy"/>
    <dgm:cxn modelId="{E9931501-3DC1-4475-B0CA-0E5C42BF849A}" srcId="{1F63E267-A174-409E-BEFF-E5B6775C0032}" destId="{AA337217-02B2-4D32-A0D2-8EC46A6CB648}" srcOrd="1" destOrd="0" parTransId="{3C8A6363-24ED-4393-8C47-665BFB19BF6C}" sibTransId="{ADE71084-BCB6-46E1-96CE-682AA7AA9498}"/>
    <dgm:cxn modelId="{305EC83F-2FD3-42D9-A904-72B1B0450953}" srcId="{C3074366-4F42-49B1-9FA1-D69360D6075B}" destId="{1F63E267-A174-409E-BEFF-E5B6775C0032}" srcOrd="0" destOrd="0" parTransId="{F4DB9923-24B5-4B4F-842C-E902A7B6BA08}" sibTransId="{6ADA0433-ED0E-43DF-B363-5AD132C395BA}"/>
    <dgm:cxn modelId="{FCFC1291-3F5C-439C-9252-0C2AA07544A0}" srcId="{1F63E267-A174-409E-BEFF-E5B6775C0032}" destId="{8A666F17-C392-4891-9D45-1F99A40E61CA}" srcOrd="5" destOrd="0" parTransId="{00385830-9561-4635-BCCB-CB2ABCB43C73}" sibTransId="{313E9D6F-6EFC-4210-AF65-47996E41019E}"/>
    <dgm:cxn modelId="{0D9FF8AA-779D-4326-85CE-DA3A7EB6FFAA}" type="presOf" srcId="{02F679F9-B78C-4819-8962-884BA4B2E361}" destId="{AF428C1E-A45A-46C8-A796-E95662E457F3}" srcOrd="0" destOrd="0" presId="urn:microsoft.com/office/officeart/2008/layout/HorizontalMultiLevelHierarchy"/>
    <dgm:cxn modelId="{5ECE686E-FDAA-4AA7-A37A-898AC5AFB373}" type="presOf" srcId="{00385830-9561-4635-BCCB-CB2ABCB43C73}" destId="{996936F2-8136-45AD-B147-951271063021}" srcOrd="1" destOrd="0" presId="urn:microsoft.com/office/officeart/2008/layout/HorizontalMultiLevelHierarchy"/>
    <dgm:cxn modelId="{43295266-8D33-477D-96C1-4C572D8757EA}" type="presOf" srcId="{49027A4B-AEA0-4FCF-B1F8-CAEADA20C2FE}" destId="{D21152AF-666B-4C93-B955-07B2A9545C03}" srcOrd="0" destOrd="0" presId="urn:microsoft.com/office/officeart/2008/layout/HorizontalMultiLevelHierarchy"/>
    <dgm:cxn modelId="{60EA8443-8A69-44A8-B490-B2CE1583E9FC}" type="presOf" srcId="{C3074366-4F42-49B1-9FA1-D69360D6075B}" destId="{88B4AA74-4AAF-451A-9BC8-E1C9714B3DE4}" srcOrd="0" destOrd="0" presId="urn:microsoft.com/office/officeart/2008/layout/HorizontalMultiLevelHierarchy"/>
    <dgm:cxn modelId="{E739F2D1-FCBB-4FE2-958C-FDEC0359B5E1}" type="presOf" srcId="{19DAA6B2-5262-4B53-A8AF-5A50AF5BA9AB}" destId="{43EEA986-263F-4F98-B128-EE55AFA0B62F}" srcOrd="0" destOrd="0" presId="urn:microsoft.com/office/officeart/2008/layout/HorizontalMultiLevelHierarchy"/>
    <dgm:cxn modelId="{B8FB909E-CBED-4893-BC6A-938561DCD5F3}" type="presOf" srcId="{19DAA6B2-5262-4B53-A8AF-5A50AF5BA9AB}" destId="{63FF7C50-EC85-42E8-B683-D9200FC9C6F0}" srcOrd="1" destOrd="0" presId="urn:microsoft.com/office/officeart/2008/layout/HorizontalMultiLevelHierarchy"/>
    <dgm:cxn modelId="{8403B2DC-DDFB-459C-A090-CB32CA7138D2}" type="presOf" srcId="{C1138F9F-CB88-44EE-9691-5DF104D74636}" destId="{35FC71E1-40C2-41C2-8C2B-E621C7DE8C3A}" srcOrd="0" destOrd="0" presId="urn:microsoft.com/office/officeart/2008/layout/HorizontalMultiLevelHierarchy"/>
    <dgm:cxn modelId="{E60A6ABA-01A5-4429-9108-4A30A387EB68}" type="presOf" srcId="{2BDD3BEB-39FF-48D2-894F-4D0C9D112822}" destId="{D3B0C6CE-10E9-43EB-A071-6C473113F4BC}" srcOrd="1" destOrd="0" presId="urn:microsoft.com/office/officeart/2008/layout/HorizontalMultiLevelHierarchy"/>
    <dgm:cxn modelId="{AC2A57A3-68CB-4870-9CB2-EE26FA7EE79A}" type="presOf" srcId="{BD7C1639-BDBE-45B2-8128-797668CCC985}" destId="{BFB62B5E-D9C0-446C-8164-53789E25064B}" srcOrd="1" destOrd="0" presId="urn:microsoft.com/office/officeart/2008/layout/HorizontalMultiLevelHierarchy"/>
    <dgm:cxn modelId="{0F18BC14-5FB7-436A-9AB8-1F88E070D111}" type="presOf" srcId="{BD7C1639-BDBE-45B2-8128-797668CCC985}" destId="{37A95F0A-9AF3-4085-8BF8-231650724B16}" srcOrd="0" destOrd="0" presId="urn:microsoft.com/office/officeart/2008/layout/HorizontalMultiLevelHierarchy"/>
    <dgm:cxn modelId="{65DC27E1-CEA0-4D43-9232-0734688E93B6}" type="presOf" srcId="{1F63E267-A174-409E-BEFF-E5B6775C0032}" destId="{276AE26F-9D5D-4280-BAC5-243D5195AD18}" srcOrd="0" destOrd="0" presId="urn:microsoft.com/office/officeart/2008/layout/HorizontalMultiLevelHierarchy"/>
    <dgm:cxn modelId="{A62CCB43-2B7D-4CBC-8C2D-58D4DB1BE7FC}" type="presOf" srcId="{3C8A6363-24ED-4393-8C47-665BFB19BF6C}" destId="{DC6A7173-84A9-41CE-B54C-66B07D027CAC}" srcOrd="0" destOrd="0" presId="urn:microsoft.com/office/officeart/2008/layout/HorizontalMultiLevelHierarchy"/>
    <dgm:cxn modelId="{9A2B1821-FDE3-481F-8552-B8B24EB8BA9E}" type="presParOf" srcId="{88B4AA74-4AAF-451A-9BC8-E1C9714B3DE4}" destId="{97ABD3CE-C6E8-4963-AC9B-611DBD33B1B7}" srcOrd="0" destOrd="0" presId="urn:microsoft.com/office/officeart/2008/layout/HorizontalMultiLevelHierarchy"/>
    <dgm:cxn modelId="{68C4020B-AEBC-436F-AF43-478DCE44C7B7}" type="presParOf" srcId="{97ABD3CE-C6E8-4963-AC9B-611DBD33B1B7}" destId="{276AE26F-9D5D-4280-BAC5-243D5195AD18}" srcOrd="0" destOrd="0" presId="urn:microsoft.com/office/officeart/2008/layout/HorizontalMultiLevelHierarchy"/>
    <dgm:cxn modelId="{5CC7CB7A-C8F1-4B62-8B44-1885EFB30A22}" type="presParOf" srcId="{97ABD3CE-C6E8-4963-AC9B-611DBD33B1B7}" destId="{72F6CA20-E0F9-47FE-8BCC-C2EF76F5AF7E}" srcOrd="1" destOrd="0" presId="urn:microsoft.com/office/officeart/2008/layout/HorizontalMultiLevelHierarchy"/>
    <dgm:cxn modelId="{9A2272DA-B3F5-4D05-9582-E5DD7B66BEC0}" type="presParOf" srcId="{72F6CA20-E0F9-47FE-8BCC-C2EF76F5AF7E}" destId="{43EEA986-263F-4F98-B128-EE55AFA0B62F}" srcOrd="0" destOrd="0" presId="urn:microsoft.com/office/officeart/2008/layout/HorizontalMultiLevelHierarchy"/>
    <dgm:cxn modelId="{869635E0-6A99-4392-93F6-3379384944FC}" type="presParOf" srcId="{43EEA986-263F-4F98-B128-EE55AFA0B62F}" destId="{63FF7C50-EC85-42E8-B683-D9200FC9C6F0}" srcOrd="0" destOrd="0" presId="urn:microsoft.com/office/officeart/2008/layout/HorizontalMultiLevelHierarchy"/>
    <dgm:cxn modelId="{69128D4E-2A2B-4338-9257-6C39B91B1FFF}" type="presParOf" srcId="{72F6CA20-E0F9-47FE-8BCC-C2EF76F5AF7E}" destId="{6FB5DB50-2F41-4D36-93CC-3D9469EAD67F}" srcOrd="1" destOrd="0" presId="urn:microsoft.com/office/officeart/2008/layout/HorizontalMultiLevelHierarchy"/>
    <dgm:cxn modelId="{5AF54426-1441-4FC6-AB4C-D6F3F8ACF90E}" type="presParOf" srcId="{6FB5DB50-2F41-4D36-93CC-3D9469EAD67F}" destId="{216A3C51-C100-44FE-9C41-CBD812AAEAE5}" srcOrd="0" destOrd="0" presId="urn:microsoft.com/office/officeart/2008/layout/HorizontalMultiLevelHierarchy"/>
    <dgm:cxn modelId="{8570D325-E0BF-4EF2-A80A-41297C37B1FA}" type="presParOf" srcId="{6FB5DB50-2F41-4D36-93CC-3D9469EAD67F}" destId="{AFE74154-02DF-47DD-BBA3-F4F767757ACF}" srcOrd="1" destOrd="0" presId="urn:microsoft.com/office/officeart/2008/layout/HorizontalMultiLevelHierarchy"/>
    <dgm:cxn modelId="{E8E3921A-CB9B-4A2F-9157-1971ED0828C4}" type="presParOf" srcId="{72F6CA20-E0F9-47FE-8BCC-C2EF76F5AF7E}" destId="{DC6A7173-84A9-41CE-B54C-66B07D027CAC}" srcOrd="2" destOrd="0" presId="urn:microsoft.com/office/officeart/2008/layout/HorizontalMultiLevelHierarchy"/>
    <dgm:cxn modelId="{22A2A1FB-1BFD-48FE-85C9-1311C3EB005D}" type="presParOf" srcId="{DC6A7173-84A9-41CE-B54C-66B07D027CAC}" destId="{4D386093-4824-48A3-9A36-05BE579236C9}" srcOrd="0" destOrd="0" presId="urn:microsoft.com/office/officeart/2008/layout/HorizontalMultiLevelHierarchy"/>
    <dgm:cxn modelId="{FF9ADAFA-44DF-41AE-B1F1-7DBAC6B2C867}" type="presParOf" srcId="{72F6CA20-E0F9-47FE-8BCC-C2EF76F5AF7E}" destId="{3CDAFBE2-CD33-48C2-A555-A727A6BC0EAE}" srcOrd="3" destOrd="0" presId="urn:microsoft.com/office/officeart/2008/layout/HorizontalMultiLevelHierarchy"/>
    <dgm:cxn modelId="{2D5B6DCB-B0BC-4026-8FE7-7F8B3C68B996}" type="presParOf" srcId="{3CDAFBE2-CD33-48C2-A555-A727A6BC0EAE}" destId="{DFDFB361-220E-4236-8E0E-373DDA8C3845}" srcOrd="0" destOrd="0" presId="urn:microsoft.com/office/officeart/2008/layout/HorizontalMultiLevelHierarchy"/>
    <dgm:cxn modelId="{15F898CE-2E68-4B9C-ACEE-534D167A7759}" type="presParOf" srcId="{3CDAFBE2-CD33-48C2-A555-A727A6BC0EAE}" destId="{20F98F3A-F04D-4B49-8BD9-D20763AEA03B}" srcOrd="1" destOrd="0" presId="urn:microsoft.com/office/officeart/2008/layout/HorizontalMultiLevelHierarchy"/>
    <dgm:cxn modelId="{4B293EF1-2BBD-4844-B89A-6A76E902F771}" type="presParOf" srcId="{72F6CA20-E0F9-47FE-8BCC-C2EF76F5AF7E}" destId="{9BE01C9B-387C-46AD-A170-EBC339F26F0A}" srcOrd="4" destOrd="0" presId="urn:microsoft.com/office/officeart/2008/layout/HorizontalMultiLevelHierarchy"/>
    <dgm:cxn modelId="{7A888E13-E61F-4BFF-A629-C212CF4EAE1F}" type="presParOf" srcId="{9BE01C9B-387C-46AD-A170-EBC339F26F0A}" destId="{D3B0C6CE-10E9-43EB-A071-6C473113F4BC}" srcOrd="0" destOrd="0" presId="urn:microsoft.com/office/officeart/2008/layout/HorizontalMultiLevelHierarchy"/>
    <dgm:cxn modelId="{A0F8F287-5107-4B8C-8D33-992138090A5F}" type="presParOf" srcId="{72F6CA20-E0F9-47FE-8BCC-C2EF76F5AF7E}" destId="{A4B77A6D-4347-44F6-8CF9-EF4E3F719E16}" srcOrd="5" destOrd="0" presId="urn:microsoft.com/office/officeart/2008/layout/HorizontalMultiLevelHierarchy"/>
    <dgm:cxn modelId="{A3B25641-7BBD-4AF7-8F2E-6E03FB8D0304}" type="presParOf" srcId="{A4B77A6D-4347-44F6-8CF9-EF4E3F719E16}" destId="{35FC71E1-40C2-41C2-8C2B-E621C7DE8C3A}" srcOrd="0" destOrd="0" presId="urn:microsoft.com/office/officeart/2008/layout/HorizontalMultiLevelHierarchy"/>
    <dgm:cxn modelId="{4DCE7492-0E45-434C-9AC9-EF32144CEDF3}" type="presParOf" srcId="{A4B77A6D-4347-44F6-8CF9-EF4E3F719E16}" destId="{903A0F50-F0EC-4E7F-9E38-13EFD24DE984}" srcOrd="1" destOrd="0" presId="urn:microsoft.com/office/officeart/2008/layout/HorizontalMultiLevelHierarchy"/>
    <dgm:cxn modelId="{2949A04A-7791-448F-B6FE-9F29C766D39F}" type="presParOf" srcId="{72F6CA20-E0F9-47FE-8BCC-C2EF76F5AF7E}" destId="{3A9E744B-2AAE-4382-BDC1-CCB79321E82F}" srcOrd="6" destOrd="0" presId="urn:microsoft.com/office/officeart/2008/layout/HorizontalMultiLevelHierarchy"/>
    <dgm:cxn modelId="{3F675FE7-3591-4AD4-B3B6-DCD974A2EDFB}" type="presParOf" srcId="{3A9E744B-2AAE-4382-BDC1-CCB79321E82F}" destId="{A21C4EA2-FAC1-444A-ADC8-F2206F93E60B}" srcOrd="0" destOrd="0" presId="urn:microsoft.com/office/officeart/2008/layout/HorizontalMultiLevelHierarchy"/>
    <dgm:cxn modelId="{AB109AE6-646A-4920-B9FD-BAD04A9FCDDB}" type="presParOf" srcId="{72F6CA20-E0F9-47FE-8BCC-C2EF76F5AF7E}" destId="{03640F8D-4170-4DB4-A0F4-9DCD639C73CD}" srcOrd="7" destOrd="0" presId="urn:microsoft.com/office/officeart/2008/layout/HorizontalMultiLevelHierarchy"/>
    <dgm:cxn modelId="{1F273D75-13EF-434B-A965-2DEEB2D69BC6}" type="presParOf" srcId="{03640F8D-4170-4DB4-A0F4-9DCD639C73CD}" destId="{241FF6C4-C70F-4FEA-9D30-56A571AC1878}" srcOrd="0" destOrd="0" presId="urn:microsoft.com/office/officeart/2008/layout/HorizontalMultiLevelHierarchy"/>
    <dgm:cxn modelId="{00B25DC2-FE40-4B16-982F-F7214F35676F}" type="presParOf" srcId="{03640F8D-4170-4DB4-A0F4-9DCD639C73CD}" destId="{608D0EF9-BC19-428B-88AD-45712E629A0F}" srcOrd="1" destOrd="0" presId="urn:microsoft.com/office/officeart/2008/layout/HorizontalMultiLevelHierarchy"/>
    <dgm:cxn modelId="{54D1EBCD-983F-40F8-87DD-466429FF930F}" type="presParOf" srcId="{72F6CA20-E0F9-47FE-8BCC-C2EF76F5AF7E}" destId="{94BD14C7-6B76-4069-9469-C732533D0B1C}" srcOrd="8" destOrd="0" presId="urn:microsoft.com/office/officeart/2008/layout/HorizontalMultiLevelHierarchy"/>
    <dgm:cxn modelId="{C00FC91A-C1F8-4451-8AA6-D41CD53F133C}" type="presParOf" srcId="{94BD14C7-6B76-4069-9469-C732533D0B1C}" destId="{B3C9D892-F7AF-4E0C-899E-0ABCF4B64BFC}" srcOrd="0" destOrd="0" presId="urn:microsoft.com/office/officeart/2008/layout/HorizontalMultiLevelHierarchy"/>
    <dgm:cxn modelId="{91FB2BBC-C0CD-411F-8EAC-FB98AF255AED}" type="presParOf" srcId="{72F6CA20-E0F9-47FE-8BCC-C2EF76F5AF7E}" destId="{5767C720-94C0-477A-8F94-111BA5F33091}" srcOrd="9" destOrd="0" presId="urn:microsoft.com/office/officeart/2008/layout/HorizontalMultiLevelHierarchy"/>
    <dgm:cxn modelId="{3022C613-264D-459E-A242-F67B17BE0E6F}" type="presParOf" srcId="{5767C720-94C0-477A-8F94-111BA5F33091}" destId="{D21152AF-666B-4C93-B955-07B2A9545C03}" srcOrd="0" destOrd="0" presId="urn:microsoft.com/office/officeart/2008/layout/HorizontalMultiLevelHierarchy"/>
    <dgm:cxn modelId="{2A40A342-8DE0-424C-987D-D648FD6B2B5D}" type="presParOf" srcId="{5767C720-94C0-477A-8F94-111BA5F33091}" destId="{FD83C07B-305A-407C-A878-BE5FA3178604}" srcOrd="1" destOrd="0" presId="urn:microsoft.com/office/officeart/2008/layout/HorizontalMultiLevelHierarchy"/>
    <dgm:cxn modelId="{5FA520AE-4392-48A3-B24A-263F5BA6AC32}" type="presParOf" srcId="{72F6CA20-E0F9-47FE-8BCC-C2EF76F5AF7E}" destId="{98597E69-8FA1-42B3-A1EA-D1AE1AB4C7C3}" srcOrd="10" destOrd="0" presId="urn:microsoft.com/office/officeart/2008/layout/HorizontalMultiLevelHierarchy"/>
    <dgm:cxn modelId="{9DA4B008-5430-47AD-9645-0DD401CE5833}" type="presParOf" srcId="{98597E69-8FA1-42B3-A1EA-D1AE1AB4C7C3}" destId="{996936F2-8136-45AD-B147-951271063021}" srcOrd="0" destOrd="0" presId="urn:microsoft.com/office/officeart/2008/layout/HorizontalMultiLevelHierarchy"/>
    <dgm:cxn modelId="{925712EC-495B-4D7C-9EC5-EF21C25F9B87}" type="presParOf" srcId="{72F6CA20-E0F9-47FE-8BCC-C2EF76F5AF7E}" destId="{62BA1071-4A3C-422A-9B7C-BAE167663699}" srcOrd="11" destOrd="0" presId="urn:microsoft.com/office/officeart/2008/layout/HorizontalMultiLevelHierarchy"/>
    <dgm:cxn modelId="{42C737D9-38EC-49B2-A2CB-31CCFB715841}" type="presParOf" srcId="{62BA1071-4A3C-422A-9B7C-BAE167663699}" destId="{987A04CD-0E98-4359-B303-C5D4E056B062}" srcOrd="0" destOrd="0" presId="urn:microsoft.com/office/officeart/2008/layout/HorizontalMultiLevelHierarchy"/>
    <dgm:cxn modelId="{FCD5AC6D-A352-4251-9886-45A8774FD563}" type="presParOf" srcId="{62BA1071-4A3C-422A-9B7C-BAE167663699}" destId="{BCBE267B-45CA-405B-9895-4D4F2BB5AFC7}" srcOrd="1" destOrd="0" presId="urn:microsoft.com/office/officeart/2008/layout/HorizontalMultiLevelHierarchy"/>
    <dgm:cxn modelId="{C248731D-20AA-49D2-B246-12889C941169}" type="presParOf" srcId="{72F6CA20-E0F9-47FE-8BCC-C2EF76F5AF7E}" destId="{37A95F0A-9AF3-4085-8BF8-231650724B16}" srcOrd="12" destOrd="0" presId="urn:microsoft.com/office/officeart/2008/layout/HorizontalMultiLevelHierarchy"/>
    <dgm:cxn modelId="{398704C6-6E5A-422B-8865-19C10F59513C}" type="presParOf" srcId="{37A95F0A-9AF3-4085-8BF8-231650724B16}" destId="{BFB62B5E-D9C0-446C-8164-53789E25064B}" srcOrd="0" destOrd="0" presId="urn:microsoft.com/office/officeart/2008/layout/HorizontalMultiLevelHierarchy"/>
    <dgm:cxn modelId="{C83B872E-47A9-4365-A03C-E69BA2A3F7C4}" type="presParOf" srcId="{72F6CA20-E0F9-47FE-8BCC-C2EF76F5AF7E}" destId="{DBBEEE7F-C7FD-4BFE-81A3-751E9BBEACC7}" srcOrd="13" destOrd="0" presId="urn:microsoft.com/office/officeart/2008/layout/HorizontalMultiLevelHierarchy"/>
    <dgm:cxn modelId="{87613956-E6A6-452D-90E0-01C5C9807B06}" type="presParOf" srcId="{DBBEEE7F-C7FD-4BFE-81A3-751E9BBEACC7}" destId="{AF428C1E-A45A-46C8-A796-E95662E457F3}" srcOrd="0" destOrd="0" presId="urn:microsoft.com/office/officeart/2008/layout/HorizontalMultiLevelHierarchy"/>
    <dgm:cxn modelId="{B8640D86-55D1-4B0D-870C-6ED1B9AF1FFD}" type="presParOf" srcId="{DBBEEE7F-C7FD-4BFE-81A3-751E9BBEACC7}" destId="{BDE84024-908C-4C79-B8A7-B63667BDD77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871030-F2D0-4D8B-8953-A9734D9FE561}" type="doc">
      <dgm:prSet loTypeId="urn:microsoft.com/office/officeart/2005/8/layout/hierarchy2" loCatId="hierarchy" qsTypeId="urn:microsoft.com/office/officeart/2005/8/quickstyle/simple2" qsCatId="simple" csTypeId="urn:microsoft.com/office/officeart/2005/8/colors/accent5_2" csCatId="accent5" phldr="1"/>
      <dgm:spPr/>
      <dgm:t>
        <a:bodyPr/>
        <a:lstStyle/>
        <a:p>
          <a:endParaRPr lang="zh-CN" altLang="en-US"/>
        </a:p>
      </dgm:t>
    </dgm:pt>
    <dgm:pt modelId="{35A3376C-DE43-4838-8333-4080C434241D}">
      <dgm:prSet phldrT="[文本]"/>
      <dgm:spPr/>
      <dgm:t>
        <a:bodyPr/>
        <a:lstStyle/>
        <a:p>
          <a:r>
            <a:rPr lang="zh-CN" altLang="en-US" dirty="0"/>
            <a:t>数据的处理</a:t>
          </a:r>
        </a:p>
      </dgm:t>
    </dgm:pt>
    <dgm:pt modelId="{9B17DBD3-BA18-4AB1-A9ED-DFBB64D40376}" type="parTrans" cxnId="{805BE710-35AC-478F-AC8D-AE8EE1121DAB}">
      <dgm:prSet/>
      <dgm:spPr/>
      <dgm:t>
        <a:bodyPr/>
        <a:lstStyle/>
        <a:p>
          <a:endParaRPr lang="zh-CN" altLang="en-US"/>
        </a:p>
      </dgm:t>
    </dgm:pt>
    <dgm:pt modelId="{A31EEB46-212A-4145-A892-E610FFBF9D9C}" type="sibTrans" cxnId="{805BE710-35AC-478F-AC8D-AE8EE1121DAB}">
      <dgm:prSet/>
      <dgm:spPr/>
      <dgm:t>
        <a:bodyPr/>
        <a:lstStyle/>
        <a:p>
          <a:endParaRPr lang="zh-CN" altLang="en-US"/>
        </a:p>
      </dgm:t>
    </dgm:pt>
    <dgm:pt modelId="{F94AB6C3-ED84-495D-BD26-32EBBA035BD1}">
      <dgm:prSet phldrT="[文本]"/>
      <dgm:spPr/>
      <dgm:t>
        <a:bodyPr/>
        <a:lstStyle/>
        <a:p>
          <a:r>
            <a:rPr lang="zh-CN" altLang="en-US" dirty="0"/>
            <a:t>概率的计算</a:t>
          </a:r>
        </a:p>
      </dgm:t>
    </dgm:pt>
    <dgm:pt modelId="{867074A8-694D-4209-8A2A-2DE9DECC68D3}" type="parTrans" cxnId="{A1E9A317-218F-45C3-88A4-F329644C0ED5}">
      <dgm:prSet/>
      <dgm:spPr/>
      <dgm:t>
        <a:bodyPr/>
        <a:lstStyle/>
        <a:p>
          <a:endParaRPr lang="zh-CN" altLang="en-US"/>
        </a:p>
      </dgm:t>
    </dgm:pt>
    <dgm:pt modelId="{9D7487D8-0B73-4D9A-A779-C07AE1C8EC36}" type="sibTrans" cxnId="{A1E9A317-218F-45C3-88A4-F329644C0ED5}">
      <dgm:prSet/>
      <dgm:spPr/>
      <dgm:t>
        <a:bodyPr/>
        <a:lstStyle/>
        <a:p>
          <a:endParaRPr lang="zh-CN" altLang="en-US"/>
        </a:p>
      </dgm:t>
    </dgm:pt>
    <dgm:pt modelId="{671A25DC-4BAC-490E-9847-417F7CB3653F}">
      <dgm:prSet phldrT="[文本]"/>
      <dgm:spPr/>
      <dgm:t>
        <a:bodyPr/>
        <a:lstStyle/>
        <a:p>
          <a:r>
            <a:rPr lang="zh-CN" altLang="en-US" dirty="0"/>
            <a:t>遗传比率的计算</a:t>
          </a:r>
        </a:p>
      </dgm:t>
    </dgm:pt>
    <dgm:pt modelId="{4E84C8BD-7CD1-481B-B079-13A9B84AA0DD}" type="parTrans" cxnId="{A1BB8550-0F0F-46D8-85B0-0693865C7DF9}">
      <dgm:prSet/>
      <dgm:spPr/>
      <dgm:t>
        <a:bodyPr/>
        <a:lstStyle/>
        <a:p>
          <a:endParaRPr lang="zh-CN" altLang="en-US"/>
        </a:p>
      </dgm:t>
    </dgm:pt>
    <dgm:pt modelId="{56280BC4-749F-4D93-9C1E-31F2B2A2D2F5}" type="sibTrans" cxnId="{A1BB8550-0F0F-46D8-85B0-0693865C7DF9}">
      <dgm:prSet/>
      <dgm:spPr/>
      <dgm:t>
        <a:bodyPr/>
        <a:lstStyle/>
        <a:p>
          <a:endParaRPr lang="zh-CN" altLang="en-US"/>
        </a:p>
      </dgm:t>
    </dgm:pt>
    <dgm:pt modelId="{58304DCC-7EEA-4533-8142-47F8BD7963C4}">
      <dgm:prSet phldrT="[文本]"/>
      <dgm:spPr/>
      <dgm:t>
        <a:bodyPr/>
        <a:lstStyle/>
        <a:p>
          <a:r>
            <a:rPr lang="zh-CN" altLang="en-US" dirty="0"/>
            <a:t>检验</a:t>
          </a:r>
        </a:p>
      </dgm:t>
    </dgm:pt>
    <dgm:pt modelId="{30511416-DBFD-481D-9613-6DB0C6562854}" type="parTrans" cxnId="{099C45E3-FDB6-48CB-B4A6-739B935B40FB}">
      <dgm:prSet/>
      <dgm:spPr/>
      <dgm:t>
        <a:bodyPr/>
        <a:lstStyle/>
        <a:p>
          <a:endParaRPr lang="zh-CN" altLang="en-US"/>
        </a:p>
      </dgm:t>
    </dgm:pt>
    <dgm:pt modelId="{1B7AB5AC-56BC-4A55-B901-262F46CD7A68}" type="sibTrans" cxnId="{099C45E3-FDB6-48CB-B4A6-739B935B40FB}">
      <dgm:prSet/>
      <dgm:spPr/>
      <dgm:t>
        <a:bodyPr/>
        <a:lstStyle/>
        <a:p>
          <a:endParaRPr lang="zh-CN" altLang="en-US"/>
        </a:p>
      </dgm:t>
    </dgm:pt>
    <dgm:pt modelId="{387AD07A-B125-4CE7-80A9-ED35DF0658BD}">
      <dgm:prSet phldrT="[文本]"/>
      <dgm:spPr/>
      <dgm:t>
        <a:bodyPr/>
        <a:lstStyle/>
        <a:p>
          <a:r>
            <a:rPr lang="zh-CN" altLang="en-US" dirty="0"/>
            <a:t>适合度检验</a:t>
          </a:r>
          <a:endParaRPr lang="en-US" altLang="zh-CN" dirty="0"/>
        </a:p>
        <a:p>
          <a:r>
            <a:rPr lang="zh-CN" altLang="en-US" dirty="0"/>
            <a:t>（卡平方</a:t>
          </a:r>
          <a:r>
            <a:rPr lang="el-GR" altLang="en-US" dirty="0"/>
            <a:t>χ2</a:t>
          </a:r>
          <a:r>
            <a:rPr lang="zh-CN" altLang="en-US" dirty="0"/>
            <a:t>检验）</a:t>
          </a:r>
        </a:p>
      </dgm:t>
    </dgm:pt>
    <dgm:pt modelId="{E91C8AD5-96D4-4EF2-90FA-579C27A9C46B}" type="parTrans" cxnId="{050E860D-8F59-49E1-B3BA-C975A0DD2926}">
      <dgm:prSet/>
      <dgm:spPr/>
      <dgm:t>
        <a:bodyPr/>
        <a:lstStyle/>
        <a:p>
          <a:endParaRPr lang="zh-CN" altLang="en-US"/>
        </a:p>
      </dgm:t>
    </dgm:pt>
    <dgm:pt modelId="{D3C4985C-6214-463E-9740-E8A115AC7543}" type="sibTrans" cxnId="{050E860D-8F59-49E1-B3BA-C975A0DD2926}">
      <dgm:prSet/>
      <dgm:spPr/>
      <dgm:t>
        <a:bodyPr/>
        <a:lstStyle/>
        <a:p>
          <a:endParaRPr lang="zh-CN" altLang="en-US"/>
        </a:p>
      </dgm:t>
    </dgm:pt>
    <dgm:pt modelId="{AFB05F65-DFC1-46D3-AE0D-0272ABD4D884}">
      <dgm:prSet phldrT="[文本]"/>
      <dgm:spPr/>
      <dgm:t>
        <a:bodyPr/>
        <a:lstStyle/>
        <a:p>
          <a:r>
            <a:rPr lang="zh-CN" altLang="en-US" dirty="0"/>
            <a:t>计算</a:t>
          </a:r>
        </a:p>
      </dgm:t>
    </dgm:pt>
    <dgm:pt modelId="{CC0D6642-EB87-415E-80AC-4B7795A034F5}" type="parTrans" cxnId="{77CD2034-A161-4691-BF8F-F53022349B4F}">
      <dgm:prSet/>
      <dgm:spPr/>
      <dgm:t>
        <a:bodyPr/>
        <a:lstStyle/>
        <a:p>
          <a:endParaRPr lang="zh-CN" altLang="en-US"/>
        </a:p>
      </dgm:t>
    </dgm:pt>
    <dgm:pt modelId="{370AD8B4-A370-49BE-A5BF-875FB3F2AD92}" type="sibTrans" cxnId="{77CD2034-A161-4691-BF8F-F53022349B4F}">
      <dgm:prSet/>
      <dgm:spPr/>
      <dgm:t>
        <a:bodyPr/>
        <a:lstStyle/>
        <a:p>
          <a:endParaRPr lang="zh-CN" altLang="en-US"/>
        </a:p>
      </dgm:t>
    </dgm:pt>
    <dgm:pt modelId="{53B4F5FC-FC75-4DC4-B56C-43BB17B3AFBA}">
      <dgm:prSet/>
      <dgm:spPr/>
      <dgm:t>
        <a:bodyPr/>
        <a:lstStyle/>
        <a:p>
          <a:r>
            <a:rPr lang="zh-CN" altLang="en-US" dirty="0"/>
            <a:t>加法法则</a:t>
          </a:r>
          <a:endParaRPr lang="en-US" altLang="zh-CN" dirty="0"/>
        </a:p>
      </dgm:t>
    </dgm:pt>
    <dgm:pt modelId="{9B568D4B-941E-4322-9029-2B422BFD0F44}" type="parTrans" cxnId="{D7109AEA-190C-4D80-AFA4-E55B173F32A8}">
      <dgm:prSet/>
      <dgm:spPr/>
      <dgm:t>
        <a:bodyPr/>
        <a:lstStyle/>
        <a:p>
          <a:endParaRPr lang="zh-CN" altLang="en-US"/>
        </a:p>
      </dgm:t>
    </dgm:pt>
    <dgm:pt modelId="{39E2F3D7-FD76-4D70-B8C8-D6A3C9B69681}" type="sibTrans" cxnId="{D7109AEA-190C-4D80-AFA4-E55B173F32A8}">
      <dgm:prSet/>
      <dgm:spPr/>
      <dgm:t>
        <a:bodyPr/>
        <a:lstStyle/>
        <a:p>
          <a:endParaRPr lang="zh-CN" altLang="en-US"/>
        </a:p>
      </dgm:t>
    </dgm:pt>
    <dgm:pt modelId="{BBBCB101-4581-432B-9DE4-5F56C8955E01}">
      <dgm:prSet/>
      <dgm:spPr/>
      <dgm:t>
        <a:bodyPr/>
        <a:lstStyle/>
        <a:p>
          <a:r>
            <a:rPr lang="zh-CN" altLang="en-US" dirty="0"/>
            <a:t>乘法法则</a:t>
          </a:r>
          <a:endParaRPr lang="en-US" altLang="zh-CN" dirty="0"/>
        </a:p>
      </dgm:t>
    </dgm:pt>
    <dgm:pt modelId="{C4261F16-6E2D-4F07-A6CB-2069392E4BF4}" type="parTrans" cxnId="{8FD36FAE-6F5A-4462-9B09-9F93F7AD3F1E}">
      <dgm:prSet/>
      <dgm:spPr/>
      <dgm:t>
        <a:bodyPr/>
        <a:lstStyle/>
        <a:p>
          <a:endParaRPr lang="zh-CN" altLang="en-US"/>
        </a:p>
      </dgm:t>
    </dgm:pt>
    <dgm:pt modelId="{55F0B943-5B77-4736-8572-6F4D4C2C5546}" type="sibTrans" cxnId="{8FD36FAE-6F5A-4462-9B09-9F93F7AD3F1E}">
      <dgm:prSet/>
      <dgm:spPr/>
      <dgm:t>
        <a:bodyPr/>
        <a:lstStyle/>
        <a:p>
          <a:endParaRPr lang="zh-CN" altLang="en-US"/>
        </a:p>
      </dgm:t>
    </dgm:pt>
    <dgm:pt modelId="{E2C3F3FC-B82F-497A-A731-9D70CA930817}">
      <dgm:prSet/>
      <dgm:spPr/>
      <dgm:t>
        <a:bodyPr/>
        <a:lstStyle/>
        <a:p>
          <a:r>
            <a:rPr lang="zh-CN" altLang="en-US" dirty="0"/>
            <a:t>棋盘法</a:t>
          </a:r>
        </a:p>
      </dgm:t>
    </dgm:pt>
    <dgm:pt modelId="{229574A4-378C-4EA6-959C-4B6E611653BB}" type="parTrans" cxnId="{BAA7F493-D328-4FC3-9019-0F56F884F186}">
      <dgm:prSet/>
      <dgm:spPr/>
      <dgm:t>
        <a:bodyPr/>
        <a:lstStyle/>
        <a:p>
          <a:endParaRPr lang="zh-CN" altLang="en-US"/>
        </a:p>
      </dgm:t>
    </dgm:pt>
    <dgm:pt modelId="{F7C74E29-94B2-4AC9-B1AA-B31F652319F8}" type="sibTrans" cxnId="{BAA7F493-D328-4FC3-9019-0F56F884F186}">
      <dgm:prSet/>
      <dgm:spPr/>
      <dgm:t>
        <a:bodyPr/>
        <a:lstStyle/>
        <a:p>
          <a:endParaRPr lang="zh-CN" altLang="en-US"/>
        </a:p>
      </dgm:t>
    </dgm:pt>
    <dgm:pt modelId="{C043E49F-1BE5-407D-9CE7-ED183039C9EE}">
      <dgm:prSet/>
      <dgm:spPr/>
      <dgm:t>
        <a:bodyPr/>
        <a:lstStyle/>
        <a:p>
          <a:r>
            <a:rPr lang="zh-CN" altLang="en-US" dirty="0"/>
            <a:t>分枝法</a:t>
          </a:r>
        </a:p>
      </dgm:t>
    </dgm:pt>
    <dgm:pt modelId="{224712F8-666E-4FF6-B31E-88BAB0EB2EDD}" type="parTrans" cxnId="{4585AD5D-A2C9-477C-A58F-6D9426F64BAE}">
      <dgm:prSet/>
      <dgm:spPr/>
      <dgm:t>
        <a:bodyPr/>
        <a:lstStyle/>
        <a:p>
          <a:endParaRPr lang="zh-CN" altLang="en-US"/>
        </a:p>
      </dgm:t>
    </dgm:pt>
    <dgm:pt modelId="{5AF753CD-3A00-4B1F-82DA-E432023DD6E1}" type="sibTrans" cxnId="{4585AD5D-A2C9-477C-A58F-6D9426F64BAE}">
      <dgm:prSet/>
      <dgm:spPr/>
      <dgm:t>
        <a:bodyPr/>
        <a:lstStyle/>
        <a:p>
          <a:endParaRPr lang="zh-CN" altLang="en-US"/>
        </a:p>
      </dgm:t>
    </dgm:pt>
    <dgm:pt modelId="{992B6F16-4E22-4C04-92C1-01E4FE76044F}" type="pres">
      <dgm:prSet presAssocID="{C6871030-F2D0-4D8B-8953-A9734D9FE561}" presName="diagram" presStyleCnt="0">
        <dgm:presLayoutVars>
          <dgm:chPref val="1"/>
          <dgm:dir/>
          <dgm:animOne val="branch"/>
          <dgm:animLvl val="lvl"/>
          <dgm:resizeHandles val="exact"/>
        </dgm:presLayoutVars>
      </dgm:prSet>
      <dgm:spPr/>
      <dgm:t>
        <a:bodyPr/>
        <a:lstStyle/>
        <a:p>
          <a:endParaRPr lang="zh-CN" altLang="en-US"/>
        </a:p>
      </dgm:t>
    </dgm:pt>
    <dgm:pt modelId="{9E6B09A0-5D51-49B1-B687-67239797A2CE}" type="pres">
      <dgm:prSet presAssocID="{35A3376C-DE43-4838-8333-4080C434241D}" presName="root1" presStyleCnt="0"/>
      <dgm:spPr/>
    </dgm:pt>
    <dgm:pt modelId="{1616F260-1D89-4FEF-B1B4-2F8B54147D21}" type="pres">
      <dgm:prSet presAssocID="{35A3376C-DE43-4838-8333-4080C434241D}" presName="LevelOneTextNode" presStyleLbl="node0" presStyleIdx="0" presStyleCnt="1" custScaleX="54707">
        <dgm:presLayoutVars>
          <dgm:chPref val="3"/>
        </dgm:presLayoutVars>
      </dgm:prSet>
      <dgm:spPr/>
      <dgm:t>
        <a:bodyPr/>
        <a:lstStyle/>
        <a:p>
          <a:endParaRPr lang="zh-CN" altLang="en-US"/>
        </a:p>
      </dgm:t>
    </dgm:pt>
    <dgm:pt modelId="{7E2F29B4-9ECF-46F6-B031-257D2882A6AB}" type="pres">
      <dgm:prSet presAssocID="{35A3376C-DE43-4838-8333-4080C434241D}" presName="level2hierChild" presStyleCnt="0"/>
      <dgm:spPr/>
    </dgm:pt>
    <dgm:pt modelId="{1431B271-6E51-4975-938D-0B1966AD33E3}" type="pres">
      <dgm:prSet presAssocID="{CC0D6642-EB87-415E-80AC-4B7795A034F5}" presName="conn2-1" presStyleLbl="parChTrans1D2" presStyleIdx="0" presStyleCnt="2"/>
      <dgm:spPr/>
      <dgm:t>
        <a:bodyPr/>
        <a:lstStyle/>
        <a:p>
          <a:endParaRPr lang="zh-CN" altLang="en-US"/>
        </a:p>
      </dgm:t>
    </dgm:pt>
    <dgm:pt modelId="{D25C9D83-90FB-4694-8205-EF8571F1B471}" type="pres">
      <dgm:prSet presAssocID="{CC0D6642-EB87-415E-80AC-4B7795A034F5}" presName="connTx" presStyleLbl="parChTrans1D2" presStyleIdx="0" presStyleCnt="2"/>
      <dgm:spPr/>
      <dgm:t>
        <a:bodyPr/>
        <a:lstStyle/>
        <a:p>
          <a:endParaRPr lang="zh-CN" altLang="en-US"/>
        </a:p>
      </dgm:t>
    </dgm:pt>
    <dgm:pt modelId="{577276BA-7B54-4339-9887-325D7D0CC93C}" type="pres">
      <dgm:prSet presAssocID="{AFB05F65-DFC1-46D3-AE0D-0272ABD4D884}" presName="root2" presStyleCnt="0"/>
      <dgm:spPr/>
    </dgm:pt>
    <dgm:pt modelId="{D6E6A55A-E0E5-47A1-A7B2-A79119CD3021}" type="pres">
      <dgm:prSet presAssocID="{AFB05F65-DFC1-46D3-AE0D-0272ABD4D884}" presName="LevelTwoTextNode" presStyleLbl="node2" presStyleIdx="0" presStyleCnt="2" custScaleX="43748" custScaleY="43148" custLinFactNeighborX="-18558" custLinFactNeighborY="-2324">
        <dgm:presLayoutVars>
          <dgm:chPref val="3"/>
        </dgm:presLayoutVars>
      </dgm:prSet>
      <dgm:spPr/>
      <dgm:t>
        <a:bodyPr/>
        <a:lstStyle/>
        <a:p>
          <a:endParaRPr lang="zh-CN" altLang="en-US"/>
        </a:p>
      </dgm:t>
    </dgm:pt>
    <dgm:pt modelId="{4F61FEF9-494F-40F9-8DA0-F76159AECD95}" type="pres">
      <dgm:prSet presAssocID="{AFB05F65-DFC1-46D3-AE0D-0272ABD4D884}" presName="level3hierChild" presStyleCnt="0"/>
      <dgm:spPr/>
    </dgm:pt>
    <dgm:pt modelId="{28C81DED-2C75-447D-A4C9-6B607626CD18}" type="pres">
      <dgm:prSet presAssocID="{867074A8-694D-4209-8A2A-2DE9DECC68D3}" presName="conn2-1" presStyleLbl="parChTrans1D3" presStyleIdx="0" presStyleCnt="3"/>
      <dgm:spPr/>
      <dgm:t>
        <a:bodyPr/>
        <a:lstStyle/>
        <a:p>
          <a:endParaRPr lang="zh-CN" altLang="en-US"/>
        </a:p>
      </dgm:t>
    </dgm:pt>
    <dgm:pt modelId="{675788E0-24D7-4688-85A0-01E618738DE0}" type="pres">
      <dgm:prSet presAssocID="{867074A8-694D-4209-8A2A-2DE9DECC68D3}" presName="connTx" presStyleLbl="parChTrans1D3" presStyleIdx="0" presStyleCnt="3"/>
      <dgm:spPr/>
      <dgm:t>
        <a:bodyPr/>
        <a:lstStyle/>
        <a:p>
          <a:endParaRPr lang="zh-CN" altLang="en-US"/>
        </a:p>
      </dgm:t>
    </dgm:pt>
    <dgm:pt modelId="{DDB54948-3EC9-4584-816A-A0769DF29291}" type="pres">
      <dgm:prSet presAssocID="{F94AB6C3-ED84-495D-BD26-32EBBA035BD1}" presName="root2" presStyleCnt="0"/>
      <dgm:spPr/>
    </dgm:pt>
    <dgm:pt modelId="{8E99DAD8-6DCB-43CC-B4D7-27EE03A6AE60}" type="pres">
      <dgm:prSet presAssocID="{F94AB6C3-ED84-495D-BD26-32EBBA035BD1}" presName="LevelTwoTextNode" presStyleLbl="node3" presStyleIdx="0" presStyleCnt="3" custScaleX="75514" custScaleY="57482" custLinFactNeighborX="-34239" custLinFactNeighborY="1652">
        <dgm:presLayoutVars>
          <dgm:chPref val="3"/>
        </dgm:presLayoutVars>
      </dgm:prSet>
      <dgm:spPr/>
      <dgm:t>
        <a:bodyPr/>
        <a:lstStyle/>
        <a:p>
          <a:endParaRPr lang="zh-CN" altLang="en-US"/>
        </a:p>
      </dgm:t>
    </dgm:pt>
    <dgm:pt modelId="{F07F1F7A-1104-495E-9070-D23320355852}" type="pres">
      <dgm:prSet presAssocID="{F94AB6C3-ED84-495D-BD26-32EBBA035BD1}" presName="level3hierChild" presStyleCnt="0"/>
      <dgm:spPr/>
    </dgm:pt>
    <dgm:pt modelId="{07029349-FCD4-4146-97E4-E7783ED77CAE}" type="pres">
      <dgm:prSet presAssocID="{9B568D4B-941E-4322-9029-2B422BFD0F44}" presName="conn2-1" presStyleLbl="parChTrans1D4" presStyleIdx="0" presStyleCnt="4"/>
      <dgm:spPr/>
      <dgm:t>
        <a:bodyPr/>
        <a:lstStyle/>
        <a:p>
          <a:endParaRPr lang="zh-CN" altLang="en-US"/>
        </a:p>
      </dgm:t>
    </dgm:pt>
    <dgm:pt modelId="{612876A5-EAEA-47E3-B826-F7AD970B2EB5}" type="pres">
      <dgm:prSet presAssocID="{9B568D4B-941E-4322-9029-2B422BFD0F44}" presName="connTx" presStyleLbl="parChTrans1D4" presStyleIdx="0" presStyleCnt="4"/>
      <dgm:spPr/>
      <dgm:t>
        <a:bodyPr/>
        <a:lstStyle/>
        <a:p>
          <a:endParaRPr lang="zh-CN" altLang="en-US"/>
        </a:p>
      </dgm:t>
    </dgm:pt>
    <dgm:pt modelId="{74E0B8DF-221D-4935-A6A8-A1E4822AC16C}" type="pres">
      <dgm:prSet presAssocID="{53B4F5FC-FC75-4DC4-B56C-43BB17B3AFBA}" presName="root2" presStyleCnt="0"/>
      <dgm:spPr/>
    </dgm:pt>
    <dgm:pt modelId="{BFB303BE-5A1E-47E0-B9A4-83873903220C}" type="pres">
      <dgm:prSet presAssocID="{53B4F5FC-FC75-4DC4-B56C-43BB17B3AFBA}" presName="LevelTwoTextNode" presStyleLbl="node4" presStyleIdx="0" presStyleCnt="4" custScaleX="64814" custScaleY="55940">
        <dgm:presLayoutVars>
          <dgm:chPref val="3"/>
        </dgm:presLayoutVars>
      </dgm:prSet>
      <dgm:spPr/>
      <dgm:t>
        <a:bodyPr/>
        <a:lstStyle/>
        <a:p>
          <a:endParaRPr lang="zh-CN" altLang="en-US"/>
        </a:p>
      </dgm:t>
    </dgm:pt>
    <dgm:pt modelId="{2E9A829B-AF73-442D-A1F6-701F9161A66A}" type="pres">
      <dgm:prSet presAssocID="{53B4F5FC-FC75-4DC4-B56C-43BB17B3AFBA}" presName="level3hierChild" presStyleCnt="0"/>
      <dgm:spPr/>
    </dgm:pt>
    <dgm:pt modelId="{86626A7F-2896-4A7B-9168-7CEA0C0DA9DF}" type="pres">
      <dgm:prSet presAssocID="{C4261F16-6E2D-4F07-A6CB-2069392E4BF4}" presName="conn2-1" presStyleLbl="parChTrans1D4" presStyleIdx="1" presStyleCnt="4"/>
      <dgm:spPr/>
      <dgm:t>
        <a:bodyPr/>
        <a:lstStyle/>
        <a:p>
          <a:endParaRPr lang="zh-CN" altLang="en-US"/>
        </a:p>
      </dgm:t>
    </dgm:pt>
    <dgm:pt modelId="{C7B7EB6E-EE98-4005-9996-00C9638304F0}" type="pres">
      <dgm:prSet presAssocID="{C4261F16-6E2D-4F07-A6CB-2069392E4BF4}" presName="connTx" presStyleLbl="parChTrans1D4" presStyleIdx="1" presStyleCnt="4"/>
      <dgm:spPr/>
      <dgm:t>
        <a:bodyPr/>
        <a:lstStyle/>
        <a:p>
          <a:endParaRPr lang="zh-CN" altLang="en-US"/>
        </a:p>
      </dgm:t>
    </dgm:pt>
    <dgm:pt modelId="{7F527F58-86BD-4E49-8D51-48E602EEDD5E}" type="pres">
      <dgm:prSet presAssocID="{BBBCB101-4581-432B-9DE4-5F56C8955E01}" presName="root2" presStyleCnt="0"/>
      <dgm:spPr/>
    </dgm:pt>
    <dgm:pt modelId="{4E375C04-B126-4694-81D1-F2BF3072BC11}" type="pres">
      <dgm:prSet presAssocID="{BBBCB101-4581-432B-9DE4-5F56C8955E01}" presName="LevelTwoTextNode" presStyleLbl="node4" presStyleIdx="1" presStyleCnt="4" custScaleX="63365" custScaleY="53669">
        <dgm:presLayoutVars>
          <dgm:chPref val="3"/>
        </dgm:presLayoutVars>
      </dgm:prSet>
      <dgm:spPr/>
      <dgm:t>
        <a:bodyPr/>
        <a:lstStyle/>
        <a:p>
          <a:endParaRPr lang="zh-CN" altLang="en-US"/>
        </a:p>
      </dgm:t>
    </dgm:pt>
    <dgm:pt modelId="{45EAF5C6-47B8-4FDA-B369-414787B7AF99}" type="pres">
      <dgm:prSet presAssocID="{BBBCB101-4581-432B-9DE4-5F56C8955E01}" presName="level3hierChild" presStyleCnt="0"/>
      <dgm:spPr/>
    </dgm:pt>
    <dgm:pt modelId="{DB8E5DC7-D7FE-4934-AA34-C01F44A88B78}" type="pres">
      <dgm:prSet presAssocID="{4E84C8BD-7CD1-481B-B079-13A9B84AA0DD}" presName="conn2-1" presStyleLbl="parChTrans1D3" presStyleIdx="1" presStyleCnt="3"/>
      <dgm:spPr/>
      <dgm:t>
        <a:bodyPr/>
        <a:lstStyle/>
        <a:p>
          <a:endParaRPr lang="zh-CN" altLang="en-US"/>
        </a:p>
      </dgm:t>
    </dgm:pt>
    <dgm:pt modelId="{80ADCD1B-7324-4AA1-906D-E7D4FE17E4D5}" type="pres">
      <dgm:prSet presAssocID="{4E84C8BD-7CD1-481B-B079-13A9B84AA0DD}" presName="connTx" presStyleLbl="parChTrans1D3" presStyleIdx="1" presStyleCnt="3"/>
      <dgm:spPr/>
      <dgm:t>
        <a:bodyPr/>
        <a:lstStyle/>
        <a:p>
          <a:endParaRPr lang="zh-CN" altLang="en-US"/>
        </a:p>
      </dgm:t>
    </dgm:pt>
    <dgm:pt modelId="{9C6EE40C-8DF0-429C-85B8-493FF26DBF04}" type="pres">
      <dgm:prSet presAssocID="{671A25DC-4BAC-490E-9847-417F7CB3653F}" presName="root2" presStyleCnt="0"/>
      <dgm:spPr/>
    </dgm:pt>
    <dgm:pt modelId="{69A556AE-DF09-4740-9C4A-3A939B58A7E9}" type="pres">
      <dgm:prSet presAssocID="{671A25DC-4BAC-490E-9847-417F7CB3653F}" presName="LevelTwoTextNode" presStyleLbl="node3" presStyleIdx="1" presStyleCnt="3" custScaleX="79073" custScaleY="71154" custLinFactNeighborX="-34239" custLinFactNeighborY="-7887">
        <dgm:presLayoutVars>
          <dgm:chPref val="3"/>
        </dgm:presLayoutVars>
      </dgm:prSet>
      <dgm:spPr/>
      <dgm:t>
        <a:bodyPr/>
        <a:lstStyle/>
        <a:p>
          <a:endParaRPr lang="zh-CN" altLang="en-US"/>
        </a:p>
      </dgm:t>
    </dgm:pt>
    <dgm:pt modelId="{9B7F6F89-C156-4A94-B213-F1F12E73B236}" type="pres">
      <dgm:prSet presAssocID="{671A25DC-4BAC-490E-9847-417F7CB3653F}" presName="level3hierChild" presStyleCnt="0"/>
      <dgm:spPr/>
    </dgm:pt>
    <dgm:pt modelId="{5FF8A092-368D-4130-B2E2-7E8D3A49364E}" type="pres">
      <dgm:prSet presAssocID="{229574A4-378C-4EA6-959C-4B6E611653BB}" presName="conn2-1" presStyleLbl="parChTrans1D4" presStyleIdx="2" presStyleCnt="4"/>
      <dgm:spPr/>
      <dgm:t>
        <a:bodyPr/>
        <a:lstStyle/>
        <a:p>
          <a:endParaRPr lang="zh-CN" altLang="en-US"/>
        </a:p>
      </dgm:t>
    </dgm:pt>
    <dgm:pt modelId="{5A0BCB7A-4283-4743-A4E6-572459978FFA}" type="pres">
      <dgm:prSet presAssocID="{229574A4-378C-4EA6-959C-4B6E611653BB}" presName="connTx" presStyleLbl="parChTrans1D4" presStyleIdx="2" presStyleCnt="4"/>
      <dgm:spPr/>
      <dgm:t>
        <a:bodyPr/>
        <a:lstStyle/>
        <a:p>
          <a:endParaRPr lang="zh-CN" altLang="en-US"/>
        </a:p>
      </dgm:t>
    </dgm:pt>
    <dgm:pt modelId="{0A807D9A-8FA9-4F91-9A5B-09BA3C20B0A2}" type="pres">
      <dgm:prSet presAssocID="{E2C3F3FC-B82F-497A-A731-9D70CA930817}" presName="root2" presStyleCnt="0"/>
      <dgm:spPr/>
    </dgm:pt>
    <dgm:pt modelId="{C78A3556-6651-4995-AC5A-CCCCD9F1C8B0}" type="pres">
      <dgm:prSet presAssocID="{E2C3F3FC-B82F-497A-A731-9D70CA930817}" presName="LevelTwoTextNode" presStyleLbl="node4" presStyleIdx="2" presStyleCnt="4" custScaleX="63763" custScaleY="58553" custLinFactNeighborX="-3164" custLinFactNeighborY="-3659">
        <dgm:presLayoutVars>
          <dgm:chPref val="3"/>
        </dgm:presLayoutVars>
      </dgm:prSet>
      <dgm:spPr/>
      <dgm:t>
        <a:bodyPr/>
        <a:lstStyle/>
        <a:p>
          <a:endParaRPr lang="zh-CN" altLang="en-US"/>
        </a:p>
      </dgm:t>
    </dgm:pt>
    <dgm:pt modelId="{0721FFE7-FDEB-49FA-A10F-D98ADF134DA1}" type="pres">
      <dgm:prSet presAssocID="{E2C3F3FC-B82F-497A-A731-9D70CA930817}" presName="level3hierChild" presStyleCnt="0"/>
      <dgm:spPr/>
    </dgm:pt>
    <dgm:pt modelId="{DD3425FB-72E4-4852-AC78-0775AC75ABF2}" type="pres">
      <dgm:prSet presAssocID="{224712F8-666E-4FF6-B31E-88BAB0EB2EDD}" presName="conn2-1" presStyleLbl="parChTrans1D4" presStyleIdx="3" presStyleCnt="4"/>
      <dgm:spPr/>
      <dgm:t>
        <a:bodyPr/>
        <a:lstStyle/>
        <a:p>
          <a:endParaRPr lang="zh-CN" altLang="en-US"/>
        </a:p>
      </dgm:t>
    </dgm:pt>
    <dgm:pt modelId="{A2130A2F-86C6-4887-A888-0789263439CB}" type="pres">
      <dgm:prSet presAssocID="{224712F8-666E-4FF6-B31E-88BAB0EB2EDD}" presName="connTx" presStyleLbl="parChTrans1D4" presStyleIdx="3" presStyleCnt="4"/>
      <dgm:spPr/>
      <dgm:t>
        <a:bodyPr/>
        <a:lstStyle/>
        <a:p>
          <a:endParaRPr lang="zh-CN" altLang="en-US"/>
        </a:p>
      </dgm:t>
    </dgm:pt>
    <dgm:pt modelId="{CBD3C1D4-A828-4E33-8134-C24F878ABE83}" type="pres">
      <dgm:prSet presAssocID="{C043E49F-1BE5-407D-9CE7-ED183039C9EE}" presName="root2" presStyleCnt="0"/>
      <dgm:spPr/>
    </dgm:pt>
    <dgm:pt modelId="{2982B50D-470D-42CA-A884-A8EE1208D431}" type="pres">
      <dgm:prSet presAssocID="{C043E49F-1BE5-407D-9CE7-ED183039C9EE}" presName="LevelTwoTextNode" presStyleLbl="node4" presStyleIdx="3" presStyleCnt="4" custScaleX="62712" custScaleY="53178" custLinFactNeighborX="-3164" custLinFactNeighborY="2093">
        <dgm:presLayoutVars>
          <dgm:chPref val="3"/>
        </dgm:presLayoutVars>
      </dgm:prSet>
      <dgm:spPr/>
      <dgm:t>
        <a:bodyPr/>
        <a:lstStyle/>
        <a:p>
          <a:endParaRPr lang="zh-CN" altLang="en-US"/>
        </a:p>
      </dgm:t>
    </dgm:pt>
    <dgm:pt modelId="{1B507075-1B7F-4BC1-B230-EBE71732A16F}" type="pres">
      <dgm:prSet presAssocID="{C043E49F-1BE5-407D-9CE7-ED183039C9EE}" presName="level3hierChild" presStyleCnt="0"/>
      <dgm:spPr/>
    </dgm:pt>
    <dgm:pt modelId="{B859094F-F73D-442F-BA19-C038D666F25C}" type="pres">
      <dgm:prSet presAssocID="{30511416-DBFD-481D-9613-6DB0C6562854}" presName="conn2-1" presStyleLbl="parChTrans1D2" presStyleIdx="1" presStyleCnt="2"/>
      <dgm:spPr/>
      <dgm:t>
        <a:bodyPr/>
        <a:lstStyle/>
        <a:p>
          <a:endParaRPr lang="zh-CN" altLang="en-US"/>
        </a:p>
      </dgm:t>
    </dgm:pt>
    <dgm:pt modelId="{5E1DBAB0-39A6-4B14-9165-347A266943CB}" type="pres">
      <dgm:prSet presAssocID="{30511416-DBFD-481D-9613-6DB0C6562854}" presName="connTx" presStyleLbl="parChTrans1D2" presStyleIdx="1" presStyleCnt="2"/>
      <dgm:spPr/>
      <dgm:t>
        <a:bodyPr/>
        <a:lstStyle/>
        <a:p>
          <a:endParaRPr lang="zh-CN" altLang="en-US"/>
        </a:p>
      </dgm:t>
    </dgm:pt>
    <dgm:pt modelId="{7F1FC257-7645-40BA-9549-015C7F35156F}" type="pres">
      <dgm:prSet presAssocID="{58304DCC-7EEA-4533-8142-47F8BD7963C4}" presName="root2" presStyleCnt="0"/>
      <dgm:spPr/>
    </dgm:pt>
    <dgm:pt modelId="{90D796F4-44F1-42EB-A643-DF617093C462}" type="pres">
      <dgm:prSet presAssocID="{58304DCC-7EEA-4533-8142-47F8BD7963C4}" presName="LevelTwoTextNode" presStyleLbl="node2" presStyleIdx="1" presStyleCnt="2" custScaleX="41984" custScaleY="46356" custLinFactNeighborX="-18558" custLinFactNeighborY="3432">
        <dgm:presLayoutVars>
          <dgm:chPref val="3"/>
        </dgm:presLayoutVars>
      </dgm:prSet>
      <dgm:spPr/>
      <dgm:t>
        <a:bodyPr/>
        <a:lstStyle/>
        <a:p>
          <a:endParaRPr lang="zh-CN" altLang="en-US"/>
        </a:p>
      </dgm:t>
    </dgm:pt>
    <dgm:pt modelId="{DFD66FB2-AF16-4A28-A3EE-695EAF9133D0}" type="pres">
      <dgm:prSet presAssocID="{58304DCC-7EEA-4533-8142-47F8BD7963C4}" presName="level3hierChild" presStyleCnt="0"/>
      <dgm:spPr/>
    </dgm:pt>
    <dgm:pt modelId="{EC48E065-989B-4DA1-A31A-4E54E295067E}" type="pres">
      <dgm:prSet presAssocID="{E91C8AD5-96D4-4EF2-90FA-579C27A9C46B}" presName="conn2-1" presStyleLbl="parChTrans1D3" presStyleIdx="2" presStyleCnt="3"/>
      <dgm:spPr/>
      <dgm:t>
        <a:bodyPr/>
        <a:lstStyle/>
        <a:p>
          <a:endParaRPr lang="zh-CN" altLang="en-US"/>
        </a:p>
      </dgm:t>
    </dgm:pt>
    <dgm:pt modelId="{C85F87D3-0319-41E7-9AA3-EB853C5322E0}" type="pres">
      <dgm:prSet presAssocID="{E91C8AD5-96D4-4EF2-90FA-579C27A9C46B}" presName="connTx" presStyleLbl="parChTrans1D3" presStyleIdx="2" presStyleCnt="3"/>
      <dgm:spPr/>
      <dgm:t>
        <a:bodyPr/>
        <a:lstStyle/>
        <a:p>
          <a:endParaRPr lang="zh-CN" altLang="en-US"/>
        </a:p>
      </dgm:t>
    </dgm:pt>
    <dgm:pt modelId="{5D83CB34-2C3C-41EE-B3AD-BE1917661FAA}" type="pres">
      <dgm:prSet presAssocID="{387AD07A-B125-4CE7-80A9-ED35DF0658BD}" presName="root2" presStyleCnt="0"/>
      <dgm:spPr/>
    </dgm:pt>
    <dgm:pt modelId="{8593C521-DF15-4E46-93AE-A7A5C0F093E2}" type="pres">
      <dgm:prSet presAssocID="{387AD07A-B125-4CE7-80A9-ED35DF0658BD}" presName="LevelTwoTextNode" presStyleLbl="node3" presStyleIdx="2" presStyleCnt="3" custLinFactNeighborX="-32475" custLinFactNeighborY="6579">
        <dgm:presLayoutVars>
          <dgm:chPref val="3"/>
        </dgm:presLayoutVars>
      </dgm:prSet>
      <dgm:spPr/>
      <dgm:t>
        <a:bodyPr/>
        <a:lstStyle/>
        <a:p>
          <a:endParaRPr lang="zh-CN" altLang="en-US"/>
        </a:p>
      </dgm:t>
    </dgm:pt>
    <dgm:pt modelId="{B82A07D3-E80F-4E9C-9EA1-F9386CA1E354}" type="pres">
      <dgm:prSet presAssocID="{387AD07A-B125-4CE7-80A9-ED35DF0658BD}" presName="level3hierChild" presStyleCnt="0"/>
      <dgm:spPr/>
    </dgm:pt>
  </dgm:ptLst>
  <dgm:cxnLst>
    <dgm:cxn modelId="{E4609CFC-9246-4E1D-886E-B067C2FA713C}" type="presOf" srcId="{C4261F16-6E2D-4F07-A6CB-2069392E4BF4}" destId="{86626A7F-2896-4A7B-9168-7CEA0C0DA9DF}" srcOrd="0" destOrd="0" presId="urn:microsoft.com/office/officeart/2005/8/layout/hierarchy2"/>
    <dgm:cxn modelId="{A1BB8550-0F0F-46D8-85B0-0693865C7DF9}" srcId="{AFB05F65-DFC1-46D3-AE0D-0272ABD4D884}" destId="{671A25DC-4BAC-490E-9847-417F7CB3653F}" srcOrd="1" destOrd="0" parTransId="{4E84C8BD-7CD1-481B-B079-13A9B84AA0DD}" sibTransId="{56280BC4-749F-4D93-9C1E-31F2B2A2D2F5}"/>
    <dgm:cxn modelId="{2BD372E1-35D2-4FA7-86E8-3D90E5536EAF}" type="presOf" srcId="{CC0D6642-EB87-415E-80AC-4B7795A034F5}" destId="{D25C9D83-90FB-4694-8205-EF8571F1B471}" srcOrd="1" destOrd="0" presId="urn:microsoft.com/office/officeart/2005/8/layout/hierarchy2"/>
    <dgm:cxn modelId="{37E74BBE-A9B5-4FDC-8D6C-36D53CAD3B63}" type="presOf" srcId="{CC0D6642-EB87-415E-80AC-4B7795A034F5}" destId="{1431B271-6E51-4975-938D-0B1966AD33E3}" srcOrd="0" destOrd="0" presId="urn:microsoft.com/office/officeart/2005/8/layout/hierarchy2"/>
    <dgm:cxn modelId="{540F2EEE-9D2C-47CC-8097-8B4BF0A662E3}" type="presOf" srcId="{BBBCB101-4581-432B-9DE4-5F56C8955E01}" destId="{4E375C04-B126-4694-81D1-F2BF3072BC11}" srcOrd="0" destOrd="0" presId="urn:microsoft.com/office/officeart/2005/8/layout/hierarchy2"/>
    <dgm:cxn modelId="{4828F638-4722-40D5-8FA4-B106437B9D19}" type="presOf" srcId="{C043E49F-1BE5-407D-9CE7-ED183039C9EE}" destId="{2982B50D-470D-42CA-A884-A8EE1208D431}" srcOrd="0" destOrd="0" presId="urn:microsoft.com/office/officeart/2005/8/layout/hierarchy2"/>
    <dgm:cxn modelId="{FD52EE5B-A965-4CE2-8636-626091FC19AB}" type="presOf" srcId="{671A25DC-4BAC-490E-9847-417F7CB3653F}" destId="{69A556AE-DF09-4740-9C4A-3A939B58A7E9}" srcOrd="0" destOrd="0" presId="urn:microsoft.com/office/officeart/2005/8/layout/hierarchy2"/>
    <dgm:cxn modelId="{F40386C7-3FED-44E4-9E55-2F888CFEE965}" type="presOf" srcId="{30511416-DBFD-481D-9613-6DB0C6562854}" destId="{B859094F-F73D-442F-BA19-C038D666F25C}" srcOrd="0" destOrd="0" presId="urn:microsoft.com/office/officeart/2005/8/layout/hierarchy2"/>
    <dgm:cxn modelId="{D23D9F5D-B305-4095-9C04-BFA4D3ADDEE7}" type="presOf" srcId="{229574A4-378C-4EA6-959C-4B6E611653BB}" destId="{5FF8A092-368D-4130-B2E2-7E8D3A49364E}" srcOrd="0" destOrd="0" presId="urn:microsoft.com/office/officeart/2005/8/layout/hierarchy2"/>
    <dgm:cxn modelId="{B12C2401-807D-4A53-A3B1-F9DBF4755D84}" type="presOf" srcId="{C4261F16-6E2D-4F07-A6CB-2069392E4BF4}" destId="{C7B7EB6E-EE98-4005-9996-00C9638304F0}" srcOrd="1" destOrd="0" presId="urn:microsoft.com/office/officeart/2005/8/layout/hierarchy2"/>
    <dgm:cxn modelId="{6CF62200-0D2D-4499-ACBA-C47A980CC08C}" type="presOf" srcId="{224712F8-666E-4FF6-B31E-88BAB0EB2EDD}" destId="{DD3425FB-72E4-4852-AC78-0775AC75ABF2}" srcOrd="0" destOrd="0" presId="urn:microsoft.com/office/officeart/2005/8/layout/hierarchy2"/>
    <dgm:cxn modelId="{FA00B609-169B-4A5B-BEE6-43E91341A38F}" type="presOf" srcId="{F94AB6C3-ED84-495D-BD26-32EBBA035BD1}" destId="{8E99DAD8-6DCB-43CC-B4D7-27EE03A6AE60}" srcOrd="0" destOrd="0" presId="urn:microsoft.com/office/officeart/2005/8/layout/hierarchy2"/>
    <dgm:cxn modelId="{A54CB31E-8193-40C6-BE36-11FD0CCE19A0}" type="presOf" srcId="{224712F8-666E-4FF6-B31E-88BAB0EB2EDD}" destId="{A2130A2F-86C6-4887-A888-0789263439CB}" srcOrd="1" destOrd="0" presId="urn:microsoft.com/office/officeart/2005/8/layout/hierarchy2"/>
    <dgm:cxn modelId="{7A25E661-337F-4B11-8F71-1C69EEF9BBE8}" type="presOf" srcId="{E91C8AD5-96D4-4EF2-90FA-579C27A9C46B}" destId="{EC48E065-989B-4DA1-A31A-4E54E295067E}" srcOrd="0" destOrd="0" presId="urn:microsoft.com/office/officeart/2005/8/layout/hierarchy2"/>
    <dgm:cxn modelId="{920F2A3C-0AD6-435C-91FC-E67BAFD9D87F}" type="presOf" srcId="{30511416-DBFD-481D-9613-6DB0C6562854}" destId="{5E1DBAB0-39A6-4B14-9165-347A266943CB}" srcOrd="1" destOrd="0" presId="urn:microsoft.com/office/officeart/2005/8/layout/hierarchy2"/>
    <dgm:cxn modelId="{14AB8486-3D16-44D2-A314-12E14773DB1B}" type="presOf" srcId="{35A3376C-DE43-4838-8333-4080C434241D}" destId="{1616F260-1D89-4FEF-B1B4-2F8B54147D21}" srcOrd="0" destOrd="0" presId="urn:microsoft.com/office/officeart/2005/8/layout/hierarchy2"/>
    <dgm:cxn modelId="{CEDDC63D-8905-4D6B-A9BA-00D5A53BACBD}" type="presOf" srcId="{4E84C8BD-7CD1-481B-B079-13A9B84AA0DD}" destId="{DB8E5DC7-D7FE-4934-AA34-C01F44A88B78}" srcOrd="0" destOrd="0" presId="urn:microsoft.com/office/officeart/2005/8/layout/hierarchy2"/>
    <dgm:cxn modelId="{AEE0B567-7A8C-4087-AA6F-F30B01368B55}" type="presOf" srcId="{AFB05F65-DFC1-46D3-AE0D-0272ABD4D884}" destId="{D6E6A55A-E0E5-47A1-A7B2-A79119CD3021}" srcOrd="0" destOrd="0" presId="urn:microsoft.com/office/officeart/2005/8/layout/hierarchy2"/>
    <dgm:cxn modelId="{6C76FB7A-4054-4619-8A72-79361B494423}" type="presOf" srcId="{C6871030-F2D0-4D8B-8953-A9734D9FE561}" destId="{992B6F16-4E22-4C04-92C1-01E4FE76044F}" srcOrd="0" destOrd="0" presId="urn:microsoft.com/office/officeart/2005/8/layout/hierarchy2"/>
    <dgm:cxn modelId="{E4A7ECC9-D876-4CF4-B264-9715A1779D8E}" type="presOf" srcId="{53B4F5FC-FC75-4DC4-B56C-43BB17B3AFBA}" destId="{BFB303BE-5A1E-47E0-B9A4-83873903220C}" srcOrd="0" destOrd="0" presId="urn:microsoft.com/office/officeart/2005/8/layout/hierarchy2"/>
    <dgm:cxn modelId="{251C5BCC-DF94-48D5-92B3-E27DC404C3CE}" type="presOf" srcId="{E2C3F3FC-B82F-497A-A731-9D70CA930817}" destId="{C78A3556-6651-4995-AC5A-CCCCD9F1C8B0}" srcOrd="0" destOrd="0" presId="urn:microsoft.com/office/officeart/2005/8/layout/hierarchy2"/>
    <dgm:cxn modelId="{DFCA94A2-C1D2-4073-B624-507C5B1FA632}" type="presOf" srcId="{58304DCC-7EEA-4533-8142-47F8BD7963C4}" destId="{90D796F4-44F1-42EB-A643-DF617093C462}" srcOrd="0" destOrd="0" presId="urn:microsoft.com/office/officeart/2005/8/layout/hierarchy2"/>
    <dgm:cxn modelId="{425A8B75-3D8E-4549-BB63-0498C7C4D38D}" type="presOf" srcId="{387AD07A-B125-4CE7-80A9-ED35DF0658BD}" destId="{8593C521-DF15-4E46-93AE-A7A5C0F093E2}" srcOrd="0" destOrd="0" presId="urn:microsoft.com/office/officeart/2005/8/layout/hierarchy2"/>
    <dgm:cxn modelId="{8FD36FAE-6F5A-4462-9B09-9F93F7AD3F1E}" srcId="{F94AB6C3-ED84-495D-BD26-32EBBA035BD1}" destId="{BBBCB101-4581-432B-9DE4-5F56C8955E01}" srcOrd="1" destOrd="0" parTransId="{C4261F16-6E2D-4F07-A6CB-2069392E4BF4}" sibTransId="{55F0B943-5B77-4736-8572-6F4D4C2C5546}"/>
    <dgm:cxn modelId="{93F38697-84D0-43F1-A205-45D98C7ED527}" type="presOf" srcId="{9B568D4B-941E-4322-9029-2B422BFD0F44}" destId="{612876A5-EAEA-47E3-B826-F7AD970B2EB5}" srcOrd="1" destOrd="0" presId="urn:microsoft.com/office/officeart/2005/8/layout/hierarchy2"/>
    <dgm:cxn modelId="{050E860D-8F59-49E1-B3BA-C975A0DD2926}" srcId="{58304DCC-7EEA-4533-8142-47F8BD7963C4}" destId="{387AD07A-B125-4CE7-80A9-ED35DF0658BD}" srcOrd="0" destOrd="0" parTransId="{E91C8AD5-96D4-4EF2-90FA-579C27A9C46B}" sibTransId="{D3C4985C-6214-463E-9740-E8A115AC7543}"/>
    <dgm:cxn modelId="{CD1B4F7E-4CED-462A-BADC-7C3AE96452E1}" type="presOf" srcId="{229574A4-378C-4EA6-959C-4B6E611653BB}" destId="{5A0BCB7A-4283-4743-A4E6-572459978FFA}" srcOrd="1" destOrd="0" presId="urn:microsoft.com/office/officeart/2005/8/layout/hierarchy2"/>
    <dgm:cxn modelId="{77CD2034-A161-4691-BF8F-F53022349B4F}" srcId="{35A3376C-DE43-4838-8333-4080C434241D}" destId="{AFB05F65-DFC1-46D3-AE0D-0272ABD4D884}" srcOrd="0" destOrd="0" parTransId="{CC0D6642-EB87-415E-80AC-4B7795A034F5}" sibTransId="{370AD8B4-A370-49BE-A5BF-875FB3F2AD92}"/>
    <dgm:cxn modelId="{A1E9A317-218F-45C3-88A4-F329644C0ED5}" srcId="{AFB05F65-DFC1-46D3-AE0D-0272ABD4D884}" destId="{F94AB6C3-ED84-495D-BD26-32EBBA035BD1}" srcOrd="0" destOrd="0" parTransId="{867074A8-694D-4209-8A2A-2DE9DECC68D3}" sibTransId="{9D7487D8-0B73-4D9A-A779-C07AE1C8EC36}"/>
    <dgm:cxn modelId="{805BE710-35AC-478F-AC8D-AE8EE1121DAB}" srcId="{C6871030-F2D0-4D8B-8953-A9734D9FE561}" destId="{35A3376C-DE43-4838-8333-4080C434241D}" srcOrd="0" destOrd="0" parTransId="{9B17DBD3-BA18-4AB1-A9ED-DFBB64D40376}" sibTransId="{A31EEB46-212A-4145-A892-E610FFBF9D9C}"/>
    <dgm:cxn modelId="{099C45E3-FDB6-48CB-B4A6-739B935B40FB}" srcId="{35A3376C-DE43-4838-8333-4080C434241D}" destId="{58304DCC-7EEA-4533-8142-47F8BD7963C4}" srcOrd="1" destOrd="0" parTransId="{30511416-DBFD-481D-9613-6DB0C6562854}" sibTransId="{1B7AB5AC-56BC-4A55-B901-262F46CD7A68}"/>
    <dgm:cxn modelId="{4585AD5D-A2C9-477C-A58F-6D9426F64BAE}" srcId="{671A25DC-4BAC-490E-9847-417F7CB3653F}" destId="{C043E49F-1BE5-407D-9CE7-ED183039C9EE}" srcOrd="1" destOrd="0" parTransId="{224712F8-666E-4FF6-B31E-88BAB0EB2EDD}" sibTransId="{5AF753CD-3A00-4B1F-82DA-E432023DD6E1}"/>
    <dgm:cxn modelId="{BAA7F493-D328-4FC3-9019-0F56F884F186}" srcId="{671A25DC-4BAC-490E-9847-417F7CB3653F}" destId="{E2C3F3FC-B82F-497A-A731-9D70CA930817}" srcOrd="0" destOrd="0" parTransId="{229574A4-378C-4EA6-959C-4B6E611653BB}" sibTransId="{F7C74E29-94B2-4AC9-B1AA-B31F652319F8}"/>
    <dgm:cxn modelId="{D7109AEA-190C-4D80-AFA4-E55B173F32A8}" srcId="{F94AB6C3-ED84-495D-BD26-32EBBA035BD1}" destId="{53B4F5FC-FC75-4DC4-B56C-43BB17B3AFBA}" srcOrd="0" destOrd="0" parTransId="{9B568D4B-941E-4322-9029-2B422BFD0F44}" sibTransId="{39E2F3D7-FD76-4D70-B8C8-D6A3C9B69681}"/>
    <dgm:cxn modelId="{7E5D74F7-24B6-47BC-B3B6-CCBB4F3EA37A}" type="presOf" srcId="{E91C8AD5-96D4-4EF2-90FA-579C27A9C46B}" destId="{C85F87D3-0319-41E7-9AA3-EB853C5322E0}" srcOrd="1" destOrd="0" presId="urn:microsoft.com/office/officeart/2005/8/layout/hierarchy2"/>
    <dgm:cxn modelId="{DE5F6AC0-BC44-4A56-8DCE-63B132515EF0}" type="presOf" srcId="{4E84C8BD-7CD1-481B-B079-13A9B84AA0DD}" destId="{80ADCD1B-7324-4AA1-906D-E7D4FE17E4D5}" srcOrd="1" destOrd="0" presId="urn:microsoft.com/office/officeart/2005/8/layout/hierarchy2"/>
    <dgm:cxn modelId="{9512A4A0-D1D8-4FBE-9A48-9F8B1B2AB8FD}" type="presOf" srcId="{867074A8-694D-4209-8A2A-2DE9DECC68D3}" destId="{28C81DED-2C75-447D-A4C9-6B607626CD18}" srcOrd="0" destOrd="0" presId="urn:microsoft.com/office/officeart/2005/8/layout/hierarchy2"/>
    <dgm:cxn modelId="{E250A163-720E-4506-AF3A-70D5CF838453}" type="presOf" srcId="{9B568D4B-941E-4322-9029-2B422BFD0F44}" destId="{07029349-FCD4-4146-97E4-E7783ED77CAE}" srcOrd="0" destOrd="0" presId="urn:microsoft.com/office/officeart/2005/8/layout/hierarchy2"/>
    <dgm:cxn modelId="{F8BE0DA3-0F81-47E2-93AB-96D3177E4A98}" type="presOf" srcId="{867074A8-694D-4209-8A2A-2DE9DECC68D3}" destId="{675788E0-24D7-4688-85A0-01E618738DE0}" srcOrd="1" destOrd="0" presId="urn:microsoft.com/office/officeart/2005/8/layout/hierarchy2"/>
    <dgm:cxn modelId="{EE818B65-29CB-4D58-B794-1B2154A40877}" type="presParOf" srcId="{992B6F16-4E22-4C04-92C1-01E4FE76044F}" destId="{9E6B09A0-5D51-49B1-B687-67239797A2CE}" srcOrd="0" destOrd="0" presId="urn:microsoft.com/office/officeart/2005/8/layout/hierarchy2"/>
    <dgm:cxn modelId="{9A041335-0045-43C8-BF4E-F97E72D20030}" type="presParOf" srcId="{9E6B09A0-5D51-49B1-B687-67239797A2CE}" destId="{1616F260-1D89-4FEF-B1B4-2F8B54147D21}" srcOrd="0" destOrd="0" presId="urn:microsoft.com/office/officeart/2005/8/layout/hierarchy2"/>
    <dgm:cxn modelId="{2EC78BAD-5972-4FAD-A768-F2B7BA08EB37}" type="presParOf" srcId="{9E6B09A0-5D51-49B1-B687-67239797A2CE}" destId="{7E2F29B4-9ECF-46F6-B031-257D2882A6AB}" srcOrd="1" destOrd="0" presId="urn:microsoft.com/office/officeart/2005/8/layout/hierarchy2"/>
    <dgm:cxn modelId="{C2FFA4CE-2147-4D82-99B3-7BCD210B6FDE}" type="presParOf" srcId="{7E2F29B4-9ECF-46F6-B031-257D2882A6AB}" destId="{1431B271-6E51-4975-938D-0B1966AD33E3}" srcOrd="0" destOrd="0" presId="urn:microsoft.com/office/officeart/2005/8/layout/hierarchy2"/>
    <dgm:cxn modelId="{6633D5C1-AE88-49EF-B95F-D52CE61DB051}" type="presParOf" srcId="{1431B271-6E51-4975-938D-0B1966AD33E3}" destId="{D25C9D83-90FB-4694-8205-EF8571F1B471}" srcOrd="0" destOrd="0" presId="urn:microsoft.com/office/officeart/2005/8/layout/hierarchy2"/>
    <dgm:cxn modelId="{E7B7B5F6-52FD-499A-B730-876DC43B95C6}" type="presParOf" srcId="{7E2F29B4-9ECF-46F6-B031-257D2882A6AB}" destId="{577276BA-7B54-4339-9887-325D7D0CC93C}" srcOrd="1" destOrd="0" presId="urn:microsoft.com/office/officeart/2005/8/layout/hierarchy2"/>
    <dgm:cxn modelId="{07F420C1-C338-42BE-B6CC-625B11F88521}" type="presParOf" srcId="{577276BA-7B54-4339-9887-325D7D0CC93C}" destId="{D6E6A55A-E0E5-47A1-A7B2-A79119CD3021}" srcOrd="0" destOrd="0" presId="urn:microsoft.com/office/officeart/2005/8/layout/hierarchy2"/>
    <dgm:cxn modelId="{E577897C-0A65-4579-A8D4-B7C97CCA1881}" type="presParOf" srcId="{577276BA-7B54-4339-9887-325D7D0CC93C}" destId="{4F61FEF9-494F-40F9-8DA0-F76159AECD95}" srcOrd="1" destOrd="0" presId="urn:microsoft.com/office/officeart/2005/8/layout/hierarchy2"/>
    <dgm:cxn modelId="{16C5C5AD-86D6-47AE-8407-F4A654F4A2D2}" type="presParOf" srcId="{4F61FEF9-494F-40F9-8DA0-F76159AECD95}" destId="{28C81DED-2C75-447D-A4C9-6B607626CD18}" srcOrd="0" destOrd="0" presId="urn:microsoft.com/office/officeart/2005/8/layout/hierarchy2"/>
    <dgm:cxn modelId="{E447F357-67D1-4A59-9315-DB4D7D31435B}" type="presParOf" srcId="{28C81DED-2C75-447D-A4C9-6B607626CD18}" destId="{675788E0-24D7-4688-85A0-01E618738DE0}" srcOrd="0" destOrd="0" presId="urn:microsoft.com/office/officeart/2005/8/layout/hierarchy2"/>
    <dgm:cxn modelId="{43BAD77F-491A-418B-9CA2-50C1AA0C4DB7}" type="presParOf" srcId="{4F61FEF9-494F-40F9-8DA0-F76159AECD95}" destId="{DDB54948-3EC9-4584-816A-A0769DF29291}" srcOrd="1" destOrd="0" presId="urn:microsoft.com/office/officeart/2005/8/layout/hierarchy2"/>
    <dgm:cxn modelId="{091A6B89-B442-43EA-A92B-60F8147BF89C}" type="presParOf" srcId="{DDB54948-3EC9-4584-816A-A0769DF29291}" destId="{8E99DAD8-6DCB-43CC-B4D7-27EE03A6AE60}" srcOrd="0" destOrd="0" presId="urn:microsoft.com/office/officeart/2005/8/layout/hierarchy2"/>
    <dgm:cxn modelId="{5CC6409A-E7D9-40EE-97A0-AF3C9DF322FE}" type="presParOf" srcId="{DDB54948-3EC9-4584-816A-A0769DF29291}" destId="{F07F1F7A-1104-495E-9070-D23320355852}" srcOrd="1" destOrd="0" presId="urn:microsoft.com/office/officeart/2005/8/layout/hierarchy2"/>
    <dgm:cxn modelId="{39394AB3-99BF-45C0-A5C7-E62BFBA417B0}" type="presParOf" srcId="{F07F1F7A-1104-495E-9070-D23320355852}" destId="{07029349-FCD4-4146-97E4-E7783ED77CAE}" srcOrd="0" destOrd="0" presId="urn:microsoft.com/office/officeart/2005/8/layout/hierarchy2"/>
    <dgm:cxn modelId="{F0D35A15-44F3-4F7A-A0CB-0B7CEE5AA627}" type="presParOf" srcId="{07029349-FCD4-4146-97E4-E7783ED77CAE}" destId="{612876A5-EAEA-47E3-B826-F7AD970B2EB5}" srcOrd="0" destOrd="0" presId="urn:microsoft.com/office/officeart/2005/8/layout/hierarchy2"/>
    <dgm:cxn modelId="{B5948BD3-3C6A-491A-9A1C-635B75AE1120}" type="presParOf" srcId="{F07F1F7A-1104-495E-9070-D23320355852}" destId="{74E0B8DF-221D-4935-A6A8-A1E4822AC16C}" srcOrd="1" destOrd="0" presId="urn:microsoft.com/office/officeart/2005/8/layout/hierarchy2"/>
    <dgm:cxn modelId="{765E4470-6461-49B4-8CC1-DF8192CC4313}" type="presParOf" srcId="{74E0B8DF-221D-4935-A6A8-A1E4822AC16C}" destId="{BFB303BE-5A1E-47E0-B9A4-83873903220C}" srcOrd="0" destOrd="0" presId="urn:microsoft.com/office/officeart/2005/8/layout/hierarchy2"/>
    <dgm:cxn modelId="{9F440BC6-D215-4697-A26C-D243BB6E2D8A}" type="presParOf" srcId="{74E0B8DF-221D-4935-A6A8-A1E4822AC16C}" destId="{2E9A829B-AF73-442D-A1F6-701F9161A66A}" srcOrd="1" destOrd="0" presId="urn:microsoft.com/office/officeart/2005/8/layout/hierarchy2"/>
    <dgm:cxn modelId="{DFB3C8A9-1901-4529-998C-A1849E818339}" type="presParOf" srcId="{F07F1F7A-1104-495E-9070-D23320355852}" destId="{86626A7F-2896-4A7B-9168-7CEA0C0DA9DF}" srcOrd="2" destOrd="0" presId="urn:microsoft.com/office/officeart/2005/8/layout/hierarchy2"/>
    <dgm:cxn modelId="{918360FB-59FD-4809-8D7E-D46329A40914}" type="presParOf" srcId="{86626A7F-2896-4A7B-9168-7CEA0C0DA9DF}" destId="{C7B7EB6E-EE98-4005-9996-00C9638304F0}" srcOrd="0" destOrd="0" presId="urn:microsoft.com/office/officeart/2005/8/layout/hierarchy2"/>
    <dgm:cxn modelId="{21E47155-E838-4AE9-A2C2-CC3813C1495F}" type="presParOf" srcId="{F07F1F7A-1104-495E-9070-D23320355852}" destId="{7F527F58-86BD-4E49-8D51-48E602EEDD5E}" srcOrd="3" destOrd="0" presId="urn:microsoft.com/office/officeart/2005/8/layout/hierarchy2"/>
    <dgm:cxn modelId="{ACF288B7-2DA8-4CA8-97A5-14927D864C95}" type="presParOf" srcId="{7F527F58-86BD-4E49-8D51-48E602EEDD5E}" destId="{4E375C04-B126-4694-81D1-F2BF3072BC11}" srcOrd="0" destOrd="0" presId="urn:microsoft.com/office/officeart/2005/8/layout/hierarchy2"/>
    <dgm:cxn modelId="{F77F9CF9-95F5-4679-9781-925A809CDADB}" type="presParOf" srcId="{7F527F58-86BD-4E49-8D51-48E602EEDD5E}" destId="{45EAF5C6-47B8-4FDA-B369-414787B7AF99}" srcOrd="1" destOrd="0" presId="urn:microsoft.com/office/officeart/2005/8/layout/hierarchy2"/>
    <dgm:cxn modelId="{08E64F13-9981-4D77-A962-0A81E388605A}" type="presParOf" srcId="{4F61FEF9-494F-40F9-8DA0-F76159AECD95}" destId="{DB8E5DC7-D7FE-4934-AA34-C01F44A88B78}" srcOrd="2" destOrd="0" presId="urn:microsoft.com/office/officeart/2005/8/layout/hierarchy2"/>
    <dgm:cxn modelId="{F479A5B8-C197-49C6-BAC1-215E97B4BD15}" type="presParOf" srcId="{DB8E5DC7-D7FE-4934-AA34-C01F44A88B78}" destId="{80ADCD1B-7324-4AA1-906D-E7D4FE17E4D5}" srcOrd="0" destOrd="0" presId="urn:microsoft.com/office/officeart/2005/8/layout/hierarchy2"/>
    <dgm:cxn modelId="{84073D35-58C0-4F76-ADAA-145C7BFE93F9}" type="presParOf" srcId="{4F61FEF9-494F-40F9-8DA0-F76159AECD95}" destId="{9C6EE40C-8DF0-429C-85B8-493FF26DBF04}" srcOrd="3" destOrd="0" presId="urn:microsoft.com/office/officeart/2005/8/layout/hierarchy2"/>
    <dgm:cxn modelId="{6092C594-08AA-4B7F-9D27-03BA3C35715A}" type="presParOf" srcId="{9C6EE40C-8DF0-429C-85B8-493FF26DBF04}" destId="{69A556AE-DF09-4740-9C4A-3A939B58A7E9}" srcOrd="0" destOrd="0" presId="urn:microsoft.com/office/officeart/2005/8/layout/hierarchy2"/>
    <dgm:cxn modelId="{F6B4E060-A930-497A-B97A-BD00258CC42E}" type="presParOf" srcId="{9C6EE40C-8DF0-429C-85B8-493FF26DBF04}" destId="{9B7F6F89-C156-4A94-B213-F1F12E73B236}" srcOrd="1" destOrd="0" presId="urn:microsoft.com/office/officeart/2005/8/layout/hierarchy2"/>
    <dgm:cxn modelId="{00840669-1B6E-4B0F-8B7F-DAB72B20C8BB}" type="presParOf" srcId="{9B7F6F89-C156-4A94-B213-F1F12E73B236}" destId="{5FF8A092-368D-4130-B2E2-7E8D3A49364E}" srcOrd="0" destOrd="0" presId="urn:microsoft.com/office/officeart/2005/8/layout/hierarchy2"/>
    <dgm:cxn modelId="{350667A1-F208-4EF5-8632-411512889C90}" type="presParOf" srcId="{5FF8A092-368D-4130-B2E2-7E8D3A49364E}" destId="{5A0BCB7A-4283-4743-A4E6-572459978FFA}" srcOrd="0" destOrd="0" presId="urn:microsoft.com/office/officeart/2005/8/layout/hierarchy2"/>
    <dgm:cxn modelId="{6849365D-69D6-4417-9D46-C61519E4F57E}" type="presParOf" srcId="{9B7F6F89-C156-4A94-B213-F1F12E73B236}" destId="{0A807D9A-8FA9-4F91-9A5B-09BA3C20B0A2}" srcOrd="1" destOrd="0" presId="urn:microsoft.com/office/officeart/2005/8/layout/hierarchy2"/>
    <dgm:cxn modelId="{50710FEA-544F-41D8-BCB1-236C30D50816}" type="presParOf" srcId="{0A807D9A-8FA9-4F91-9A5B-09BA3C20B0A2}" destId="{C78A3556-6651-4995-AC5A-CCCCD9F1C8B0}" srcOrd="0" destOrd="0" presId="urn:microsoft.com/office/officeart/2005/8/layout/hierarchy2"/>
    <dgm:cxn modelId="{901A2B3D-8327-48C0-8392-D7A8EF6C18F0}" type="presParOf" srcId="{0A807D9A-8FA9-4F91-9A5B-09BA3C20B0A2}" destId="{0721FFE7-FDEB-49FA-A10F-D98ADF134DA1}" srcOrd="1" destOrd="0" presId="urn:microsoft.com/office/officeart/2005/8/layout/hierarchy2"/>
    <dgm:cxn modelId="{83878E8B-8F56-4204-8763-0A35F6BA700A}" type="presParOf" srcId="{9B7F6F89-C156-4A94-B213-F1F12E73B236}" destId="{DD3425FB-72E4-4852-AC78-0775AC75ABF2}" srcOrd="2" destOrd="0" presId="urn:microsoft.com/office/officeart/2005/8/layout/hierarchy2"/>
    <dgm:cxn modelId="{B40009FC-05A5-421C-8FCE-3FBE43EF19F8}" type="presParOf" srcId="{DD3425FB-72E4-4852-AC78-0775AC75ABF2}" destId="{A2130A2F-86C6-4887-A888-0789263439CB}" srcOrd="0" destOrd="0" presId="urn:microsoft.com/office/officeart/2005/8/layout/hierarchy2"/>
    <dgm:cxn modelId="{E44D86D0-74C0-46E6-A3F2-6F58E4EB7132}" type="presParOf" srcId="{9B7F6F89-C156-4A94-B213-F1F12E73B236}" destId="{CBD3C1D4-A828-4E33-8134-C24F878ABE83}" srcOrd="3" destOrd="0" presId="urn:microsoft.com/office/officeart/2005/8/layout/hierarchy2"/>
    <dgm:cxn modelId="{9F7CDF53-6CBC-408A-A1F1-8F0D00E44137}" type="presParOf" srcId="{CBD3C1D4-A828-4E33-8134-C24F878ABE83}" destId="{2982B50D-470D-42CA-A884-A8EE1208D431}" srcOrd="0" destOrd="0" presId="urn:microsoft.com/office/officeart/2005/8/layout/hierarchy2"/>
    <dgm:cxn modelId="{A43A40C4-7BA3-434D-80B1-56B6B1989C38}" type="presParOf" srcId="{CBD3C1D4-A828-4E33-8134-C24F878ABE83}" destId="{1B507075-1B7F-4BC1-B230-EBE71732A16F}" srcOrd="1" destOrd="0" presId="urn:microsoft.com/office/officeart/2005/8/layout/hierarchy2"/>
    <dgm:cxn modelId="{643E70E0-02E0-4367-9690-3111D2007E4F}" type="presParOf" srcId="{7E2F29B4-9ECF-46F6-B031-257D2882A6AB}" destId="{B859094F-F73D-442F-BA19-C038D666F25C}" srcOrd="2" destOrd="0" presId="urn:microsoft.com/office/officeart/2005/8/layout/hierarchy2"/>
    <dgm:cxn modelId="{0475B063-F21D-48DB-9933-00999E6E3B83}" type="presParOf" srcId="{B859094F-F73D-442F-BA19-C038D666F25C}" destId="{5E1DBAB0-39A6-4B14-9165-347A266943CB}" srcOrd="0" destOrd="0" presId="urn:microsoft.com/office/officeart/2005/8/layout/hierarchy2"/>
    <dgm:cxn modelId="{FE932F8E-0065-4C65-924D-B865BD476B6A}" type="presParOf" srcId="{7E2F29B4-9ECF-46F6-B031-257D2882A6AB}" destId="{7F1FC257-7645-40BA-9549-015C7F35156F}" srcOrd="3" destOrd="0" presId="urn:microsoft.com/office/officeart/2005/8/layout/hierarchy2"/>
    <dgm:cxn modelId="{1BB2E780-9B6B-478E-9E69-5380CA1AACA7}" type="presParOf" srcId="{7F1FC257-7645-40BA-9549-015C7F35156F}" destId="{90D796F4-44F1-42EB-A643-DF617093C462}" srcOrd="0" destOrd="0" presId="urn:microsoft.com/office/officeart/2005/8/layout/hierarchy2"/>
    <dgm:cxn modelId="{57E14BC9-9B99-4F49-9C86-36C8D3E74345}" type="presParOf" srcId="{7F1FC257-7645-40BA-9549-015C7F35156F}" destId="{DFD66FB2-AF16-4A28-A3EE-695EAF9133D0}" srcOrd="1" destOrd="0" presId="urn:microsoft.com/office/officeart/2005/8/layout/hierarchy2"/>
    <dgm:cxn modelId="{1F2D62FB-25D3-4E30-8685-02302530903B}" type="presParOf" srcId="{DFD66FB2-AF16-4A28-A3EE-695EAF9133D0}" destId="{EC48E065-989B-4DA1-A31A-4E54E295067E}" srcOrd="0" destOrd="0" presId="urn:microsoft.com/office/officeart/2005/8/layout/hierarchy2"/>
    <dgm:cxn modelId="{81BF4C6E-B531-4FBF-B052-AAFDF620DAC3}" type="presParOf" srcId="{EC48E065-989B-4DA1-A31A-4E54E295067E}" destId="{C85F87D3-0319-41E7-9AA3-EB853C5322E0}" srcOrd="0" destOrd="0" presId="urn:microsoft.com/office/officeart/2005/8/layout/hierarchy2"/>
    <dgm:cxn modelId="{0324CDDD-B1D9-4B9B-BF68-F70D4ADAC588}" type="presParOf" srcId="{DFD66FB2-AF16-4A28-A3EE-695EAF9133D0}" destId="{5D83CB34-2C3C-41EE-B3AD-BE1917661FAA}" srcOrd="1" destOrd="0" presId="urn:microsoft.com/office/officeart/2005/8/layout/hierarchy2"/>
    <dgm:cxn modelId="{FE234CF3-DEA6-450F-9C07-4C853CFDB2A1}" type="presParOf" srcId="{5D83CB34-2C3C-41EE-B3AD-BE1917661FAA}" destId="{8593C521-DF15-4E46-93AE-A7A5C0F093E2}" srcOrd="0" destOrd="0" presId="urn:microsoft.com/office/officeart/2005/8/layout/hierarchy2"/>
    <dgm:cxn modelId="{E88C496A-509F-4AA1-A960-DD0768CF5265}" type="presParOf" srcId="{5D83CB34-2C3C-41EE-B3AD-BE1917661FAA}" destId="{B82A07D3-E80F-4E9C-9EA1-F9386CA1E354}" srcOrd="1" destOrd="0" presId="urn:microsoft.com/office/officeart/2005/8/layout/hierarchy2"/>
  </dgm:cxnLst>
  <dgm:bg>
    <a:effectLst>
      <a:glow rad="63500">
        <a:schemeClr val="accent5">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64D1F1-807A-4E1A-A98B-5B89DB613B40}" type="doc">
      <dgm:prSet loTypeId="urn:microsoft.com/office/officeart/2005/8/layout/radial1" loCatId="relationship" qsTypeId="urn:microsoft.com/office/officeart/2005/8/quickstyle/simple1" qsCatId="simple" csTypeId="urn:microsoft.com/office/officeart/2005/8/colors/colorful2" csCatId="colorful" phldr="1"/>
      <dgm:spPr/>
      <dgm:t>
        <a:bodyPr/>
        <a:lstStyle/>
        <a:p>
          <a:endParaRPr lang="zh-CN" altLang="en-US"/>
        </a:p>
      </dgm:t>
    </dgm:pt>
    <dgm:pt modelId="{AE8E2D15-F041-4B04-B528-8A10BBFA4065}">
      <dgm:prSet phldrT="[文本]"/>
      <dgm:spPr/>
      <dgm:t>
        <a:bodyPr/>
        <a:lstStyle/>
        <a:p>
          <a:r>
            <a:rPr lang="zh-CN" altLang="en-US" dirty="0"/>
            <a:t>遗传学染色体学说</a:t>
          </a:r>
        </a:p>
      </dgm:t>
    </dgm:pt>
    <dgm:pt modelId="{5B082B1F-127D-4070-84DC-4B9146BC9358}" type="parTrans" cxnId="{6FC0BCBD-F630-4FDB-B1DF-74CDFC461CBB}">
      <dgm:prSet/>
      <dgm:spPr/>
      <dgm:t>
        <a:bodyPr/>
        <a:lstStyle/>
        <a:p>
          <a:endParaRPr lang="zh-CN" altLang="en-US"/>
        </a:p>
      </dgm:t>
    </dgm:pt>
    <dgm:pt modelId="{1D756EB2-1C36-4901-ADB0-F25D75A4E721}" type="sibTrans" cxnId="{6FC0BCBD-F630-4FDB-B1DF-74CDFC461CBB}">
      <dgm:prSet/>
      <dgm:spPr/>
      <dgm:t>
        <a:bodyPr/>
        <a:lstStyle/>
        <a:p>
          <a:endParaRPr lang="zh-CN" altLang="en-US"/>
        </a:p>
      </dgm:t>
    </dgm:pt>
    <dgm:pt modelId="{E81CF97E-7A43-4E6C-BC6D-5773D8C25AB8}">
      <dgm:prSet phldrT="[文本]"/>
      <dgm:spPr/>
      <dgm:t>
        <a:bodyPr/>
        <a:lstStyle/>
        <a:p>
          <a:r>
            <a:rPr lang="zh-CN" altLang="en-US" dirty="0">
              <a:hlinkClick xmlns:r="http://schemas.openxmlformats.org/officeDocument/2006/relationships" r:id="rId1" action="ppaction://hlinksldjump"/>
            </a:rPr>
            <a:t>细胞分裂中的染色体行为</a:t>
          </a:r>
          <a:endParaRPr lang="zh-CN" altLang="en-US" dirty="0"/>
        </a:p>
      </dgm:t>
    </dgm:pt>
    <dgm:pt modelId="{1F0D2859-EFF1-4308-98CA-92D208F805E5}" type="parTrans" cxnId="{5F0E20EF-09AF-4D1D-AC8E-2CDB3093F448}">
      <dgm:prSet/>
      <dgm:spPr/>
      <dgm:t>
        <a:bodyPr/>
        <a:lstStyle/>
        <a:p>
          <a:endParaRPr lang="zh-CN" altLang="en-US"/>
        </a:p>
      </dgm:t>
    </dgm:pt>
    <dgm:pt modelId="{B425937D-A587-424D-BDE1-04E30D1F616B}" type="sibTrans" cxnId="{5F0E20EF-09AF-4D1D-AC8E-2CDB3093F448}">
      <dgm:prSet/>
      <dgm:spPr/>
      <dgm:t>
        <a:bodyPr/>
        <a:lstStyle/>
        <a:p>
          <a:endParaRPr lang="zh-CN" altLang="en-US"/>
        </a:p>
      </dgm:t>
    </dgm:pt>
    <dgm:pt modelId="{47FCD6E7-442D-4391-AC1E-0406D8AAD45B}">
      <dgm:prSet phldrT="[文本]"/>
      <dgm:spPr/>
      <dgm:t>
        <a:bodyPr/>
        <a:lstStyle/>
        <a:p>
          <a:r>
            <a:rPr lang="zh-CN" altLang="en-US" dirty="0">
              <a:hlinkClick xmlns:r="http://schemas.openxmlformats.org/officeDocument/2006/relationships" r:id="rId2" action="ppaction://hlinksldjump"/>
            </a:rPr>
            <a:t>染色质和染色体</a:t>
          </a:r>
          <a:endParaRPr lang="zh-CN" altLang="en-US" dirty="0"/>
        </a:p>
      </dgm:t>
    </dgm:pt>
    <dgm:pt modelId="{C6D48A6B-5F91-46BD-8B21-61F45D4BF65D}" type="parTrans" cxnId="{EDFCDEC4-2AC7-4848-91DC-70277C452FAB}">
      <dgm:prSet/>
      <dgm:spPr/>
      <dgm:t>
        <a:bodyPr/>
        <a:lstStyle/>
        <a:p>
          <a:endParaRPr lang="zh-CN" altLang="en-US"/>
        </a:p>
      </dgm:t>
    </dgm:pt>
    <dgm:pt modelId="{F7649F97-DB24-47A8-A688-33875BC8F079}" type="sibTrans" cxnId="{EDFCDEC4-2AC7-4848-91DC-70277C452FAB}">
      <dgm:prSet/>
      <dgm:spPr/>
      <dgm:t>
        <a:bodyPr/>
        <a:lstStyle/>
        <a:p>
          <a:endParaRPr lang="zh-CN" altLang="en-US"/>
        </a:p>
      </dgm:t>
    </dgm:pt>
    <dgm:pt modelId="{F330F001-4546-4A94-B7D0-35CBBB72F872}">
      <dgm:prSet phldrT="[文本]"/>
      <dgm:spPr/>
      <dgm:t>
        <a:bodyPr/>
        <a:lstStyle/>
        <a:p>
          <a:r>
            <a:rPr lang="zh-CN" altLang="en-US" dirty="0">
              <a:hlinkClick xmlns:r="http://schemas.openxmlformats.org/officeDocument/2006/relationships" r:id="rId3" action="ppaction://hlinksldjump"/>
            </a:rPr>
            <a:t>染色体周史</a:t>
          </a:r>
          <a:endParaRPr lang="zh-CN" altLang="en-US" dirty="0"/>
        </a:p>
      </dgm:t>
    </dgm:pt>
    <dgm:pt modelId="{CC6383A2-FADF-4B35-B598-F1047A61C5D4}" type="parTrans" cxnId="{DAE80EBF-66DF-4807-AA3F-7D24FF96812C}">
      <dgm:prSet/>
      <dgm:spPr/>
      <dgm:t>
        <a:bodyPr/>
        <a:lstStyle/>
        <a:p>
          <a:endParaRPr lang="zh-CN" altLang="en-US"/>
        </a:p>
      </dgm:t>
    </dgm:pt>
    <dgm:pt modelId="{C442C818-90CC-471F-9005-110EF098E46B}" type="sibTrans" cxnId="{DAE80EBF-66DF-4807-AA3F-7D24FF96812C}">
      <dgm:prSet/>
      <dgm:spPr/>
      <dgm:t>
        <a:bodyPr/>
        <a:lstStyle/>
        <a:p>
          <a:endParaRPr lang="zh-CN" altLang="en-US"/>
        </a:p>
      </dgm:t>
    </dgm:pt>
    <dgm:pt modelId="{F47A80FF-0E49-4ECD-BC8D-26A4C5075446}">
      <dgm:prSet phldrT="[文本]"/>
      <dgm:spPr/>
      <dgm:t>
        <a:bodyPr/>
        <a:lstStyle/>
        <a:p>
          <a:r>
            <a:rPr lang="zh-CN" altLang="en-US" dirty="0">
              <a:hlinkClick xmlns:r="http://schemas.openxmlformats.org/officeDocument/2006/relationships" r:id="rId4" action="ppaction://hlinksldjump"/>
            </a:rPr>
            <a:t>遗传染色体学说的证明</a:t>
          </a:r>
          <a:endParaRPr lang="zh-CN" altLang="en-US" dirty="0"/>
        </a:p>
      </dgm:t>
    </dgm:pt>
    <dgm:pt modelId="{E010168A-A8D3-4726-9641-E63A8259E75C}" type="parTrans" cxnId="{42D1717A-2D5A-4941-A822-01D8181A495A}">
      <dgm:prSet/>
      <dgm:spPr/>
      <dgm:t>
        <a:bodyPr/>
        <a:lstStyle/>
        <a:p>
          <a:endParaRPr lang="zh-CN" altLang="en-US"/>
        </a:p>
      </dgm:t>
    </dgm:pt>
    <dgm:pt modelId="{43CA2A99-13C0-4B4F-A546-94324BFB71DF}" type="sibTrans" cxnId="{42D1717A-2D5A-4941-A822-01D8181A495A}">
      <dgm:prSet/>
      <dgm:spPr/>
      <dgm:t>
        <a:bodyPr/>
        <a:lstStyle/>
        <a:p>
          <a:endParaRPr lang="zh-CN" altLang="en-US"/>
        </a:p>
      </dgm:t>
    </dgm:pt>
    <dgm:pt modelId="{5228D887-8E60-4237-B32C-069FFF547339}" type="pres">
      <dgm:prSet presAssocID="{6A64D1F1-807A-4E1A-A98B-5B89DB613B40}" presName="cycle" presStyleCnt="0">
        <dgm:presLayoutVars>
          <dgm:chMax val="1"/>
          <dgm:dir/>
          <dgm:animLvl val="ctr"/>
          <dgm:resizeHandles val="exact"/>
        </dgm:presLayoutVars>
      </dgm:prSet>
      <dgm:spPr/>
      <dgm:t>
        <a:bodyPr/>
        <a:lstStyle/>
        <a:p>
          <a:endParaRPr lang="zh-CN" altLang="en-US"/>
        </a:p>
      </dgm:t>
    </dgm:pt>
    <dgm:pt modelId="{C15BE807-4F7F-4235-9675-08BE7EEC74C0}" type="pres">
      <dgm:prSet presAssocID="{AE8E2D15-F041-4B04-B528-8A10BBFA4065}" presName="centerShape" presStyleLbl="node0" presStyleIdx="0" presStyleCnt="1"/>
      <dgm:spPr/>
      <dgm:t>
        <a:bodyPr/>
        <a:lstStyle/>
        <a:p>
          <a:endParaRPr lang="zh-CN" altLang="en-US"/>
        </a:p>
      </dgm:t>
    </dgm:pt>
    <dgm:pt modelId="{21E8BF56-70CD-43A8-AB57-EB40821572BC}" type="pres">
      <dgm:prSet presAssocID="{1F0D2859-EFF1-4308-98CA-92D208F805E5}" presName="Name9" presStyleLbl="parChTrans1D2" presStyleIdx="0" presStyleCnt="4"/>
      <dgm:spPr/>
      <dgm:t>
        <a:bodyPr/>
        <a:lstStyle/>
        <a:p>
          <a:endParaRPr lang="zh-CN" altLang="en-US"/>
        </a:p>
      </dgm:t>
    </dgm:pt>
    <dgm:pt modelId="{B5D2D9DB-DFA8-4CCC-8CB2-A9A1623D80D5}" type="pres">
      <dgm:prSet presAssocID="{1F0D2859-EFF1-4308-98CA-92D208F805E5}" presName="connTx" presStyleLbl="parChTrans1D2" presStyleIdx="0" presStyleCnt="4"/>
      <dgm:spPr/>
      <dgm:t>
        <a:bodyPr/>
        <a:lstStyle/>
        <a:p>
          <a:endParaRPr lang="zh-CN" altLang="en-US"/>
        </a:p>
      </dgm:t>
    </dgm:pt>
    <dgm:pt modelId="{805B9D6E-6CFD-451D-B69A-C91C99158863}" type="pres">
      <dgm:prSet presAssocID="{E81CF97E-7A43-4E6C-BC6D-5773D8C25AB8}" presName="node" presStyleLbl="node1" presStyleIdx="0" presStyleCnt="4" custRadScaleRad="96685" custRadScaleInc="999">
        <dgm:presLayoutVars>
          <dgm:bulletEnabled val="1"/>
        </dgm:presLayoutVars>
      </dgm:prSet>
      <dgm:spPr/>
      <dgm:t>
        <a:bodyPr/>
        <a:lstStyle/>
        <a:p>
          <a:endParaRPr lang="zh-CN" altLang="en-US"/>
        </a:p>
      </dgm:t>
    </dgm:pt>
    <dgm:pt modelId="{F4D65ED7-CEC6-4295-AA4D-AFB71899C79C}" type="pres">
      <dgm:prSet presAssocID="{C6D48A6B-5F91-46BD-8B21-61F45D4BF65D}" presName="Name9" presStyleLbl="parChTrans1D2" presStyleIdx="1" presStyleCnt="4"/>
      <dgm:spPr/>
      <dgm:t>
        <a:bodyPr/>
        <a:lstStyle/>
        <a:p>
          <a:endParaRPr lang="zh-CN" altLang="en-US"/>
        </a:p>
      </dgm:t>
    </dgm:pt>
    <dgm:pt modelId="{FE909538-0A6E-4E62-BB81-C4D61BCD8ED4}" type="pres">
      <dgm:prSet presAssocID="{C6D48A6B-5F91-46BD-8B21-61F45D4BF65D}" presName="connTx" presStyleLbl="parChTrans1D2" presStyleIdx="1" presStyleCnt="4"/>
      <dgm:spPr/>
      <dgm:t>
        <a:bodyPr/>
        <a:lstStyle/>
        <a:p>
          <a:endParaRPr lang="zh-CN" altLang="en-US"/>
        </a:p>
      </dgm:t>
    </dgm:pt>
    <dgm:pt modelId="{5823283E-1B1D-49EE-99F0-AA2C6B5F0EA5}" type="pres">
      <dgm:prSet presAssocID="{47FCD6E7-442D-4391-AC1E-0406D8AAD45B}" presName="node" presStyleLbl="node1" presStyleIdx="1" presStyleCnt="4">
        <dgm:presLayoutVars>
          <dgm:bulletEnabled val="1"/>
        </dgm:presLayoutVars>
      </dgm:prSet>
      <dgm:spPr/>
      <dgm:t>
        <a:bodyPr/>
        <a:lstStyle/>
        <a:p>
          <a:endParaRPr lang="zh-CN" altLang="en-US"/>
        </a:p>
      </dgm:t>
    </dgm:pt>
    <dgm:pt modelId="{5C08D72D-2289-4955-A0A1-EF30DFD0DDD2}" type="pres">
      <dgm:prSet presAssocID="{CC6383A2-FADF-4B35-B598-F1047A61C5D4}" presName="Name9" presStyleLbl="parChTrans1D2" presStyleIdx="2" presStyleCnt="4"/>
      <dgm:spPr/>
      <dgm:t>
        <a:bodyPr/>
        <a:lstStyle/>
        <a:p>
          <a:endParaRPr lang="zh-CN" altLang="en-US"/>
        </a:p>
      </dgm:t>
    </dgm:pt>
    <dgm:pt modelId="{4FA84216-C4E2-4B33-A204-E53AE8A1E3EB}" type="pres">
      <dgm:prSet presAssocID="{CC6383A2-FADF-4B35-B598-F1047A61C5D4}" presName="connTx" presStyleLbl="parChTrans1D2" presStyleIdx="2" presStyleCnt="4"/>
      <dgm:spPr/>
      <dgm:t>
        <a:bodyPr/>
        <a:lstStyle/>
        <a:p>
          <a:endParaRPr lang="zh-CN" altLang="en-US"/>
        </a:p>
      </dgm:t>
    </dgm:pt>
    <dgm:pt modelId="{F798EED1-458D-4620-A7E1-B7E45113AFFE}" type="pres">
      <dgm:prSet presAssocID="{F330F001-4546-4A94-B7D0-35CBBB72F872}" presName="node" presStyleLbl="node1" presStyleIdx="2" presStyleCnt="4">
        <dgm:presLayoutVars>
          <dgm:bulletEnabled val="1"/>
        </dgm:presLayoutVars>
      </dgm:prSet>
      <dgm:spPr/>
      <dgm:t>
        <a:bodyPr/>
        <a:lstStyle/>
        <a:p>
          <a:endParaRPr lang="zh-CN" altLang="en-US"/>
        </a:p>
      </dgm:t>
    </dgm:pt>
    <dgm:pt modelId="{A133BBD5-66D7-4675-AB5F-B20D317CE67A}" type="pres">
      <dgm:prSet presAssocID="{E010168A-A8D3-4726-9641-E63A8259E75C}" presName="Name9" presStyleLbl="parChTrans1D2" presStyleIdx="3" presStyleCnt="4"/>
      <dgm:spPr/>
      <dgm:t>
        <a:bodyPr/>
        <a:lstStyle/>
        <a:p>
          <a:endParaRPr lang="zh-CN" altLang="en-US"/>
        </a:p>
      </dgm:t>
    </dgm:pt>
    <dgm:pt modelId="{47D11934-691E-4BFB-A5CE-F091005B3D58}" type="pres">
      <dgm:prSet presAssocID="{E010168A-A8D3-4726-9641-E63A8259E75C}" presName="connTx" presStyleLbl="parChTrans1D2" presStyleIdx="3" presStyleCnt="4"/>
      <dgm:spPr/>
      <dgm:t>
        <a:bodyPr/>
        <a:lstStyle/>
        <a:p>
          <a:endParaRPr lang="zh-CN" altLang="en-US"/>
        </a:p>
      </dgm:t>
    </dgm:pt>
    <dgm:pt modelId="{AC9B5AEF-BC46-4757-8FB1-F57CA8756938}" type="pres">
      <dgm:prSet presAssocID="{F47A80FF-0E49-4ECD-BC8D-26A4C5075446}" presName="node" presStyleLbl="node1" presStyleIdx="3" presStyleCnt="4" custRadScaleRad="105778" custRadScaleInc="4567">
        <dgm:presLayoutVars>
          <dgm:bulletEnabled val="1"/>
        </dgm:presLayoutVars>
      </dgm:prSet>
      <dgm:spPr/>
      <dgm:t>
        <a:bodyPr/>
        <a:lstStyle/>
        <a:p>
          <a:endParaRPr lang="zh-CN" altLang="en-US"/>
        </a:p>
      </dgm:t>
    </dgm:pt>
  </dgm:ptLst>
  <dgm:cxnLst>
    <dgm:cxn modelId="{7E28A6C3-C2B4-41D4-B7AC-006D128D7555}" type="presOf" srcId="{1F0D2859-EFF1-4308-98CA-92D208F805E5}" destId="{21E8BF56-70CD-43A8-AB57-EB40821572BC}" srcOrd="0" destOrd="0" presId="urn:microsoft.com/office/officeart/2005/8/layout/radial1"/>
    <dgm:cxn modelId="{8AB9946E-F55A-4F78-9FC3-53BBCC2F0BC8}" type="presOf" srcId="{1F0D2859-EFF1-4308-98CA-92D208F805E5}" destId="{B5D2D9DB-DFA8-4CCC-8CB2-A9A1623D80D5}" srcOrd="1" destOrd="0" presId="urn:microsoft.com/office/officeart/2005/8/layout/radial1"/>
    <dgm:cxn modelId="{6C840389-39D1-4907-88DF-46FE41DC3854}" type="presOf" srcId="{E81CF97E-7A43-4E6C-BC6D-5773D8C25AB8}" destId="{805B9D6E-6CFD-451D-B69A-C91C99158863}" srcOrd="0" destOrd="0" presId="urn:microsoft.com/office/officeart/2005/8/layout/radial1"/>
    <dgm:cxn modelId="{6534B9FC-56C8-4C95-9CB9-FE654F2E28D9}" type="presOf" srcId="{F47A80FF-0E49-4ECD-BC8D-26A4C5075446}" destId="{AC9B5AEF-BC46-4757-8FB1-F57CA8756938}" srcOrd="0" destOrd="0" presId="urn:microsoft.com/office/officeart/2005/8/layout/radial1"/>
    <dgm:cxn modelId="{D425A8DD-3207-4D9B-8442-3E6414D31BB0}" type="presOf" srcId="{E010168A-A8D3-4726-9641-E63A8259E75C}" destId="{A133BBD5-66D7-4675-AB5F-B20D317CE67A}" srcOrd="0" destOrd="0" presId="urn:microsoft.com/office/officeart/2005/8/layout/radial1"/>
    <dgm:cxn modelId="{80ECAC62-49C2-4174-B549-DF96A4730132}" type="presOf" srcId="{E010168A-A8D3-4726-9641-E63A8259E75C}" destId="{47D11934-691E-4BFB-A5CE-F091005B3D58}" srcOrd="1" destOrd="0" presId="urn:microsoft.com/office/officeart/2005/8/layout/radial1"/>
    <dgm:cxn modelId="{1A6304E3-6152-4512-ABCC-05DB731F1894}" type="presOf" srcId="{C6D48A6B-5F91-46BD-8B21-61F45D4BF65D}" destId="{FE909538-0A6E-4E62-BB81-C4D61BCD8ED4}" srcOrd="1" destOrd="0" presId="urn:microsoft.com/office/officeart/2005/8/layout/radial1"/>
    <dgm:cxn modelId="{5C52C8E2-3BF5-4DED-82BB-066DB114EECB}" type="presOf" srcId="{6A64D1F1-807A-4E1A-A98B-5B89DB613B40}" destId="{5228D887-8E60-4237-B32C-069FFF547339}" srcOrd="0" destOrd="0" presId="urn:microsoft.com/office/officeart/2005/8/layout/radial1"/>
    <dgm:cxn modelId="{D2524965-4F18-4372-B631-7C1D2B1B9EAC}" type="presOf" srcId="{47FCD6E7-442D-4391-AC1E-0406D8AAD45B}" destId="{5823283E-1B1D-49EE-99F0-AA2C6B5F0EA5}" srcOrd="0" destOrd="0" presId="urn:microsoft.com/office/officeart/2005/8/layout/radial1"/>
    <dgm:cxn modelId="{46E4AD11-E226-4BF0-BB40-8706C11EBB4C}" type="presOf" srcId="{CC6383A2-FADF-4B35-B598-F1047A61C5D4}" destId="{5C08D72D-2289-4955-A0A1-EF30DFD0DDD2}" srcOrd="0" destOrd="0" presId="urn:microsoft.com/office/officeart/2005/8/layout/radial1"/>
    <dgm:cxn modelId="{512D9943-CDC9-460A-B71E-B16814F7F67C}" type="presOf" srcId="{AE8E2D15-F041-4B04-B528-8A10BBFA4065}" destId="{C15BE807-4F7F-4235-9675-08BE7EEC74C0}" srcOrd="0" destOrd="0" presId="urn:microsoft.com/office/officeart/2005/8/layout/radial1"/>
    <dgm:cxn modelId="{EDFCDEC4-2AC7-4848-91DC-70277C452FAB}" srcId="{AE8E2D15-F041-4B04-B528-8A10BBFA4065}" destId="{47FCD6E7-442D-4391-AC1E-0406D8AAD45B}" srcOrd="1" destOrd="0" parTransId="{C6D48A6B-5F91-46BD-8B21-61F45D4BF65D}" sibTransId="{F7649F97-DB24-47A8-A688-33875BC8F079}"/>
    <dgm:cxn modelId="{010FF421-EB2E-44FE-82C8-8728EAA64A54}" type="presOf" srcId="{F330F001-4546-4A94-B7D0-35CBBB72F872}" destId="{F798EED1-458D-4620-A7E1-B7E45113AFFE}" srcOrd="0" destOrd="0" presId="urn:microsoft.com/office/officeart/2005/8/layout/radial1"/>
    <dgm:cxn modelId="{5F0E20EF-09AF-4D1D-AC8E-2CDB3093F448}" srcId="{AE8E2D15-F041-4B04-B528-8A10BBFA4065}" destId="{E81CF97E-7A43-4E6C-BC6D-5773D8C25AB8}" srcOrd="0" destOrd="0" parTransId="{1F0D2859-EFF1-4308-98CA-92D208F805E5}" sibTransId="{B425937D-A587-424D-BDE1-04E30D1F616B}"/>
    <dgm:cxn modelId="{64AAC51E-C522-4E18-8397-B7763694F6B5}" type="presOf" srcId="{C6D48A6B-5F91-46BD-8B21-61F45D4BF65D}" destId="{F4D65ED7-CEC6-4295-AA4D-AFB71899C79C}" srcOrd="0" destOrd="0" presId="urn:microsoft.com/office/officeart/2005/8/layout/radial1"/>
    <dgm:cxn modelId="{42D1717A-2D5A-4941-A822-01D8181A495A}" srcId="{AE8E2D15-F041-4B04-B528-8A10BBFA4065}" destId="{F47A80FF-0E49-4ECD-BC8D-26A4C5075446}" srcOrd="3" destOrd="0" parTransId="{E010168A-A8D3-4726-9641-E63A8259E75C}" sibTransId="{43CA2A99-13C0-4B4F-A546-94324BFB71DF}"/>
    <dgm:cxn modelId="{DAE80EBF-66DF-4807-AA3F-7D24FF96812C}" srcId="{AE8E2D15-F041-4B04-B528-8A10BBFA4065}" destId="{F330F001-4546-4A94-B7D0-35CBBB72F872}" srcOrd="2" destOrd="0" parTransId="{CC6383A2-FADF-4B35-B598-F1047A61C5D4}" sibTransId="{C442C818-90CC-471F-9005-110EF098E46B}"/>
    <dgm:cxn modelId="{6FC0BCBD-F630-4FDB-B1DF-74CDFC461CBB}" srcId="{6A64D1F1-807A-4E1A-A98B-5B89DB613B40}" destId="{AE8E2D15-F041-4B04-B528-8A10BBFA4065}" srcOrd="0" destOrd="0" parTransId="{5B082B1F-127D-4070-84DC-4B9146BC9358}" sibTransId="{1D756EB2-1C36-4901-ADB0-F25D75A4E721}"/>
    <dgm:cxn modelId="{B6382102-1DE1-4EA4-8529-72B8FB8B1254}" type="presOf" srcId="{CC6383A2-FADF-4B35-B598-F1047A61C5D4}" destId="{4FA84216-C4E2-4B33-A204-E53AE8A1E3EB}" srcOrd="1" destOrd="0" presId="urn:microsoft.com/office/officeart/2005/8/layout/radial1"/>
    <dgm:cxn modelId="{CAFCB4C0-820C-4C24-AEFF-13B82E73BEAE}" type="presParOf" srcId="{5228D887-8E60-4237-B32C-069FFF547339}" destId="{C15BE807-4F7F-4235-9675-08BE7EEC74C0}" srcOrd="0" destOrd="0" presId="urn:microsoft.com/office/officeart/2005/8/layout/radial1"/>
    <dgm:cxn modelId="{64E0F7E2-D64A-4618-A683-2970146B3330}" type="presParOf" srcId="{5228D887-8E60-4237-B32C-069FFF547339}" destId="{21E8BF56-70CD-43A8-AB57-EB40821572BC}" srcOrd="1" destOrd="0" presId="urn:microsoft.com/office/officeart/2005/8/layout/radial1"/>
    <dgm:cxn modelId="{69B523D5-47F0-4864-B0C2-CDA01D0328CD}" type="presParOf" srcId="{21E8BF56-70CD-43A8-AB57-EB40821572BC}" destId="{B5D2D9DB-DFA8-4CCC-8CB2-A9A1623D80D5}" srcOrd="0" destOrd="0" presId="urn:microsoft.com/office/officeart/2005/8/layout/radial1"/>
    <dgm:cxn modelId="{56B59DB7-917E-413E-A256-196796C1FE7B}" type="presParOf" srcId="{5228D887-8E60-4237-B32C-069FFF547339}" destId="{805B9D6E-6CFD-451D-B69A-C91C99158863}" srcOrd="2" destOrd="0" presId="urn:microsoft.com/office/officeart/2005/8/layout/radial1"/>
    <dgm:cxn modelId="{96F5AB5E-63A5-48E3-AB67-09175DD8E1AE}" type="presParOf" srcId="{5228D887-8E60-4237-B32C-069FFF547339}" destId="{F4D65ED7-CEC6-4295-AA4D-AFB71899C79C}" srcOrd="3" destOrd="0" presId="urn:microsoft.com/office/officeart/2005/8/layout/radial1"/>
    <dgm:cxn modelId="{914C971F-1164-40DE-ACD5-2A31C5466D8E}" type="presParOf" srcId="{F4D65ED7-CEC6-4295-AA4D-AFB71899C79C}" destId="{FE909538-0A6E-4E62-BB81-C4D61BCD8ED4}" srcOrd="0" destOrd="0" presId="urn:microsoft.com/office/officeart/2005/8/layout/radial1"/>
    <dgm:cxn modelId="{57BB1100-9EC8-4045-B93F-FF3D17B71964}" type="presParOf" srcId="{5228D887-8E60-4237-B32C-069FFF547339}" destId="{5823283E-1B1D-49EE-99F0-AA2C6B5F0EA5}" srcOrd="4" destOrd="0" presId="urn:microsoft.com/office/officeart/2005/8/layout/radial1"/>
    <dgm:cxn modelId="{2137B07E-B01D-41A8-AA40-560777477FDD}" type="presParOf" srcId="{5228D887-8E60-4237-B32C-069FFF547339}" destId="{5C08D72D-2289-4955-A0A1-EF30DFD0DDD2}" srcOrd="5" destOrd="0" presId="urn:microsoft.com/office/officeart/2005/8/layout/radial1"/>
    <dgm:cxn modelId="{2C3C723A-753B-423B-BC20-A050E9D2673D}" type="presParOf" srcId="{5C08D72D-2289-4955-A0A1-EF30DFD0DDD2}" destId="{4FA84216-C4E2-4B33-A204-E53AE8A1E3EB}" srcOrd="0" destOrd="0" presId="urn:microsoft.com/office/officeart/2005/8/layout/radial1"/>
    <dgm:cxn modelId="{059FB2F5-4DCD-42EF-A580-D48D5B9D6529}" type="presParOf" srcId="{5228D887-8E60-4237-B32C-069FFF547339}" destId="{F798EED1-458D-4620-A7E1-B7E45113AFFE}" srcOrd="6" destOrd="0" presId="urn:microsoft.com/office/officeart/2005/8/layout/radial1"/>
    <dgm:cxn modelId="{BD825F0B-BA6B-4EC8-AD31-84FD296C8C30}" type="presParOf" srcId="{5228D887-8E60-4237-B32C-069FFF547339}" destId="{A133BBD5-66D7-4675-AB5F-B20D317CE67A}" srcOrd="7" destOrd="0" presId="urn:microsoft.com/office/officeart/2005/8/layout/radial1"/>
    <dgm:cxn modelId="{E11CD4DE-7AD8-44E0-9D74-3365727ACF91}" type="presParOf" srcId="{A133BBD5-66D7-4675-AB5F-B20D317CE67A}" destId="{47D11934-691E-4BFB-A5CE-F091005B3D58}" srcOrd="0" destOrd="0" presId="urn:microsoft.com/office/officeart/2005/8/layout/radial1"/>
    <dgm:cxn modelId="{DFCABE36-BF91-435E-BF4A-6D74AC5E2125}" type="presParOf" srcId="{5228D887-8E60-4237-B32C-069FFF547339}" destId="{AC9B5AEF-BC46-4757-8FB1-F57CA8756938}"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CAD460-DF4C-43FB-9AB1-E168B610839B}"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zh-CN" altLang="en-US"/>
        </a:p>
      </dgm:t>
    </dgm:pt>
    <dgm:pt modelId="{9FEC5E0B-5D5D-49B7-896D-13A83B183604}">
      <dgm:prSet phldrT="[文本]"/>
      <dgm:spPr/>
      <dgm:t>
        <a:bodyPr/>
        <a:lstStyle/>
        <a:p>
          <a:r>
            <a:rPr lang="zh-CN" altLang="en-US" dirty="0"/>
            <a:t>染色质</a:t>
          </a:r>
        </a:p>
      </dgm:t>
    </dgm:pt>
    <dgm:pt modelId="{171122FE-BD08-48AC-8EAC-E6B68E1B28F1}" type="parTrans" cxnId="{AE9A6327-62F1-49D6-8618-9C759F4EC6E0}">
      <dgm:prSet/>
      <dgm:spPr/>
      <dgm:t>
        <a:bodyPr/>
        <a:lstStyle/>
        <a:p>
          <a:endParaRPr lang="zh-CN" altLang="en-US"/>
        </a:p>
      </dgm:t>
    </dgm:pt>
    <dgm:pt modelId="{B5437103-3C75-44C1-9749-DEBA55A5A706}" type="sibTrans" cxnId="{AE9A6327-62F1-49D6-8618-9C759F4EC6E0}">
      <dgm:prSet/>
      <dgm:spPr/>
      <dgm:t>
        <a:bodyPr/>
        <a:lstStyle/>
        <a:p>
          <a:endParaRPr lang="zh-CN" altLang="en-US"/>
        </a:p>
      </dgm:t>
    </dgm:pt>
    <dgm:pt modelId="{0FC71E0D-BC76-4FC5-92D0-BC7009E401B8}">
      <dgm:prSet phldrT="[文本]"/>
      <dgm:spPr/>
      <dgm:t>
        <a:bodyPr/>
        <a:lstStyle/>
        <a:p>
          <a:r>
            <a:rPr lang="zh-CN" altLang="en-US" dirty="0"/>
            <a:t>线性双螺旋</a:t>
          </a:r>
          <a:r>
            <a:rPr lang="en-US" altLang="zh-CN" dirty="0"/>
            <a:t>DNA</a:t>
          </a:r>
          <a:endParaRPr lang="zh-CN" altLang="en-US" dirty="0"/>
        </a:p>
      </dgm:t>
    </dgm:pt>
    <dgm:pt modelId="{5457DBFD-8DED-4718-8A3F-673E0B307670}" type="parTrans" cxnId="{5FFEB9FB-4AD1-40DE-9F4D-F3F8891A3E04}">
      <dgm:prSet/>
      <dgm:spPr/>
      <dgm:t>
        <a:bodyPr/>
        <a:lstStyle/>
        <a:p>
          <a:endParaRPr lang="zh-CN" altLang="en-US"/>
        </a:p>
      </dgm:t>
    </dgm:pt>
    <dgm:pt modelId="{A24F2A34-E23A-4413-AFAD-DCA8A54F1F37}" type="sibTrans" cxnId="{5FFEB9FB-4AD1-40DE-9F4D-F3F8891A3E04}">
      <dgm:prSet/>
      <dgm:spPr/>
      <dgm:t>
        <a:bodyPr/>
        <a:lstStyle/>
        <a:p>
          <a:endParaRPr lang="zh-CN" altLang="en-US"/>
        </a:p>
      </dgm:t>
    </dgm:pt>
    <dgm:pt modelId="{01CF88BE-17B0-4211-811B-C64EA4934EFA}">
      <dgm:prSet phldrT="[文本]"/>
      <dgm:spPr/>
      <dgm:t>
        <a:bodyPr/>
        <a:lstStyle/>
        <a:p>
          <a:r>
            <a:rPr lang="zh-CN" altLang="en-US" dirty="0"/>
            <a:t>  蛋白质</a:t>
          </a:r>
        </a:p>
      </dgm:t>
    </dgm:pt>
    <dgm:pt modelId="{BAC2B885-7582-4499-8CFF-99CF1F124E72}" type="parTrans" cxnId="{35A13B7A-2CEC-43BF-8812-8DCB1F66FC0C}">
      <dgm:prSet/>
      <dgm:spPr/>
      <dgm:t>
        <a:bodyPr/>
        <a:lstStyle/>
        <a:p>
          <a:endParaRPr lang="zh-CN" altLang="en-US"/>
        </a:p>
      </dgm:t>
    </dgm:pt>
    <dgm:pt modelId="{155EA415-E36A-43D1-A50C-2BD410BA1E0D}" type="sibTrans" cxnId="{35A13B7A-2CEC-43BF-8812-8DCB1F66FC0C}">
      <dgm:prSet/>
      <dgm:spPr/>
      <dgm:t>
        <a:bodyPr/>
        <a:lstStyle/>
        <a:p>
          <a:endParaRPr lang="zh-CN" altLang="en-US"/>
        </a:p>
      </dgm:t>
    </dgm:pt>
    <dgm:pt modelId="{0353A54A-A540-4FF7-BD50-F7266DFB1482}">
      <dgm:prSet phldrT="[文本]"/>
      <dgm:spPr/>
      <dgm:t>
        <a:bodyPr/>
        <a:lstStyle/>
        <a:p>
          <a:r>
            <a:rPr lang="zh-CN" altLang="en-US" dirty="0"/>
            <a:t>组蛋白</a:t>
          </a:r>
        </a:p>
      </dgm:t>
    </dgm:pt>
    <dgm:pt modelId="{A2897B15-F100-4F7D-9BB2-994111EE4820}" type="parTrans" cxnId="{36812EF0-4F87-483E-9D15-6E6983FA2206}">
      <dgm:prSet/>
      <dgm:spPr/>
      <dgm:t>
        <a:bodyPr/>
        <a:lstStyle/>
        <a:p>
          <a:endParaRPr lang="zh-CN" altLang="en-US"/>
        </a:p>
      </dgm:t>
    </dgm:pt>
    <dgm:pt modelId="{01D4DFC5-8F0F-4C41-B546-D0A86B5E8738}" type="sibTrans" cxnId="{36812EF0-4F87-483E-9D15-6E6983FA2206}">
      <dgm:prSet/>
      <dgm:spPr/>
      <dgm:t>
        <a:bodyPr/>
        <a:lstStyle/>
        <a:p>
          <a:endParaRPr lang="zh-CN" altLang="en-US"/>
        </a:p>
      </dgm:t>
    </dgm:pt>
    <dgm:pt modelId="{00C8D0E3-64C7-494F-BEBF-0A43C33D73AD}">
      <dgm:prSet phldrT="[文本]"/>
      <dgm:spPr/>
      <dgm:t>
        <a:bodyPr/>
        <a:lstStyle/>
        <a:p>
          <a:r>
            <a:rPr lang="zh-CN" altLang="en-US" dirty="0"/>
            <a:t>非组蛋白</a:t>
          </a:r>
        </a:p>
      </dgm:t>
    </dgm:pt>
    <dgm:pt modelId="{6785F799-EAFD-4C79-B424-2E6006E32286}" type="parTrans" cxnId="{D83383C6-333E-499E-9D87-DF01F6A0A021}">
      <dgm:prSet/>
      <dgm:spPr/>
      <dgm:t>
        <a:bodyPr/>
        <a:lstStyle/>
        <a:p>
          <a:endParaRPr lang="zh-CN" altLang="en-US"/>
        </a:p>
      </dgm:t>
    </dgm:pt>
    <dgm:pt modelId="{59A91678-C03A-46BE-AFE0-001EFFD827F0}" type="sibTrans" cxnId="{D83383C6-333E-499E-9D87-DF01F6A0A021}">
      <dgm:prSet/>
      <dgm:spPr/>
      <dgm:t>
        <a:bodyPr/>
        <a:lstStyle/>
        <a:p>
          <a:endParaRPr lang="zh-CN" altLang="en-US"/>
        </a:p>
      </dgm:t>
    </dgm:pt>
    <dgm:pt modelId="{EF70D819-DCF5-4A4B-AF6D-99F0EC4D2472}" type="pres">
      <dgm:prSet presAssocID="{00CAD460-DF4C-43FB-9AB1-E168B610839B}" presName="diagram" presStyleCnt="0">
        <dgm:presLayoutVars>
          <dgm:chPref val="1"/>
          <dgm:dir val="rev"/>
          <dgm:animOne val="branch"/>
          <dgm:animLvl val="lvl"/>
          <dgm:resizeHandles val="exact"/>
        </dgm:presLayoutVars>
      </dgm:prSet>
      <dgm:spPr/>
      <dgm:t>
        <a:bodyPr/>
        <a:lstStyle/>
        <a:p>
          <a:endParaRPr lang="zh-CN" altLang="en-US"/>
        </a:p>
      </dgm:t>
    </dgm:pt>
    <dgm:pt modelId="{5A161FCC-B38D-4697-87E5-527E421C6C29}" type="pres">
      <dgm:prSet presAssocID="{9FEC5E0B-5D5D-49B7-896D-13A83B183604}" presName="root1" presStyleCnt="0"/>
      <dgm:spPr/>
    </dgm:pt>
    <dgm:pt modelId="{00BEEFE7-6969-4C11-BEA2-8DB4EBC9C342}" type="pres">
      <dgm:prSet presAssocID="{9FEC5E0B-5D5D-49B7-896D-13A83B183604}" presName="LevelOneTextNode" presStyleLbl="node0" presStyleIdx="0" presStyleCnt="1" custLinFactNeighborX="-50050" custLinFactNeighborY="30247">
        <dgm:presLayoutVars>
          <dgm:chPref val="3"/>
        </dgm:presLayoutVars>
      </dgm:prSet>
      <dgm:spPr/>
      <dgm:t>
        <a:bodyPr/>
        <a:lstStyle/>
        <a:p>
          <a:endParaRPr lang="zh-CN" altLang="en-US"/>
        </a:p>
      </dgm:t>
    </dgm:pt>
    <dgm:pt modelId="{8F9D0165-FC0F-423E-9853-9268297243E2}" type="pres">
      <dgm:prSet presAssocID="{9FEC5E0B-5D5D-49B7-896D-13A83B183604}" presName="level2hierChild" presStyleCnt="0"/>
      <dgm:spPr/>
    </dgm:pt>
    <dgm:pt modelId="{19507CA9-72AF-42E1-836B-F0F0F8985377}" type="pres">
      <dgm:prSet presAssocID="{5457DBFD-8DED-4718-8A3F-673E0B307670}" presName="conn2-1" presStyleLbl="parChTrans1D2" presStyleIdx="0" presStyleCnt="2"/>
      <dgm:spPr/>
      <dgm:t>
        <a:bodyPr/>
        <a:lstStyle/>
        <a:p>
          <a:endParaRPr lang="zh-CN" altLang="en-US"/>
        </a:p>
      </dgm:t>
    </dgm:pt>
    <dgm:pt modelId="{054D0317-CFD6-48BA-88D0-D8F3F16A1356}" type="pres">
      <dgm:prSet presAssocID="{5457DBFD-8DED-4718-8A3F-673E0B307670}" presName="connTx" presStyleLbl="parChTrans1D2" presStyleIdx="0" presStyleCnt="2"/>
      <dgm:spPr/>
      <dgm:t>
        <a:bodyPr/>
        <a:lstStyle/>
        <a:p>
          <a:endParaRPr lang="zh-CN" altLang="en-US"/>
        </a:p>
      </dgm:t>
    </dgm:pt>
    <dgm:pt modelId="{9521D6A2-C119-46C0-9E81-75E42F6E96CB}" type="pres">
      <dgm:prSet presAssocID="{0FC71E0D-BC76-4FC5-92D0-BC7009E401B8}" presName="root2" presStyleCnt="0"/>
      <dgm:spPr/>
    </dgm:pt>
    <dgm:pt modelId="{01966873-5C27-437E-8A9B-958C8A029965}" type="pres">
      <dgm:prSet presAssocID="{0FC71E0D-BC76-4FC5-92D0-BC7009E401B8}" presName="LevelTwoTextNode" presStyleLbl="node2" presStyleIdx="0" presStyleCnt="2" custLinFactNeighborX="-33017" custLinFactNeighborY="9438">
        <dgm:presLayoutVars>
          <dgm:chPref val="3"/>
        </dgm:presLayoutVars>
      </dgm:prSet>
      <dgm:spPr/>
      <dgm:t>
        <a:bodyPr/>
        <a:lstStyle/>
        <a:p>
          <a:endParaRPr lang="zh-CN" altLang="en-US"/>
        </a:p>
      </dgm:t>
    </dgm:pt>
    <dgm:pt modelId="{5D1FD0D9-E57E-4DBF-AC9F-8B18BB6A6BE9}" type="pres">
      <dgm:prSet presAssocID="{0FC71E0D-BC76-4FC5-92D0-BC7009E401B8}" presName="level3hierChild" presStyleCnt="0"/>
      <dgm:spPr/>
    </dgm:pt>
    <dgm:pt modelId="{5CF0AC57-283B-4BE5-92C7-9A9A3FB2AAD4}" type="pres">
      <dgm:prSet presAssocID="{BAC2B885-7582-4499-8CFF-99CF1F124E72}" presName="conn2-1" presStyleLbl="parChTrans1D2" presStyleIdx="1" presStyleCnt="2"/>
      <dgm:spPr/>
      <dgm:t>
        <a:bodyPr/>
        <a:lstStyle/>
        <a:p>
          <a:endParaRPr lang="zh-CN" altLang="en-US"/>
        </a:p>
      </dgm:t>
    </dgm:pt>
    <dgm:pt modelId="{5049B635-7D4E-4812-94A4-B4C881E67714}" type="pres">
      <dgm:prSet presAssocID="{BAC2B885-7582-4499-8CFF-99CF1F124E72}" presName="connTx" presStyleLbl="parChTrans1D2" presStyleIdx="1" presStyleCnt="2"/>
      <dgm:spPr/>
      <dgm:t>
        <a:bodyPr/>
        <a:lstStyle/>
        <a:p>
          <a:endParaRPr lang="zh-CN" altLang="en-US"/>
        </a:p>
      </dgm:t>
    </dgm:pt>
    <dgm:pt modelId="{31C63DC0-B992-4694-AC50-021D7FE9EC46}" type="pres">
      <dgm:prSet presAssocID="{01CF88BE-17B0-4211-811B-C64EA4934EFA}" presName="root2" presStyleCnt="0"/>
      <dgm:spPr/>
    </dgm:pt>
    <dgm:pt modelId="{34CB2941-F6F5-476F-9A38-41BC521D24E5}" type="pres">
      <dgm:prSet presAssocID="{01CF88BE-17B0-4211-811B-C64EA4934EFA}" presName="LevelTwoTextNode" presStyleLbl="node2" presStyleIdx="1" presStyleCnt="2" custLinFactNeighborX="-33017" custLinFactNeighborY="14552">
        <dgm:presLayoutVars>
          <dgm:chPref val="3"/>
        </dgm:presLayoutVars>
      </dgm:prSet>
      <dgm:spPr/>
      <dgm:t>
        <a:bodyPr/>
        <a:lstStyle/>
        <a:p>
          <a:endParaRPr lang="zh-CN" altLang="en-US"/>
        </a:p>
      </dgm:t>
    </dgm:pt>
    <dgm:pt modelId="{9731A24A-A3C2-4983-8CE9-0A233C146F2E}" type="pres">
      <dgm:prSet presAssocID="{01CF88BE-17B0-4211-811B-C64EA4934EFA}" presName="level3hierChild" presStyleCnt="0"/>
      <dgm:spPr/>
    </dgm:pt>
    <dgm:pt modelId="{8381C155-D0C1-47D4-A420-FC00E9018BD2}" type="pres">
      <dgm:prSet presAssocID="{A2897B15-F100-4F7D-9BB2-994111EE4820}" presName="conn2-1" presStyleLbl="parChTrans1D3" presStyleIdx="0" presStyleCnt="2"/>
      <dgm:spPr/>
      <dgm:t>
        <a:bodyPr/>
        <a:lstStyle/>
        <a:p>
          <a:endParaRPr lang="zh-CN" altLang="en-US"/>
        </a:p>
      </dgm:t>
    </dgm:pt>
    <dgm:pt modelId="{2E7DFD0D-19BF-49C4-99E3-FBDFA606247F}" type="pres">
      <dgm:prSet presAssocID="{A2897B15-F100-4F7D-9BB2-994111EE4820}" presName="connTx" presStyleLbl="parChTrans1D3" presStyleIdx="0" presStyleCnt="2"/>
      <dgm:spPr/>
      <dgm:t>
        <a:bodyPr/>
        <a:lstStyle/>
        <a:p>
          <a:endParaRPr lang="zh-CN" altLang="en-US"/>
        </a:p>
      </dgm:t>
    </dgm:pt>
    <dgm:pt modelId="{308D481C-0FA1-45B0-B0A3-07B5F3964D36}" type="pres">
      <dgm:prSet presAssocID="{0353A54A-A540-4FF7-BD50-F7266DFB1482}" presName="root2" presStyleCnt="0"/>
      <dgm:spPr/>
    </dgm:pt>
    <dgm:pt modelId="{D9CBF9ED-46C2-4C0E-A829-2C6045D441D7}" type="pres">
      <dgm:prSet presAssocID="{0353A54A-A540-4FF7-BD50-F7266DFB1482}" presName="LevelTwoTextNode" presStyleLbl="node3" presStyleIdx="0" presStyleCnt="2" custLinFactNeighborX="-265" custLinFactNeighborY="16744">
        <dgm:presLayoutVars>
          <dgm:chPref val="3"/>
        </dgm:presLayoutVars>
      </dgm:prSet>
      <dgm:spPr/>
      <dgm:t>
        <a:bodyPr/>
        <a:lstStyle/>
        <a:p>
          <a:endParaRPr lang="zh-CN" altLang="en-US"/>
        </a:p>
      </dgm:t>
    </dgm:pt>
    <dgm:pt modelId="{BEE296BA-C852-4964-9763-68540335ECAB}" type="pres">
      <dgm:prSet presAssocID="{0353A54A-A540-4FF7-BD50-F7266DFB1482}" presName="level3hierChild" presStyleCnt="0"/>
      <dgm:spPr/>
    </dgm:pt>
    <dgm:pt modelId="{AE75E6BE-FF5E-41E4-881D-59FC61420119}" type="pres">
      <dgm:prSet presAssocID="{6785F799-EAFD-4C79-B424-2E6006E32286}" presName="conn2-1" presStyleLbl="parChTrans1D3" presStyleIdx="1" presStyleCnt="2"/>
      <dgm:spPr/>
      <dgm:t>
        <a:bodyPr/>
        <a:lstStyle/>
        <a:p>
          <a:endParaRPr lang="zh-CN" altLang="en-US"/>
        </a:p>
      </dgm:t>
    </dgm:pt>
    <dgm:pt modelId="{7E96D407-4B44-4F19-AB6A-A63759563D34}" type="pres">
      <dgm:prSet presAssocID="{6785F799-EAFD-4C79-B424-2E6006E32286}" presName="connTx" presStyleLbl="parChTrans1D3" presStyleIdx="1" presStyleCnt="2"/>
      <dgm:spPr/>
      <dgm:t>
        <a:bodyPr/>
        <a:lstStyle/>
        <a:p>
          <a:endParaRPr lang="zh-CN" altLang="en-US"/>
        </a:p>
      </dgm:t>
    </dgm:pt>
    <dgm:pt modelId="{5340E5BA-DC68-4BD5-A686-748F468DBD01}" type="pres">
      <dgm:prSet presAssocID="{00C8D0E3-64C7-494F-BEBF-0A43C33D73AD}" presName="root2" presStyleCnt="0"/>
      <dgm:spPr/>
    </dgm:pt>
    <dgm:pt modelId="{A88B6E10-CCD1-45D6-94D3-737AA765EADD}" type="pres">
      <dgm:prSet presAssocID="{00C8D0E3-64C7-494F-BEBF-0A43C33D73AD}" presName="LevelTwoTextNode" presStyleLbl="node3" presStyleIdx="1" presStyleCnt="2" custLinFactNeighborX="-13131" custLinFactNeighborY="23781">
        <dgm:presLayoutVars>
          <dgm:chPref val="3"/>
        </dgm:presLayoutVars>
      </dgm:prSet>
      <dgm:spPr/>
      <dgm:t>
        <a:bodyPr/>
        <a:lstStyle/>
        <a:p>
          <a:endParaRPr lang="zh-CN" altLang="en-US"/>
        </a:p>
      </dgm:t>
    </dgm:pt>
    <dgm:pt modelId="{5FB8B8AF-B43E-48E3-B094-4368F4040ACC}" type="pres">
      <dgm:prSet presAssocID="{00C8D0E3-64C7-494F-BEBF-0A43C33D73AD}" presName="level3hierChild" presStyleCnt="0"/>
      <dgm:spPr/>
    </dgm:pt>
  </dgm:ptLst>
  <dgm:cxnLst>
    <dgm:cxn modelId="{6D896E90-889B-4375-B5D0-A2E947CBCDBD}" type="presOf" srcId="{0FC71E0D-BC76-4FC5-92D0-BC7009E401B8}" destId="{01966873-5C27-437E-8A9B-958C8A029965}" srcOrd="0" destOrd="0" presId="urn:microsoft.com/office/officeart/2005/8/layout/hierarchy2"/>
    <dgm:cxn modelId="{36812EF0-4F87-483E-9D15-6E6983FA2206}" srcId="{01CF88BE-17B0-4211-811B-C64EA4934EFA}" destId="{0353A54A-A540-4FF7-BD50-F7266DFB1482}" srcOrd="0" destOrd="0" parTransId="{A2897B15-F100-4F7D-9BB2-994111EE4820}" sibTransId="{01D4DFC5-8F0F-4C41-B546-D0A86B5E8738}"/>
    <dgm:cxn modelId="{DC6E4D43-CD59-4759-A6C2-90AAFBCAE2B3}" type="presOf" srcId="{5457DBFD-8DED-4718-8A3F-673E0B307670}" destId="{19507CA9-72AF-42E1-836B-F0F0F8985377}" srcOrd="0" destOrd="0" presId="urn:microsoft.com/office/officeart/2005/8/layout/hierarchy2"/>
    <dgm:cxn modelId="{35A13B7A-2CEC-43BF-8812-8DCB1F66FC0C}" srcId="{9FEC5E0B-5D5D-49B7-896D-13A83B183604}" destId="{01CF88BE-17B0-4211-811B-C64EA4934EFA}" srcOrd="1" destOrd="0" parTransId="{BAC2B885-7582-4499-8CFF-99CF1F124E72}" sibTransId="{155EA415-E36A-43D1-A50C-2BD410BA1E0D}"/>
    <dgm:cxn modelId="{565E06BE-4C88-42D9-8789-E956A600F218}" type="presOf" srcId="{6785F799-EAFD-4C79-B424-2E6006E32286}" destId="{AE75E6BE-FF5E-41E4-881D-59FC61420119}" srcOrd="0" destOrd="0" presId="urn:microsoft.com/office/officeart/2005/8/layout/hierarchy2"/>
    <dgm:cxn modelId="{AE9A6327-62F1-49D6-8618-9C759F4EC6E0}" srcId="{00CAD460-DF4C-43FB-9AB1-E168B610839B}" destId="{9FEC5E0B-5D5D-49B7-896D-13A83B183604}" srcOrd="0" destOrd="0" parTransId="{171122FE-BD08-48AC-8EAC-E6B68E1B28F1}" sibTransId="{B5437103-3C75-44C1-9749-DEBA55A5A706}"/>
    <dgm:cxn modelId="{F6B0EBF0-D359-4C86-8948-98C6227BA2BE}" type="presOf" srcId="{BAC2B885-7582-4499-8CFF-99CF1F124E72}" destId="{5CF0AC57-283B-4BE5-92C7-9A9A3FB2AAD4}" srcOrd="0" destOrd="0" presId="urn:microsoft.com/office/officeart/2005/8/layout/hierarchy2"/>
    <dgm:cxn modelId="{C3BA9B2C-0EEA-425A-9A16-881C62C31CAA}" type="presOf" srcId="{9FEC5E0B-5D5D-49B7-896D-13A83B183604}" destId="{00BEEFE7-6969-4C11-BEA2-8DB4EBC9C342}" srcOrd="0" destOrd="0" presId="urn:microsoft.com/office/officeart/2005/8/layout/hierarchy2"/>
    <dgm:cxn modelId="{5799B4AF-92FF-4E5F-8DB1-04E83C79D2E1}" type="presOf" srcId="{5457DBFD-8DED-4718-8A3F-673E0B307670}" destId="{054D0317-CFD6-48BA-88D0-D8F3F16A1356}" srcOrd="1" destOrd="0" presId="urn:microsoft.com/office/officeart/2005/8/layout/hierarchy2"/>
    <dgm:cxn modelId="{9D728872-7476-4B4C-8496-C7B51D3C246C}" type="presOf" srcId="{A2897B15-F100-4F7D-9BB2-994111EE4820}" destId="{8381C155-D0C1-47D4-A420-FC00E9018BD2}" srcOrd="0" destOrd="0" presId="urn:microsoft.com/office/officeart/2005/8/layout/hierarchy2"/>
    <dgm:cxn modelId="{CED83DF6-F8CF-4AD2-AE2E-1D11D2AF429D}" type="presOf" srcId="{A2897B15-F100-4F7D-9BB2-994111EE4820}" destId="{2E7DFD0D-19BF-49C4-99E3-FBDFA606247F}" srcOrd="1" destOrd="0" presId="urn:microsoft.com/office/officeart/2005/8/layout/hierarchy2"/>
    <dgm:cxn modelId="{4FA2224C-03D1-4884-9DFA-E464CA8CCA19}" type="presOf" srcId="{BAC2B885-7582-4499-8CFF-99CF1F124E72}" destId="{5049B635-7D4E-4812-94A4-B4C881E67714}" srcOrd="1" destOrd="0" presId="urn:microsoft.com/office/officeart/2005/8/layout/hierarchy2"/>
    <dgm:cxn modelId="{15CC61D3-3D0E-402D-9A47-89FB1FF4BD84}" type="presOf" srcId="{00C8D0E3-64C7-494F-BEBF-0A43C33D73AD}" destId="{A88B6E10-CCD1-45D6-94D3-737AA765EADD}" srcOrd="0" destOrd="0" presId="urn:microsoft.com/office/officeart/2005/8/layout/hierarchy2"/>
    <dgm:cxn modelId="{5FFEB9FB-4AD1-40DE-9F4D-F3F8891A3E04}" srcId="{9FEC5E0B-5D5D-49B7-896D-13A83B183604}" destId="{0FC71E0D-BC76-4FC5-92D0-BC7009E401B8}" srcOrd="0" destOrd="0" parTransId="{5457DBFD-8DED-4718-8A3F-673E0B307670}" sibTransId="{A24F2A34-E23A-4413-AFAD-DCA8A54F1F37}"/>
    <dgm:cxn modelId="{6BD0AB46-B54E-413B-A1A4-AA50A46BF254}" type="presOf" srcId="{01CF88BE-17B0-4211-811B-C64EA4934EFA}" destId="{34CB2941-F6F5-476F-9A38-41BC521D24E5}" srcOrd="0" destOrd="0" presId="urn:microsoft.com/office/officeart/2005/8/layout/hierarchy2"/>
    <dgm:cxn modelId="{39FFAF2A-DBC1-4C29-B86F-E69F6FC189FE}" type="presOf" srcId="{0353A54A-A540-4FF7-BD50-F7266DFB1482}" destId="{D9CBF9ED-46C2-4C0E-A829-2C6045D441D7}" srcOrd="0" destOrd="0" presId="urn:microsoft.com/office/officeart/2005/8/layout/hierarchy2"/>
    <dgm:cxn modelId="{D83383C6-333E-499E-9D87-DF01F6A0A021}" srcId="{01CF88BE-17B0-4211-811B-C64EA4934EFA}" destId="{00C8D0E3-64C7-494F-BEBF-0A43C33D73AD}" srcOrd="1" destOrd="0" parTransId="{6785F799-EAFD-4C79-B424-2E6006E32286}" sibTransId="{59A91678-C03A-46BE-AFE0-001EFFD827F0}"/>
    <dgm:cxn modelId="{67E293A0-DA30-4BA7-BFAB-09DFC429EEA7}" type="presOf" srcId="{6785F799-EAFD-4C79-B424-2E6006E32286}" destId="{7E96D407-4B44-4F19-AB6A-A63759563D34}" srcOrd="1" destOrd="0" presId="urn:microsoft.com/office/officeart/2005/8/layout/hierarchy2"/>
    <dgm:cxn modelId="{A635AA18-742B-4B5A-BD4A-15822431438A}" type="presOf" srcId="{00CAD460-DF4C-43FB-9AB1-E168B610839B}" destId="{EF70D819-DCF5-4A4B-AF6D-99F0EC4D2472}" srcOrd="0" destOrd="0" presId="urn:microsoft.com/office/officeart/2005/8/layout/hierarchy2"/>
    <dgm:cxn modelId="{2E9C3D6E-4738-48F8-A026-4B596297A21C}" type="presParOf" srcId="{EF70D819-DCF5-4A4B-AF6D-99F0EC4D2472}" destId="{5A161FCC-B38D-4697-87E5-527E421C6C29}" srcOrd="0" destOrd="0" presId="urn:microsoft.com/office/officeart/2005/8/layout/hierarchy2"/>
    <dgm:cxn modelId="{2DA904DA-24B4-4994-9A7F-268DDF8914EF}" type="presParOf" srcId="{5A161FCC-B38D-4697-87E5-527E421C6C29}" destId="{00BEEFE7-6969-4C11-BEA2-8DB4EBC9C342}" srcOrd="0" destOrd="0" presId="urn:microsoft.com/office/officeart/2005/8/layout/hierarchy2"/>
    <dgm:cxn modelId="{7CC71A49-A83C-46F7-AFF4-5E485F01ED13}" type="presParOf" srcId="{5A161FCC-B38D-4697-87E5-527E421C6C29}" destId="{8F9D0165-FC0F-423E-9853-9268297243E2}" srcOrd="1" destOrd="0" presId="urn:microsoft.com/office/officeart/2005/8/layout/hierarchy2"/>
    <dgm:cxn modelId="{EAD50BF1-D627-41FB-9475-68F93A183AC6}" type="presParOf" srcId="{8F9D0165-FC0F-423E-9853-9268297243E2}" destId="{19507CA9-72AF-42E1-836B-F0F0F8985377}" srcOrd="0" destOrd="0" presId="urn:microsoft.com/office/officeart/2005/8/layout/hierarchy2"/>
    <dgm:cxn modelId="{4E9F69ED-16F7-4729-8E06-07FA63879222}" type="presParOf" srcId="{19507CA9-72AF-42E1-836B-F0F0F8985377}" destId="{054D0317-CFD6-48BA-88D0-D8F3F16A1356}" srcOrd="0" destOrd="0" presId="urn:microsoft.com/office/officeart/2005/8/layout/hierarchy2"/>
    <dgm:cxn modelId="{06C8473A-9E82-492C-A7A4-92EBAFE3020E}" type="presParOf" srcId="{8F9D0165-FC0F-423E-9853-9268297243E2}" destId="{9521D6A2-C119-46C0-9E81-75E42F6E96CB}" srcOrd="1" destOrd="0" presId="urn:microsoft.com/office/officeart/2005/8/layout/hierarchy2"/>
    <dgm:cxn modelId="{E6D3C086-5A41-421A-B6F2-B6D4CB1AC7B1}" type="presParOf" srcId="{9521D6A2-C119-46C0-9E81-75E42F6E96CB}" destId="{01966873-5C27-437E-8A9B-958C8A029965}" srcOrd="0" destOrd="0" presId="urn:microsoft.com/office/officeart/2005/8/layout/hierarchy2"/>
    <dgm:cxn modelId="{FD785544-CD0E-467D-AF2C-5252D3A9179B}" type="presParOf" srcId="{9521D6A2-C119-46C0-9E81-75E42F6E96CB}" destId="{5D1FD0D9-E57E-4DBF-AC9F-8B18BB6A6BE9}" srcOrd="1" destOrd="0" presId="urn:microsoft.com/office/officeart/2005/8/layout/hierarchy2"/>
    <dgm:cxn modelId="{0B12F06E-8DB3-48DE-963D-CED29D8C89E6}" type="presParOf" srcId="{8F9D0165-FC0F-423E-9853-9268297243E2}" destId="{5CF0AC57-283B-4BE5-92C7-9A9A3FB2AAD4}" srcOrd="2" destOrd="0" presId="urn:microsoft.com/office/officeart/2005/8/layout/hierarchy2"/>
    <dgm:cxn modelId="{E36493A3-A031-47A9-8CAF-167FEE62ED3E}" type="presParOf" srcId="{5CF0AC57-283B-4BE5-92C7-9A9A3FB2AAD4}" destId="{5049B635-7D4E-4812-94A4-B4C881E67714}" srcOrd="0" destOrd="0" presId="urn:microsoft.com/office/officeart/2005/8/layout/hierarchy2"/>
    <dgm:cxn modelId="{BD02DA9A-D512-41A1-917A-D02386B26987}" type="presParOf" srcId="{8F9D0165-FC0F-423E-9853-9268297243E2}" destId="{31C63DC0-B992-4694-AC50-021D7FE9EC46}" srcOrd="3" destOrd="0" presId="urn:microsoft.com/office/officeart/2005/8/layout/hierarchy2"/>
    <dgm:cxn modelId="{6F68A22F-AE78-41F7-8DB2-DE6135A3586F}" type="presParOf" srcId="{31C63DC0-B992-4694-AC50-021D7FE9EC46}" destId="{34CB2941-F6F5-476F-9A38-41BC521D24E5}" srcOrd="0" destOrd="0" presId="urn:microsoft.com/office/officeart/2005/8/layout/hierarchy2"/>
    <dgm:cxn modelId="{EBFDA282-2C10-48B2-8324-22CF0766E499}" type="presParOf" srcId="{31C63DC0-B992-4694-AC50-021D7FE9EC46}" destId="{9731A24A-A3C2-4983-8CE9-0A233C146F2E}" srcOrd="1" destOrd="0" presId="urn:microsoft.com/office/officeart/2005/8/layout/hierarchy2"/>
    <dgm:cxn modelId="{F6AA51D1-791C-47A6-8A44-2458888937B6}" type="presParOf" srcId="{9731A24A-A3C2-4983-8CE9-0A233C146F2E}" destId="{8381C155-D0C1-47D4-A420-FC00E9018BD2}" srcOrd="0" destOrd="0" presId="urn:microsoft.com/office/officeart/2005/8/layout/hierarchy2"/>
    <dgm:cxn modelId="{28FCE1BE-04F6-4B03-B815-6FE6B3BDFC4A}" type="presParOf" srcId="{8381C155-D0C1-47D4-A420-FC00E9018BD2}" destId="{2E7DFD0D-19BF-49C4-99E3-FBDFA606247F}" srcOrd="0" destOrd="0" presId="urn:microsoft.com/office/officeart/2005/8/layout/hierarchy2"/>
    <dgm:cxn modelId="{11E12B3F-685E-4D25-A079-3E0C33FE4C77}" type="presParOf" srcId="{9731A24A-A3C2-4983-8CE9-0A233C146F2E}" destId="{308D481C-0FA1-45B0-B0A3-07B5F3964D36}" srcOrd="1" destOrd="0" presId="urn:microsoft.com/office/officeart/2005/8/layout/hierarchy2"/>
    <dgm:cxn modelId="{868902E3-9E0A-4D86-B5A5-EEE9450E78C2}" type="presParOf" srcId="{308D481C-0FA1-45B0-B0A3-07B5F3964D36}" destId="{D9CBF9ED-46C2-4C0E-A829-2C6045D441D7}" srcOrd="0" destOrd="0" presId="urn:microsoft.com/office/officeart/2005/8/layout/hierarchy2"/>
    <dgm:cxn modelId="{6ADCB506-A4DD-4018-AEF2-2903CDB68CBE}" type="presParOf" srcId="{308D481C-0FA1-45B0-B0A3-07B5F3964D36}" destId="{BEE296BA-C852-4964-9763-68540335ECAB}" srcOrd="1" destOrd="0" presId="urn:microsoft.com/office/officeart/2005/8/layout/hierarchy2"/>
    <dgm:cxn modelId="{C7474379-D4BE-4F95-9C2B-6CEC5D96BA35}" type="presParOf" srcId="{9731A24A-A3C2-4983-8CE9-0A233C146F2E}" destId="{AE75E6BE-FF5E-41E4-881D-59FC61420119}" srcOrd="2" destOrd="0" presId="urn:microsoft.com/office/officeart/2005/8/layout/hierarchy2"/>
    <dgm:cxn modelId="{F6A13F40-F453-4435-9E34-6EB1CCC41B94}" type="presParOf" srcId="{AE75E6BE-FF5E-41E4-881D-59FC61420119}" destId="{7E96D407-4B44-4F19-AB6A-A63759563D34}" srcOrd="0" destOrd="0" presId="urn:microsoft.com/office/officeart/2005/8/layout/hierarchy2"/>
    <dgm:cxn modelId="{5872C7A8-998F-463D-B485-3C9E7377EAF7}" type="presParOf" srcId="{9731A24A-A3C2-4983-8CE9-0A233C146F2E}" destId="{5340E5BA-DC68-4BD5-A686-748F468DBD01}" srcOrd="3" destOrd="0" presId="urn:microsoft.com/office/officeart/2005/8/layout/hierarchy2"/>
    <dgm:cxn modelId="{7B9A0DD5-3AD2-4436-A46F-2B131C9E5B2B}" type="presParOf" srcId="{5340E5BA-DC68-4BD5-A686-748F468DBD01}" destId="{A88B6E10-CCD1-45D6-94D3-737AA765EADD}" srcOrd="0" destOrd="0" presId="urn:microsoft.com/office/officeart/2005/8/layout/hierarchy2"/>
    <dgm:cxn modelId="{76AB9477-E036-419D-9675-331CE9DBCB07}" type="presParOf" srcId="{5340E5BA-DC68-4BD5-A686-748F468DBD01}" destId="{5FB8B8AF-B43E-48E3-B094-4368F4040AC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BC1AC6-5DB8-4A80-AB1D-23B1D9081921}"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zh-CN" altLang="en-US"/>
        </a:p>
      </dgm:t>
    </dgm:pt>
    <dgm:pt modelId="{D39172C8-BE87-4C6A-BE4C-B76F77D6BBAC}">
      <dgm:prSet phldrT="[文本]" custT="1"/>
      <dgm:spPr/>
      <dgm:t>
        <a:bodyPr/>
        <a:lstStyle/>
        <a:p>
          <a:r>
            <a:rPr lang="zh-CN" altLang="en-US" sz="1800" dirty="0"/>
            <a:t>染色体</a:t>
          </a:r>
        </a:p>
      </dgm:t>
    </dgm:pt>
    <dgm:pt modelId="{90A97113-EAFF-4C0F-94C3-793473C7599B}" type="parTrans" cxnId="{DC405EAC-DE46-4104-B145-4A85807D6CB4}">
      <dgm:prSet/>
      <dgm:spPr/>
      <dgm:t>
        <a:bodyPr/>
        <a:lstStyle/>
        <a:p>
          <a:endParaRPr lang="zh-CN" altLang="en-US"/>
        </a:p>
      </dgm:t>
    </dgm:pt>
    <dgm:pt modelId="{60FC345A-88F4-4F22-82A2-7F1DC4084AA0}" type="sibTrans" cxnId="{DC405EAC-DE46-4104-B145-4A85807D6CB4}">
      <dgm:prSet/>
      <dgm:spPr/>
      <dgm:t>
        <a:bodyPr/>
        <a:lstStyle/>
        <a:p>
          <a:endParaRPr lang="zh-CN" altLang="en-US"/>
        </a:p>
      </dgm:t>
    </dgm:pt>
    <dgm:pt modelId="{6BDB41D1-527D-4DBA-B558-ED2829F49288}">
      <dgm:prSet phldrT="[文本]" custT="1"/>
      <dgm:spPr/>
      <dgm:t>
        <a:bodyPr/>
        <a:lstStyle/>
        <a:p>
          <a:r>
            <a:rPr lang="zh-CN" altLang="en-US" sz="1800" dirty="0"/>
            <a:t>同源染色体</a:t>
          </a:r>
        </a:p>
      </dgm:t>
    </dgm:pt>
    <dgm:pt modelId="{305339D8-6C71-4443-937D-AA732806BC02}" type="parTrans" cxnId="{C01F86A1-0866-41AE-A8E5-D39546318F48}">
      <dgm:prSet/>
      <dgm:spPr/>
      <dgm:t>
        <a:bodyPr/>
        <a:lstStyle/>
        <a:p>
          <a:endParaRPr lang="zh-CN" altLang="en-US"/>
        </a:p>
      </dgm:t>
    </dgm:pt>
    <dgm:pt modelId="{ED4F2568-B149-4DC8-9FB2-11FE0E0DEA38}" type="sibTrans" cxnId="{C01F86A1-0866-41AE-A8E5-D39546318F48}">
      <dgm:prSet/>
      <dgm:spPr/>
      <dgm:t>
        <a:bodyPr/>
        <a:lstStyle/>
        <a:p>
          <a:endParaRPr lang="zh-CN" altLang="en-US"/>
        </a:p>
      </dgm:t>
    </dgm:pt>
    <dgm:pt modelId="{E4D2CE13-F736-4192-8822-6D27E42914C6}">
      <dgm:prSet phldrT="[文本]"/>
      <dgm:spPr/>
      <dgm:t>
        <a:bodyPr/>
        <a:lstStyle/>
        <a:p>
          <a:r>
            <a:rPr lang="zh-CN" altLang="en-US" dirty="0"/>
            <a:t>染色体复制之后，含有纵向排列的两条同源染色单体，有着丝粒连接在一起</a:t>
          </a:r>
        </a:p>
      </dgm:t>
    </dgm:pt>
    <dgm:pt modelId="{7DFEBFAB-95EC-42AD-AEC6-7472C43F721F}" type="parTrans" cxnId="{D9A51489-DC9B-4398-975C-AB67E0E31326}">
      <dgm:prSet/>
      <dgm:spPr/>
      <dgm:t>
        <a:bodyPr/>
        <a:lstStyle/>
        <a:p>
          <a:endParaRPr lang="zh-CN" altLang="en-US"/>
        </a:p>
      </dgm:t>
    </dgm:pt>
    <dgm:pt modelId="{7D13A964-EAA7-44F7-9F47-2998A96729BE}" type="sibTrans" cxnId="{D9A51489-DC9B-4398-975C-AB67E0E31326}">
      <dgm:prSet/>
      <dgm:spPr/>
      <dgm:t>
        <a:bodyPr/>
        <a:lstStyle/>
        <a:p>
          <a:endParaRPr lang="zh-CN" altLang="en-US"/>
        </a:p>
      </dgm:t>
    </dgm:pt>
    <dgm:pt modelId="{44C7D09B-3851-45F5-9EE6-DC611FA16879}">
      <dgm:prSet phldrT="[文本]" custT="1"/>
      <dgm:spPr/>
      <dgm:t>
        <a:bodyPr/>
        <a:lstStyle/>
        <a:p>
          <a:r>
            <a:rPr lang="zh-CN" altLang="en-US" sz="1800" dirty="0"/>
            <a:t>染色单体</a:t>
          </a:r>
        </a:p>
      </dgm:t>
    </dgm:pt>
    <dgm:pt modelId="{15DB4F42-3AC5-40E9-88AF-598F79FF2CC7}" type="parTrans" cxnId="{28AD2DD7-B71B-402C-994B-39476489B830}">
      <dgm:prSet/>
      <dgm:spPr/>
      <dgm:t>
        <a:bodyPr/>
        <a:lstStyle/>
        <a:p>
          <a:endParaRPr lang="zh-CN" altLang="en-US"/>
        </a:p>
      </dgm:t>
    </dgm:pt>
    <dgm:pt modelId="{23566769-F084-4594-AA05-5FA610966AB1}" type="sibTrans" cxnId="{28AD2DD7-B71B-402C-994B-39476489B830}">
      <dgm:prSet/>
      <dgm:spPr/>
      <dgm:t>
        <a:bodyPr/>
        <a:lstStyle/>
        <a:p>
          <a:endParaRPr lang="zh-CN" altLang="en-US"/>
        </a:p>
      </dgm:t>
    </dgm:pt>
    <dgm:pt modelId="{52019296-5F32-4643-B00E-18EE28BBDF05}">
      <dgm:prSet phldrT="[文本]"/>
      <dgm:spPr/>
      <dgm:t>
        <a:bodyPr/>
        <a:lstStyle/>
        <a:p>
          <a:r>
            <a:rPr lang="zh-CN" altLang="en-US" dirty="0"/>
            <a:t>由一条</a:t>
          </a:r>
          <a:r>
            <a:rPr lang="en-US" altLang="zh-CN" dirty="0"/>
            <a:t>DNA</a:t>
          </a:r>
          <a:r>
            <a:rPr lang="zh-CN" altLang="en-US" dirty="0"/>
            <a:t>蛋白质纤丝重复折叠而成</a:t>
          </a:r>
        </a:p>
      </dgm:t>
    </dgm:pt>
    <dgm:pt modelId="{83FD5DF2-4629-490C-81A4-A6FEA0916DC0}" type="parTrans" cxnId="{8CD52452-4140-4246-A55E-1570B5A7AE1B}">
      <dgm:prSet/>
      <dgm:spPr/>
      <dgm:t>
        <a:bodyPr/>
        <a:lstStyle/>
        <a:p>
          <a:endParaRPr lang="zh-CN" altLang="en-US"/>
        </a:p>
      </dgm:t>
    </dgm:pt>
    <dgm:pt modelId="{D6ED5C3A-29D5-4017-B190-945B0754D614}" type="sibTrans" cxnId="{8CD52452-4140-4246-A55E-1570B5A7AE1B}">
      <dgm:prSet/>
      <dgm:spPr/>
      <dgm:t>
        <a:bodyPr/>
        <a:lstStyle/>
        <a:p>
          <a:endParaRPr lang="zh-CN" altLang="en-US"/>
        </a:p>
      </dgm:t>
    </dgm:pt>
    <dgm:pt modelId="{257539AF-824B-4223-8B5A-A81467AA8AEE}">
      <dgm:prSet phldrT="[文本]" custT="1"/>
      <dgm:spPr/>
      <dgm:t>
        <a:bodyPr/>
        <a:lstStyle/>
        <a:p>
          <a:r>
            <a:rPr lang="zh-CN" altLang="en-US" sz="1800" dirty="0"/>
            <a:t>端粒</a:t>
          </a:r>
          <a:endParaRPr lang="en-US" altLang="zh-CN" sz="1800" dirty="0"/>
        </a:p>
      </dgm:t>
    </dgm:pt>
    <dgm:pt modelId="{E8F72321-BED6-4341-8D15-7E0B69638787}" type="parTrans" cxnId="{B15DD4FA-AE80-447E-9B7B-74F73940DA7D}">
      <dgm:prSet/>
      <dgm:spPr/>
      <dgm:t>
        <a:bodyPr/>
        <a:lstStyle/>
        <a:p>
          <a:endParaRPr lang="zh-CN" altLang="en-US"/>
        </a:p>
      </dgm:t>
    </dgm:pt>
    <dgm:pt modelId="{12D8D8B1-66DB-41A7-8B7F-93A9369FE4B3}" type="sibTrans" cxnId="{B15DD4FA-AE80-447E-9B7B-74F73940DA7D}">
      <dgm:prSet/>
      <dgm:spPr/>
      <dgm:t>
        <a:bodyPr/>
        <a:lstStyle/>
        <a:p>
          <a:endParaRPr lang="zh-CN" altLang="en-US"/>
        </a:p>
      </dgm:t>
    </dgm:pt>
    <dgm:pt modelId="{269C8CD0-7E92-44C3-8B2E-33831AC7A125}">
      <dgm:prSet phldrT="[文本]" custT="1"/>
      <dgm:spPr/>
      <dgm:t>
        <a:bodyPr/>
        <a:lstStyle/>
        <a:p>
          <a:r>
            <a:rPr lang="zh-CN" altLang="en-US" sz="1800" dirty="0"/>
            <a:t>功能</a:t>
          </a:r>
          <a:endParaRPr lang="en-US" altLang="zh-CN" sz="1800" dirty="0"/>
        </a:p>
      </dgm:t>
    </dgm:pt>
    <dgm:pt modelId="{AF647E62-CC78-4C1F-8A00-1BBDBCB7A7AE}" type="parTrans" cxnId="{64BBFC39-DA02-4E24-A3D3-D9987B6E8B7E}">
      <dgm:prSet/>
      <dgm:spPr/>
      <dgm:t>
        <a:bodyPr/>
        <a:lstStyle/>
        <a:p>
          <a:endParaRPr lang="zh-CN" altLang="en-US"/>
        </a:p>
      </dgm:t>
    </dgm:pt>
    <dgm:pt modelId="{F2A89592-CF7F-4D24-9507-270C74D9B6D6}" type="sibTrans" cxnId="{64BBFC39-DA02-4E24-A3D3-D9987B6E8B7E}">
      <dgm:prSet/>
      <dgm:spPr/>
      <dgm:t>
        <a:bodyPr/>
        <a:lstStyle/>
        <a:p>
          <a:endParaRPr lang="zh-CN" altLang="en-US"/>
        </a:p>
      </dgm:t>
    </dgm:pt>
    <dgm:pt modelId="{3BA0E6CD-06DF-42AC-A547-748E0BC433A8}">
      <dgm:prSet phldrT="[文本]" custT="1"/>
      <dgm:spPr/>
      <dgm:t>
        <a:bodyPr/>
        <a:lstStyle/>
        <a:p>
          <a:r>
            <a:rPr lang="zh-CN" altLang="en-US" sz="1050" dirty="0"/>
            <a:t>每条染色体或染色单体末端都有一特殊端粒，是由简单的高度重复</a:t>
          </a:r>
          <a:r>
            <a:rPr lang="en-US" altLang="zh-CN" sz="1050" dirty="0"/>
            <a:t>DNA</a:t>
          </a:r>
          <a:r>
            <a:rPr lang="zh-CN" altLang="en-US" sz="1050" dirty="0"/>
            <a:t>组成</a:t>
          </a:r>
          <a:endParaRPr lang="en-US" altLang="zh-CN" sz="1050" dirty="0"/>
        </a:p>
      </dgm:t>
    </dgm:pt>
    <dgm:pt modelId="{5B56B821-93C5-47EE-83BF-E48187E48A62}" type="parTrans" cxnId="{ED547A8F-2F7C-4EEB-82E4-1522DD6722FE}">
      <dgm:prSet/>
      <dgm:spPr/>
      <dgm:t>
        <a:bodyPr/>
        <a:lstStyle/>
        <a:p>
          <a:endParaRPr lang="zh-CN" altLang="en-US"/>
        </a:p>
      </dgm:t>
    </dgm:pt>
    <dgm:pt modelId="{8CC4A29A-C2B0-4818-A56F-DB1A35339A7F}" type="sibTrans" cxnId="{ED547A8F-2F7C-4EEB-82E4-1522DD6722FE}">
      <dgm:prSet/>
      <dgm:spPr/>
      <dgm:t>
        <a:bodyPr/>
        <a:lstStyle/>
        <a:p>
          <a:endParaRPr lang="zh-CN" altLang="en-US"/>
        </a:p>
      </dgm:t>
    </dgm:pt>
    <dgm:pt modelId="{2CFFE4E9-586C-43FF-ABED-856BA7105F58}">
      <dgm:prSet phldrT="[文本]"/>
      <dgm:spPr/>
      <dgm:t>
        <a:bodyPr/>
        <a:lstStyle/>
        <a:p>
          <a:r>
            <a:rPr lang="zh-CN" altLang="en-US" dirty="0"/>
            <a:t>为端粒酶提供底物，保证染色体的完全复制</a:t>
          </a:r>
          <a:endParaRPr lang="en-US" altLang="zh-CN" dirty="0"/>
        </a:p>
      </dgm:t>
    </dgm:pt>
    <dgm:pt modelId="{CF0619B8-7FB2-440A-9A15-D5D5119F82CB}" type="parTrans" cxnId="{2E3FAF39-A5F9-401D-BD6E-38C1FCCBC799}">
      <dgm:prSet/>
      <dgm:spPr/>
      <dgm:t>
        <a:bodyPr/>
        <a:lstStyle/>
        <a:p>
          <a:endParaRPr lang="zh-CN" altLang="en-US"/>
        </a:p>
      </dgm:t>
    </dgm:pt>
    <dgm:pt modelId="{EA63A9CC-4491-4102-B367-96CAFDBBF3A7}" type="sibTrans" cxnId="{2E3FAF39-A5F9-401D-BD6E-38C1FCCBC799}">
      <dgm:prSet/>
      <dgm:spPr/>
      <dgm:t>
        <a:bodyPr/>
        <a:lstStyle/>
        <a:p>
          <a:endParaRPr lang="zh-CN" altLang="en-US"/>
        </a:p>
      </dgm:t>
    </dgm:pt>
    <dgm:pt modelId="{E83720B2-8FB1-4BDE-B418-21D205D8676B}">
      <dgm:prSet phldrT="[文本]"/>
      <dgm:spPr/>
      <dgm:t>
        <a:bodyPr/>
        <a:lstStyle/>
        <a:p>
          <a:r>
            <a:rPr lang="zh-CN" altLang="en-US" dirty="0"/>
            <a:t>保护染色体不被核酸酶降解</a:t>
          </a:r>
          <a:endParaRPr lang="en-US" altLang="zh-CN" dirty="0"/>
        </a:p>
      </dgm:t>
    </dgm:pt>
    <dgm:pt modelId="{64120855-A1B7-4A19-9553-E61B95ECDE76}" type="parTrans" cxnId="{2C60FB1E-B13F-43E4-B99A-5E09991E678D}">
      <dgm:prSet/>
      <dgm:spPr/>
      <dgm:t>
        <a:bodyPr/>
        <a:lstStyle/>
        <a:p>
          <a:endParaRPr lang="zh-CN" altLang="en-US"/>
        </a:p>
      </dgm:t>
    </dgm:pt>
    <dgm:pt modelId="{0D03977E-8AB6-4D1C-B1D1-67F5B99BAB25}" type="sibTrans" cxnId="{2C60FB1E-B13F-43E4-B99A-5E09991E678D}">
      <dgm:prSet/>
      <dgm:spPr/>
      <dgm:t>
        <a:bodyPr/>
        <a:lstStyle/>
        <a:p>
          <a:endParaRPr lang="zh-CN" altLang="en-US"/>
        </a:p>
      </dgm:t>
    </dgm:pt>
    <dgm:pt modelId="{5F1F4916-2C3A-4975-AE6C-8094CCBDB912}">
      <dgm:prSet phldrT="[文本]"/>
      <dgm:spPr/>
      <dgm:t>
        <a:bodyPr/>
        <a:lstStyle/>
        <a:p>
          <a:r>
            <a:rPr lang="zh-CN" altLang="en-US" dirty="0"/>
            <a:t>防止染色体互相融合</a:t>
          </a:r>
          <a:endParaRPr lang="en-US" altLang="zh-CN" dirty="0"/>
        </a:p>
      </dgm:t>
    </dgm:pt>
    <dgm:pt modelId="{EAA48EB4-0A9D-4A13-A1ED-59D39109BDB8}" type="parTrans" cxnId="{B770AAF0-8902-4644-9178-AE5556C4A7D4}">
      <dgm:prSet/>
      <dgm:spPr/>
      <dgm:t>
        <a:bodyPr/>
        <a:lstStyle/>
        <a:p>
          <a:endParaRPr lang="zh-CN" altLang="en-US"/>
        </a:p>
      </dgm:t>
    </dgm:pt>
    <dgm:pt modelId="{8A93B138-7CB1-4095-8CC5-FEB021AE3783}" type="sibTrans" cxnId="{B770AAF0-8902-4644-9178-AE5556C4A7D4}">
      <dgm:prSet/>
      <dgm:spPr/>
      <dgm:t>
        <a:bodyPr/>
        <a:lstStyle/>
        <a:p>
          <a:endParaRPr lang="zh-CN" altLang="en-US"/>
        </a:p>
      </dgm:t>
    </dgm:pt>
    <dgm:pt modelId="{16D3E639-D6A5-4113-98BC-CA08F9E91C8E}" type="pres">
      <dgm:prSet presAssocID="{DFBC1AC6-5DB8-4A80-AB1D-23B1D9081921}" presName="diagram" presStyleCnt="0">
        <dgm:presLayoutVars>
          <dgm:chPref val="1"/>
          <dgm:dir/>
          <dgm:animOne val="branch"/>
          <dgm:animLvl val="lvl"/>
          <dgm:resizeHandles val="exact"/>
        </dgm:presLayoutVars>
      </dgm:prSet>
      <dgm:spPr/>
      <dgm:t>
        <a:bodyPr/>
        <a:lstStyle/>
        <a:p>
          <a:endParaRPr lang="zh-CN" altLang="en-US"/>
        </a:p>
      </dgm:t>
    </dgm:pt>
    <dgm:pt modelId="{05810087-20FA-489D-BD78-6D752115BAA0}" type="pres">
      <dgm:prSet presAssocID="{D39172C8-BE87-4C6A-BE4C-B76F77D6BBAC}" presName="root1" presStyleCnt="0"/>
      <dgm:spPr/>
    </dgm:pt>
    <dgm:pt modelId="{9F4FED40-A626-4EA7-B60B-2D9FB4AF3EEB}" type="pres">
      <dgm:prSet presAssocID="{D39172C8-BE87-4C6A-BE4C-B76F77D6BBAC}" presName="LevelOneTextNode" presStyleLbl="node0" presStyleIdx="0" presStyleCnt="1" custScaleX="115703" custScaleY="120392" custLinFactNeighborX="48071" custLinFactNeighborY="26645">
        <dgm:presLayoutVars>
          <dgm:chPref val="3"/>
        </dgm:presLayoutVars>
      </dgm:prSet>
      <dgm:spPr/>
      <dgm:t>
        <a:bodyPr/>
        <a:lstStyle/>
        <a:p>
          <a:endParaRPr lang="zh-CN" altLang="en-US"/>
        </a:p>
      </dgm:t>
    </dgm:pt>
    <dgm:pt modelId="{828B72F7-509B-418A-93DA-51AB64AD99D1}" type="pres">
      <dgm:prSet presAssocID="{D39172C8-BE87-4C6A-BE4C-B76F77D6BBAC}" presName="level2hierChild" presStyleCnt="0"/>
      <dgm:spPr/>
    </dgm:pt>
    <dgm:pt modelId="{B9F5572E-A960-45E4-8E22-42AC2790A74F}" type="pres">
      <dgm:prSet presAssocID="{305339D8-6C71-4443-937D-AA732806BC02}" presName="conn2-1" presStyleLbl="parChTrans1D2" presStyleIdx="0" presStyleCnt="3"/>
      <dgm:spPr/>
      <dgm:t>
        <a:bodyPr/>
        <a:lstStyle/>
        <a:p>
          <a:endParaRPr lang="zh-CN" altLang="en-US"/>
        </a:p>
      </dgm:t>
    </dgm:pt>
    <dgm:pt modelId="{DD3426A6-86ED-482C-8FA0-3C31B5901382}" type="pres">
      <dgm:prSet presAssocID="{305339D8-6C71-4443-937D-AA732806BC02}" presName="connTx" presStyleLbl="parChTrans1D2" presStyleIdx="0" presStyleCnt="3"/>
      <dgm:spPr/>
      <dgm:t>
        <a:bodyPr/>
        <a:lstStyle/>
        <a:p>
          <a:endParaRPr lang="zh-CN" altLang="en-US"/>
        </a:p>
      </dgm:t>
    </dgm:pt>
    <dgm:pt modelId="{F58909CF-4E59-42A4-A95A-C92C014E73C8}" type="pres">
      <dgm:prSet presAssocID="{6BDB41D1-527D-4DBA-B558-ED2829F49288}" presName="root2" presStyleCnt="0"/>
      <dgm:spPr/>
    </dgm:pt>
    <dgm:pt modelId="{4ECA4B24-C344-4528-8F28-A700084FF031}" type="pres">
      <dgm:prSet presAssocID="{6BDB41D1-527D-4DBA-B558-ED2829F49288}" presName="LevelTwoTextNode" presStyleLbl="node2" presStyleIdx="0" presStyleCnt="3" custScaleX="101158" custScaleY="124196" custLinFactNeighborX="42021" custLinFactNeighborY="13023">
        <dgm:presLayoutVars>
          <dgm:chPref val="3"/>
        </dgm:presLayoutVars>
      </dgm:prSet>
      <dgm:spPr/>
      <dgm:t>
        <a:bodyPr/>
        <a:lstStyle/>
        <a:p>
          <a:endParaRPr lang="zh-CN" altLang="en-US"/>
        </a:p>
      </dgm:t>
    </dgm:pt>
    <dgm:pt modelId="{0E303494-6AFD-43B0-92E1-863E45277FA9}" type="pres">
      <dgm:prSet presAssocID="{6BDB41D1-527D-4DBA-B558-ED2829F49288}" presName="level3hierChild" presStyleCnt="0"/>
      <dgm:spPr/>
    </dgm:pt>
    <dgm:pt modelId="{21E1D242-0B1F-4A42-AC28-0DE7882411C1}" type="pres">
      <dgm:prSet presAssocID="{7DFEBFAB-95EC-42AD-AEC6-7472C43F721F}" presName="conn2-1" presStyleLbl="parChTrans1D3" presStyleIdx="0" presStyleCnt="4"/>
      <dgm:spPr/>
      <dgm:t>
        <a:bodyPr/>
        <a:lstStyle/>
        <a:p>
          <a:endParaRPr lang="zh-CN" altLang="en-US"/>
        </a:p>
      </dgm:t>
    </dgm:pt>
    <dgm:pt modelId="{6DBC61B0-17B3-4430-AA20-C49533522967}" type="pres">
      <dgm:prSet presAssocID="{7DFEBFAB-95EC-42AD-AEC6-7472C43F721F}" presName="connTx" presStyleLbl="parChTrans1D3" presStyleIdx="0" presStyleCnt="4"/>
      <dgm:spPr/>
      <dgm:t>
        <a:bodyPr/>
        <a:lstStyle/>
        <a:p>
          <a:endParaRPr lang="zh-CN" altLang="en-US"/>
        </a:p>
      </dgm:t>
    </dgm:pt>
    <dgm:pt modelId="{1DB3264B-20AA-47DC-A661-40523A365AE6}" type="pres">
      <dgm:prSet presAssocID="{E4D2CE13-F736-4192-8822-6D27E42914C6}" presName="root2" presStyleCnt="0"/>
      <dgm:spPr/>
    </dgm:pt>
    <dgm:pt modelId="{570DDCEF-46B7-426F-BACD-4CF2F05E0F3A}" type="pres">
      <dgm:prSet presAssocID="{E4D2CE13-F736-4192-8822-6D27E42914C6}" presName="LevelTwoTextNode" presStyleLbl="node3" presStyleIdx="0" presStyleCnt="4" custScaleX="121598" custScaleY="130041" custLinFactNeighborX="65761" custLinFactNeighborY="12016">
        <dgm:presLayoutVars>
          <dgm:chPref val="3"/>
        </dgm:presLayoutVars>
      </dgm:prSet>
      <dgm:spPr/>
      <dgm:t>
        <a:bodyPr/>
        <a:lstStyle/>
        <a:p>
          <a:endParaRPr lang="zh-CN" altLang="en-US"/>
        </a:p>
      </dgm:t>
    </dgm:pt>
    <dgm:pt modelId="{1B107854-631A-44A8-9B69-C9655C300B05}" type="pres">
      <dgm:prSet presAssocID="{E4D2CE13-F736-4192-8822-6D27E42914C6}" presName="level3hierChild" presStyleCnt="0"/>
      <dgm:spPr/>
    </dgm:pt>
    <dgm:pt modelId="{D82A9D07-27C2-42C6-BD49-1E8D793B9EEE}" type="pres">
      <dgm:prSet presAssocID="{15DB4F42-3AC5-40E9-88AF-598F79FF2CC7}" presName="conn2-1" presStyleLbl="parChTrans1D2" presStyleIdx="1" presStyleCnt="3"/>
      <dgm:spPr/>
      <dgm:t>
        <a:bodyPr/>
        <a:lstStyle/>
        <a:p>
          <a:endParaRPr lang="zh-CN" altLang="en-US"/>
        </a:p>
      </dgm:t>
    </dgm:pt>
    <dgm:pt modelId="{BDA207D5-E3CF-4CC1-B5B2-B4F454F0FD8B}" type="pres">
      <dgm:prSet presAssocID="{15DB4F42-3AC5-40E9-88AF-598F79FF2CC7}" presName="connTx" presStyleLbl="parChTrans1D2" presStyleIdx="1" presStyleCnt="3"/>
      <dgm:spPr/>
      <dgm:t>
        <a:bodyPr/>
        <a:lstStyle/>
        <a:p>
          <a:endParaRPr lang="zh-CN" altLang="en-US"/>
        </a:p>
      </dgm:t>
    </dgm:pt>
    <dgm:pt modelId="{CB827501-74DE-4161-BD5C-92C005E6473C}" type="pres">
      <dgm:prSet presAssocID="{44C7D09B-3851-45F5-9EE6-DC611FA16879}" presName="root2" presStyleCnt="0"/>
      <dgm:spPr/>
    </dgm:pt>
    <dgm:pt modelId="{01B08FE6-371E-4690-AD6C-82B27B1EC7F1}" type="pres">
      <dgm:prSet presAssocID="{44C7D09B-3851-45F5-9EE6-DC611FA16879}" presName="LevelTwoTextNode" presStyleLbl="node2" presStyleIdx="1" presStyleCnt="3" custLinFactNeighborX="48256" custLinFactNeighborY="2904">
        <dgm:presLayoutVars>
          <dgm:chPref val="3"/>
        </dgm:presLayoutVars>
      </dgm:prSet>
      <dgm:spPr/>
      <dgm:t>
        <a:bodyPr/>
        <a:lstStyle/>
        <a:p>
          <a:endParaRPr lang="zh-CN" altLang="en-US"/>
        </a:p>
      </dgm:t>
    </dgm:pt>
    <dgm:pt modelId="{03369145-9842-42FD-95A9-B7DF95C64BCE}" type="pres">
      <dgm:prSet presAssocID="{44C7D09B-3851-45F5-9EE6-DC611FA16879}" presName="level3hierChild" presStyleCnt="0"/>
      <dgm:spPr/>
    </dgm:pt>
    <dgm:pt modelId="{A5E24AB4-6642-4B20-8920-AB0B240CB023}" type="pres">
      <dgm:prSet presAssocID="{83FD5DF2-4629-490C-81A4-A6FEA0916DC0}" presName="conn2-1" presStyleLbl="parChTrans1D3" presStyleIdx="1" presStyleCnt="4"/>
      <dgm:spPr/>
      <dgm:t>
        <a:bodyPr/>
        <a:lstStyle/>
        <a:p>
          <a:endParaRPr lang="zh-CN" altLang="en-US"/>
        </a:p>
      </dgm:t>
    </dgm:pt>
    <dgm:pt modelId="{28A8ADDC-7F15-4F67-A6FC-5113B32F57F2}" type="pres">
      <dgm:prSet presAssocID="{83FD5DF2-4629-490C-81A4-A6FEA0916DC0}" presName="connTx" presStyleLbl="parChTrans1D3" presStyleIdx="1" presStyleCnt="4"/>
      <dgm:spPr/>
      <dgm:t>
        <a:bodyPr/>
        <a:lstStyle/>
        <a:p>
          <a:endParaRPr lang="zh-CN" altLang="en-US"/>
        </a:p>
      </dgm:t>
    </dgm:pt>
    <dgm:pt modelId="{CAA2FC70-B859-495D-AE91-2F470940FC58}" type="pres">
      <dgm:prSet presAssocID="{52019296-5F32-4643-B00E-18EE28BBDF05}" presName="root2" presStyleCnt="0"/>
      <dgm:spPr/>
    </dgm:pt>
    <dgm:pt modelId="{C151AD81-3BB4-425A-86D0-53027EA71CE5}" type="pres">
      <dgm:prSet presAssocID="{52019296-5F32-4643-B00E-18EE28BBDF05}" presName="LevelTwoTextNode" presStyleLbl="node3" presStyleIdx="1" presStyleCnt="4" custScaleX="121598" custScaleY="134562" custLinFactNeighborX="65761" custLinFactNeighborY="4157">
        <dgm:presLayoutVars>
          <dgm:chPref val="3"/>
        </dgm:presLayoutVars>
      </dgm:prSet>
      <dgm:spPr/>
      <dgm:t>
        <a:bodyPr/>
        <a:lstStyle/>
        <a:p>
          <a:endParaRPr lang="zh-CN" altLang="en-US"/>
        </a:p>
      </dgm:t>
    </dgm:pt>
    <dgm:pt modelId="{09DA5B23-BF5C-4F97-9299-16F4281F8268}" type="pres">
      <dgm:prSet presAssocID="{52019296-5F32-4643-B00E-18EE28BBDF05}" presName="level3hierChild" presStyleCnt="0"/>
      <dgm:spPr/>
    </dgm:pt>
    <dgm:pt modelId="{8B89CB71-5CAD-47AC-9790-DEFAC9728C71}" type="pres">
      <dgm:prSet presAssocID="{E8F72321-BED6-4341-8D15-7E0B69638787}" presName="conn2-1" presStyleLbl="parChTrans1D2" presStyleIdx="2" presStyleCnt="3"/>
      <dgm:spPr/>
      <dgm:t>
        <a:bodyPr/>
        <a:lstStyle/>
        <a:p>
          <a:endParaRPr lang="zh-CN" altLang="en-US"/>
        </a:p>
      </dgm:t>
    </dgm:pt>
    <dgm:pt modelId="{8FC5AF5A-BEAA-4222-AAF3-703D1B6B0502}" type="pres">
      <dgm:prSet presAssocID="{E8F72321-BED6-4341-8D15-7E0B69638787}" presName="connTx" presStyleLbl="parChTrans1D2" presStyleIdx="2" presStyleCnt="3"/>
      <dgm:spPr/>
      <dgm:t>
        <a:bodyPr/>
        <a:lstStyle/>
        <a:p>
          <a:endParaRPr lang="zh-CN" altLang="en-US"/>
        </a:p>
      </dgm:t>
    </dgm:pt>
    <dgm:pt modelId="{D8B6083F-F9A9-49EF-84D5-9828A51B900D}" type="pres">
      <dgm:prSet presAssocID="{257539AF-824B-4223-8B5A-A81467AA8AEE}" presName="root2" presStyleCnt="0"/>
      <dgm:spPr/>
    </dgm:pt>
    <dgm:pt modelId="{BF52BCA7-6E4F-4045-A81D-88EC13DC806C}" type="pres">
      <dgm:prSet presAssocID="{257539AF-824B-4223-8B5A-A81467AA8AEE}" presName="LevelTwoTextNode" presStyleLbl="node2" presStyleIdx="2" presStyleCnt="3" custLinFactNeighborX="37401" custLinFactNeighborY="3847">
        <dgm:presLayoutVars>
          <dgm:chPref val="3"/>
        </dgm:presLayoutVars>
      </dgm:prSet>
      <dgm:spPr/>
      <dgm:t>
        <a:bodyPr/>
        <a:lstStyle/>
        <a:p>
          <a:endParaRPr lang="zh-CN" altLang="en-US"/>
        </a:p>
      </dgm:t>
    </dgm:pt>
    <dgm:pt modelId="{A72F05B0-53FC-4D75-8FCC-04B6F6DA16DB}" type="pres">
      <dgm:prSet presAssocID="{257539AF-824B-4223-8B5A-A81467AA8AEE}" presName="level3hierChild" presStyleCnt="0"/>
      <dgm:spPr/>
    </dgm:pt>
    <dgm:pt modelId="{07AD5047-FD5E-4CDA-9085-75763761947E}" type="pres">
      <dgm:prSet presAssocID="{5B56B821-93C5-47EE-83BF-E48187E48A62}" presName="conn2-1" presStyleLbl="parChTrans1D3" presStyleIdx="2" presStyleCnt="4"/>
      <dgm:spPr/>
      <dgm:t>
        <a:bodyPr/>
        <a:lstStyle/>
        <a:p>
          <a:endParaRPr lang="zh-CN" altLang="en-US"/>
        </a:p>
      </dgm:t>
    </dgm:pt>
    <dgm:pt modelId="{193D59E6-58B2-432C-907B-1EC4A9117FC0}" type="pres">
      <dgm:prSet presAssocID="{5B56B821-93C5-47EE-83BF-E48187E48A62}" presName="connTx" presStyleLbl="parChTrans1D3" presStyleIdx="2" presStyleCnt="4"/>
      <dgm:spPr/>
      <dgm:t>
        <a:bodyPr/>
        <a:lstStyle/>
        <a:p>
          <a:endParaRPr lang="zh-CN" altLang="en-US"/>
        </a:p>
      </dgm:t>
    </dgm:pt>
    <dgm:pt modelId="{F77A7A4D-5037-46E6-B0E8-76E4B3CF7CEB}" type="pres">
      <dgm:prSet presAssocID="{3BA0E6CD-06DF-42AC-A547-748E0BC433A8}" presName="root2" presStyleCnt="0"/>
      <dgm:spPr/>
    </dgm:pt>
    <dgm:pt modelId="{891980A6-5274-42D3-87DF-4F6309B2B1F4}" type="pres">
      <dgm:prSet presAssocID="{3BA0E6CD-06DF-42AC-A547-748E0BC433A8}" presName="LevelTwoTextNode" presStyleLbl="node3" presStyleIdx="2" presStyleCnt="4" custScaleX="121599" custScaleY="123576" custLinFactNeighborX="15876" custLinFactNeighborY="4247">
        <dgm:presLayoutVars>
          <dgm:chPref val="3"/>
        </dgm:presLayoutVars>
      </dgm:prSet>
      <dgm:spPr/>
      <dgm:t>
        <a:bodyPr/>
        <a:lstStyle/>
        <a:p>
          <a:endParaRPr lang="zh-CN" altLang="en-US"/>
        </a:p>
      </dgm:t>
    </dgm:pt>
    <dgm:pt modelId="{D27FC048-D944-4273-A8B7-EED59AFA46B8}" type="pres">
      <dgm:prSet presAssocID="{3BA0E6CD-06DF-42AC-A547-748E0BC433A8}" presName="level3hierChild" presStyleCnt="0"/>
      <dgm:spPr/>
    </dgm:pt>
    <dgm:pt modelId="{AC1F52D4-1AE2-4F14-AFA2-1DFB5021A561}" type="pres">
      <dgm:prSet presAssocID="{AF647E62-CC78-4C1F-8A00-1BBDBCB7A7AE}" presName="conn2-1" presStyleLbl="parChTrans1D3" presStyleIdx="3" presStyleCnt="4"/>
      <dgm:spPr/>
      <dgm:t>
        <a:bodyPr/>
        <a:lstStyle/>
        <a:p>
          <a:endParaRPr lang="zh-CN" altLang="en-US"/>
        </a:p>
      </dgm:t>
    </dgm:pt>
    <dgm:pt modelId="{8E447FC7-ADEB-418C-9E59-7BE406344DFF}" type="pres">
      <dgm:prSet presAssocID="{AF647E62-CC78-4C1F-8A00-1BBDBCB7A7AE}" presName="connTx" presStyleLbl="parChTrans1D3" presStyleIdx="3" presStyleCnt="4"/>
      <dgm:spPr/>
      <dgm:t>
        <a:bodyPr/>
        <a:lstStyle/>
        <a:p>
          <a:endParaRPr lang="zh-CN" altLang="en-US"/>
        </a:p>
      </dgm:t>
    </dgm:pt>
    <dgm:pt modelId="{11DFFFBE-5035-4DA4-92DD-79C715623E43}" type="pres">
      <dgm:prSet presAssocID="{269C8CD0-7E92-44C3-8B2E-33831AC7A125}" presName="root2" presStyleCnt="0"/>
      <dgm:spPr/>
    </dgm:pt>
    <dgm:pt modelId="{D7532F13-3CF8-4F0E-8C0C-E6C4F79381D6}" type="pres">
      <dgm:prSet presAssocID="{269C8CD0-7E92-44C3-8B2E-33831AC7A125}" presName="LevelTwoTextNode" presStyleLbl="node3" presStyleIdx="3" presStyleCnt="4" custLinFactNeighborX="22112" custLinFactNeighborY="28389">
        <dgm:presLayoutVars>
          <dgm:chPref val="3"/>
        </dgm:presLayoutVars>
      </dgm:prSet>
      <dgm:spPr/>
      <dgm:t>
        <a:bodyPr/>
        <a:lstStyle/>
        <a:p>
          <a:endParaRPr lang="zh-CN" altLang="en-US"/>
        </a:p>
      </dgm:t>
    </dgm:pt>
    <dgm:pt modelId="{7E03D1E2-4050-43F2-9C3C-EDC3B5A46711}" type="pres">
      <dgm:prSet presAssocID="{269C8CD0-7E92-44C3-8B2E-33831AC7A125}" presName="level3hierChild" presStyleCnt="0"/>
      <dgm:spPr/>
    </dgm:pt>
    <dgm:pt modelId="{DD29BD1C-7A04-4582-9753-0E9A70F61FC0}" type="pres">
      <dgm:prSet presAssocID="{64120855-A1B7-4A19-9553-E61B95ECDE76}" presName="conn2-1" presStyleLbl="parChTrans1D4" presStyleIdx="0" presStyleCnt="3"/>
      <dgm:spPr/>
      <dgm:t>
        <a:bodyPr/>
        <a:lstStyle/>
        <a:p>
          <a:endParaRPr lang="zh-CN" altLang="en-US"/>
        </a:p>
      </dgm:t>
    </dgm:pt>
    <dgm:pt modelId="{C5D17920-5937-43E4-A482-A460F90D07F8}" type="pres">
      <dgm:prSet presAssocID="{64120855-A1B7-4A19-9553-E61B95ECDE76}" presName="connTx" presStyleLbl="parChTrans1D4" presStyleIdx="0" presStyleCnt="3"/>
      <dgm:spPr/>
      <dgm:t>
        <a:bodyPr/>
        <a:lstStyle/>
        <a:p>
          <a:endParaRPr lang="zh-CN" altLang="en-US"/>
        </a:p>
      </dgm:t>
    </dgm:pt>
    <dgm:pt modelId="{45BD810C-F890-4026-9FCA-44195E393F63}" type="pres">
      <dgm:prSet presAssocID="{E83720B2-8FB1-4BDE-B418-21D205D8676B}" presName="root2" presStyleCnt="0"/>
      <dgm:spPr/>
    </dgm:pt>
    <dgm:pt modelId="{5A18BEBA-C536-4812-99FB-936C2E7CA14D}" type="pres">
      <dgm:prSet presAssocID="{E83720B2-8FB1-4BDE-B418-21D205D8676B}" presName="LevelTwoTextNode" presStyleLbl="node4" presStyleIdx="0" presStyleCnt="3" custLinFactNeighborX="13058" custLinFactNeighborY="31150">
        <dgm:presLayoutVars>
          <dgm:chPref val="3"/>
        </dgm:presLayoutVars>
      </dgm:prSet>
      <dgm:spPr/>
      <dgm:t>
        <a:bodyPr/>
        <a:lstStyle/>
        <a:p>
          <a:endParaRPr lang="zh-CN" altLang="en-US"/>
        </a:p>
      </dgm:t>
    </dgm:pt>
    <dgm:pt modelId="{69B07C17-12A5-4B60-9894-051BAD53FF2B}" type="pres">
      <dgm:prSet presAssocID="{E83720B2-8FB1-4BDE-B418-21D205D8676B}" presName="level3hierChild" presStyleCnt="0"/>
      <dgm:spPr/>
    </dgm:pt>
    <dgm:pt modelId="{9AD19283-48F7-4E1F-BC5F-688EB21091C0}" type="pres">
      <dgm:prSet presAssocID="{EAA48EB4-0A9D-4A13-A1ED-59D39109BDB8}" presName="conn2-1" presStyleLbl="parChTrans1D4" presStyleIdx="1" presStyleCnt="3"/>
      <dgm:spPr/>
      <dgm:t>
        <a:bodyPr/>
        <a:lstStyle/>
        <a:p>
          <a:endParaRPr lang="zh-CN" altLang="en-US"/>
        </a:p>
      </dgm:t>
    </dgm:pt>
    <dgm:pt modelId="{0212B5A1-E16A-45B6-A05C-33110AF1E672}" type="pres">
      <dgm:prSet presAssocID="{EAA48EB4-0A9D-4A13-A1ED-59D39109BDB8}" presName="connTx" presStyleLbl="parChTrans1D4" presStyleIdx="1" presStyleCnt="3"/>
      <dgm:spPr/>
      <dgm:t>
        <a:bodyPr/>
        <a:lstStyle/>
        <a:p>
          <a:endParaRPr lang="zh-CN" altLang="en-US"/>
        </a:p>
      </dgm:t>
    </dgm:pt>
    <dgm:pt modelId="{669542BC-C63F-41C6-A0B8-5F7CAE3FCEBB}" type="pres">
      <dgm:prSet presAssocID="{5F1F4916-2C3A-4975-AE6C-8094CCBDB912}" presName="root2" presStyleCnt="0"/>
      <dgm:spPr/>
    </dgm:pt>
    <dgm:pt modelId="{05939BB9-5748-407C-B6D1-56C2960BCB4E}" type="pres">
      <dgm:prSet presAssocID="{5F1F4916-2C3A-4975-AE6C-8094CCBDB912}" presName="LevelTwoTextNode" presStyleLbl="node4" presStyleIdx="1" presStyleCnt="3" custLinFactNeighborX="13058" custLinFactNeighborY="15918">
        <dgm:presLayoutVars>
          <dgm:chPref val="3"/>
        </dgm:presLayoutVars>
      </dgm:prSet>
      <dgm:spPr/>
      <dgm:t>
        <a:bodyPr/>
        <a:lstStyle/>
        <a:p>
          <a:endParaRPr lang="zh-CN" altLang="en-US"/>
        </a:p>
      </dgm:t>
    </dgm:pt>
    <dgm:pt modelId="{2D61E260-D25F-43E5-957D-0B85EC92D2F8}" type="pres">
      <dgm:prSet presAssocID="{5F1F4916-2C3A-4975-AE6C-8094CCBDB912}" presName="level3hierChild" presStyleCnt="0"/>
      <dgm:spPr/>
    </dgm:pt>
    <dgm:pt modelId="{CA69C232-74B7-421A-B454-BF49F039F733}" type="pres">
      <dgm:prSet presAssocID="{CF0619B8-7FB2-440A-9A15-D5D5119F82CB}" presName="conn2-1" presStyleLbl="parChTrans1D4" presStyleIdx="2" presStyleCnt="3"/>
      <dgm:spPr/>
      <dgm:t>
        <a:bodyPr/>
        <a:lstStyle/>
        <a:p>
          <a:endParaRPr lang="zh-CN" altLang="en-US"/>
        </a:p>
      </dgm:t>
    </dgm:pt>
    <dgm:pt modelId="{13959CF5-3D1B-4F8A-975E-1C490C764647}" type="pres">
      <dgm:prSet presAssocID="{CF0619B8-7FB2-440A-9A15-D5D5119F82CB}" presName="connTx" presStyleLbl="parChTrans1D4" presStyleIdx="2" presStyleCnt="3"/>
      <dgm:spPr/>
      <dgm:t>
        <a:bodyPr/>
        <a:lstStyle/>
        <a:p>
          <a:endParaRPr lang="zh-CN" altLang="en-US"/>
        </a:p>
      </dgm:t>
    </dgm:pt>
    <dgm:pt modelId="{C32357C2-AD75-4C02-95AC-7582BA46D851}" type="pres">
      <dgm:prSet presAssocID="{2CFFE4E9-586C-43FF-ABED-856BA7105F58}" presName="root2" presStyleCnt="0"/>
      <dgm:spPr/>
    </dgm:pt>
    <dgm:pt modelId="{EEBC7AFA-79F2-412F-8D90-0E9C6DC3072C}" type="pres">
      <dgm:prSet presAssocID="{2CFFE4E9-586C-43FF-ABED-856BA7105F58}" presName="LevelTwoTextNode" presStyleLbl="node4" presStyleIdx="2" presStyleCnt="3" custLinFactNeighborX="31541" custLinFactNeighborY="2749">
        <dgm:presLayoutVars>
          <dgm:chPref val="3"/>
        </dgm:presLayoutVars>
      </dgm:prSet>
      <dgm:spPr/>
      <dgm:t>
        <a:bodyPr/>
        <a:lstStyle/>
        <a:p>
          <a:endParaRPr lang="zh-CN" altLang="en-US"/>
        </a:p>
      </dgm:t>
    </dgm:pt>
    <dgm:pt modelId="{2F902B6E-31D0-40F6-B872-00660F6839CE}" type="pres">
      <dgm:prSet presAssocID="{2CFFE4E9-586C-43FF-ABED-856BA7105F58}" presName="level3hierChild" presStyleCnt="0"/>
      <dgm:spPr/>
    </dgm:pt>
  </dgm:ptLst>
  <dgm:cxnLst>
    <dgm:cxn modelId="{351DADF4-2EF8-47CA-ADDE-8C7957828BC6}" type="presOf" srcId="{64120855-A1B7-4A19-9553-E61B95ECDE76}" destId="{DD29BD1C-7A04-4582-9753-0E9A70F61FC0}" srcOrd="0" destOrd="0" presId="urn:microsoft.com/office/officeart/2005/8/layout/hierarchy2"/>
    <dgm:cxn modelId="{C29C381E-5509-4BFF-B889-C6673D8D6DFF}" type="presOf" srcId="{5B56B821-93C5-47EE-83BF-E48187E48A62}" destId="{193D59E6-58B2-432C-907B-1EC4A9117FC0}" srcOrd="1" destOrd="0" presId="urn:microsoft.com/office/officeart/2005/8/layout/hierarchy2"/>
    <dgm:cxn modelId="{B26D4CBC-191E-44BD-866C-AB680D0FA8EB}" type="presOf" srcId="{52019296-5F32-4643-B00E-18EE28BBDF05}" destId="{C151AD81-3BB4-425A-86D0-53027EA71CE5}" srcOrd="0" destOrd="0" presId="urn:microsoft.com/office/officeart/2005/8/layout/hierarchy2"/>
    <dgm:cxn modelId="{8CD52452-4140-4246-A55E-1570B5A7AE1B}" srcId="{44C7D09B-3851-45F5-9EE6-DC611FA16879}" destId="{52019296-5F32-4643-B00E-18EE28BBDF05}" srcOrd="0" destOrd="0" parTransId="{83FD5DF2-4629-490C-81A4-A6FEA0916DC0}" sibTransId="{D6ED5C3A-29D5-4017-B190-945B0754D614}"/>
    <dgm:cxn modelId="{CEF08E6B-4800-44A1-A888-A5F142C4A2A7}" type="presOf" srcId="{CF0619B8-7FB2-440A-9A15-D5D5119F82CB}" destId="{CA69C232-74B7-421A-B454-BF49F039F733}" srcOrd="0" destOrd="0" presId="urn:microsoft.com/office/officeart/2005/8/layout/hierarchy2"/>
    <dgm:cxn modelId="{42ED0BEA-BBD5-479E-97B6-C597A14B2E2E}" type="presOf" srcId="{2CFFE4E9-586C-43FF-ABED-856BA7105F58}" destId="{EEBC7AFA-79F2-412F-8D90-0E9C6DC3072C}" srcOrd="0" destOrd="0" presId="urn:microsoft.com/office/officeart/2005/8/layout/hierarchy2"/>
    <dgm:cxn modelId="{64BBFC39-DA02-4E24-A3D3-D9987B6E8B7E}" srcId="{257539AF-824B-4223-8B5A-A81467AA8AEE}" destId="{269C8CD0-7E92-44C3-8B2E-33831AC7A125}" srcOrd="1" destOrd="0" parTransId="{AF647E62-CC78-4C1F-8A00-1BBDBCB7A7AE}" sibTransId="{F2A89592-CF7F-4D24-9507-270C74D9B6D6}"/>
    <dgm:cxn modelId="{2C60FB1E-B13F-43E4-B99A-5E09991E678D}" srcId="{269C8CD0-7E92-44C3-8B2E-33831AC7A125}" destId="{E83720B2-8FB1-4BDE-B418-21D205D8676B}" srcOrd="0" destOrd="0" parTransId="{64120855-A1B7-4A19-9553-E61B95ECDE76}" sibTransId="{0D03977E-8AB6-4D1C-B1D1-67F5B99BAB25}"/>
    <dgm:cxn modelId="{431F17F7-3B29-421B-A81C-BCF9B3961709}" type="presOf" srcId="{3BA0E6CD-06DF-42AC-A547-748E0BC433A8}" destId="{891980A6-5274-42D3-87DF-4F6309B2B1F4}" srcOrd="0" destOrd="0" presId="urn:microsoft.com/office/officeart/2005/8/layout/hierarchy2"/>
    <dgm:cxn modelId="{46868E3A-232D-4C41-BA71-DEE90199A3CA}" type="presOf" srcId="{64120855-A1B7-4A19-9553-E61B95ECDE76}" destId="{C5D17920-5937-43E4-A482-A460F90D07F8}" srcOrd="1" destOrd="0" presId="urn:microsoft.com/office/officeart/2005/8/layout/hierarchy2"/>
    <dgm:cxn modelId="{DC405EAC-DE46-4104-B145-4A85807D6CB4}" srcId="{DFBC1AC6-5DB8-4A80-AB1D-23B1D9081921}" destId="{D39172C8-BE87-4C6A-BE4C-B76F77D6BBAC}" srcOrd="0" destOrd="0" parTransId="{90A97113-EAFF-4C0F-94C3-793473C7599B}" sibTransId="{60FC345A-88F4-4F22-82A2-7F1DC4084AA0}"/>
    <dgm:cxn modelId="{5301FD90-0845-4B54-A64E-2888B4A5A01A}" type="presOf" srcId="{44C7D09B-3851-45F5-9EE6-DC611FA16879}" destId="{01B08FE6-371E-4690-AD6C-82B27B1EC7F1}" srcOrd="0" destOrd="0" presId="urn:microsoft.com/office/officeart/2005/8/layout/hierarchy2"/>
    <dgm:cxn modelId="{B1597BE2-D62B-4EBF-AC6D-1A68538121D1}" type="presOf" srcId="{6BDB41D1-527D-4DBA-B558-ED2829F49288}" destId="{4ECA4B24-C344-4528-8F28-A700084FF031}" srcOrd="0" destOrd="0" presId="urn:microsoft.com/office/officeart/2005/8/layout/hierarchy2"/>
    <dgm:cxn modelId="{A818F893-F025-4D7A-8B3C-CAA1C8271AE1}" type="presOf" srcId="{257539AF-824B-4223-8B5A-A81467AA8AEE}" destId="{BF52BCA7-6E4F-4045-A81D-88EC13DC806C}" srcOrd="0" destOrd="0" presId="urn:microsoft.com/office/officeart/2005/8/layout/hierarchy2"/>
    <dgm:cxn modelId="{23422058-9161-43E8-B9B2-50D4B0C96A26}" type="presOf" srcId="{E4D2CE13-F736-4192-8822-6D27E42914C6}" destId="{570DDCEF-46B7-426F-BACD-4CF2F05E0F3A}" srcOrd="0" destOrd="0" presId="urn:microsoft.com/office/officeart/2005/8/layout/hierarchy2"/>
    <dgm:cxn modelId="{B924A61E-C8FF-4B00-8D3D-C48F213E37C3}" type="presOf" srcId="{15DB4F42-3AC5-40E9-88AF-598F79FF2CC7}" destId="{D82A9D07-27C2-42C6-BD49-1E8D793B9EEE}" srcOrd="0" destOrd="0" presId="urn:microsoft.com/office/officeart/2005/8/layout/hierarchy2"/>
    <dgm:cxn modelId="{317DA61B-9B5D-4C90-A33A-7290DA818246}" type="presOf" srcId="{305339D8-6C71-4443-937D-AA732806BC02}" destId="{B9F5572E-A960-45E4-8E22-42AC2790A74F}" srcOrd="0" destOrd="0" presId="urn:microsoft.com/office/officeart/2005/8/layout/hierarchy2"/>
    <dgm:cxn modelId="{B15DD4FA-AE80-447E-9B7B-74F73940DA7D}" srcId="{D39172C8-BE87-4C6A-BE4C-B76F77D6BBAC}" destId="{257539AF-824B-4223-8B5A-A81467AA8AEE}" srcOrd="2" destOrd="0" parTransId="{E8F72321-BED6-4341-8D15-7E0B69638787}" sibTransId="{12D8D8B1-66DB-41A7-8B7F-93A9369FE4B3}"/>
    <dgm:cxn modelId="{078B1A7C-EEB6-4FC2-999E-9C0016455B59}" type="presOf" srcId="{EAA48EB4-0A9D-4A13-A1ED-59D39109BDB8}" destId="{9AD19283-48F7-4E1F-BC5F-688EB21091C0}" srcOrd="0" destOrd="0" presId="urn:microsoft.com/office/officeart/2005/8/layout/hierarchy2"/>
    <dgm:cxn modelId="{0C344E83-0FF5-4C95-AF0B-9F4E12DEE09B}" type="presOf" srcId="{269C8CD0-7E92-44C3-8B2E-33831AC7A125}" destId="{D7532F13-3CF8-4F0E-8C0C-E6C4F79381D6}" srcOrd="0" destOrd="0" presId="urn:microsoft.com/office/officeart/2005/8/layout/hierarchy2"/>
    <dgm:cxn modelId="{87636810-5BE5-4620-847A-C13E12821973}" type="presOf" srcId="{AF647E62-CC78-4C1F-8A00-1BBDBCB7A7AE}" destId="{8E447FC7-ADEB-418C-9E59-7BE406344DFF}" srcOrd="1" destOrd="0" presId="urn:microsoft.com/office/officeart/2005/8/layout/hierarchy2"/>
    <dgm:cxn modelId="{ED547A8F-2F7C-4EEB-82E4-1522DD6722FE}" srcId="{257539AF-824B-4223-8B5A-A81467AA8AEE}" destId="{3BA0E6CD-06DF-42AC-A547-748E0BC433A8}" srcOrd="0" destOrd="0" parTransId="{5B56B821-93C5-47EE-83BF-E48187E48A62}" sibTransId="{8CC4A29A-C2B0-4818-A56F-DB1A35339A7F}"/>
    <dgm:cxn modelId="{0BCD6106-FEF0-4CCB-9675-D822042E9E7D}" type="presOf" srcId="{DFBC1AC6-5DB8-4A80-AB1D-23B1D9081921}" destId="{16D3E639-D6A5-4113-98BC-CA08F9E91C8E}" srcOrd="0" destOrd="0" presId="urn:microsoft.com/office/officeart/2005/8/layout/hierarchy2"/>
    <dgm:cxn modelId="{1C227BF1-7CFC-4680-BB97-40A77B907083}" type="presOf" srcId="{7DFEBFAB-95EC-42AD-AEC6-7472C43F721F}" destId="{6DBC61B0-17B3-4430-AA20-C49533522967}" srcOrd="1" destOrd="0" presId="urn:microsoft.com/office/officeart/2005/8/layout/hierarchy2"/>
    <dgm:cxn modelId="{A2F2587E-047C-47DB-A079-C4609A674C31}" type="presOf" srcId="{83FD5DF2-4629-490C-81A4-A6FEA0916DC0}" destId="{28A8ADDC-7F15-4F67-A6FC-5113B32F57F2}" srcOrd="1" destOrd="0" presId="urn:microsoft.com/office/officeart/2005/8/layout/hierarchy2"/>
    <dgm:cxn modelId="{FCA1B511-B5AB-422A-AABF-25CE098A0DDC}" type="presOf" srcId="{7DFEBFAB-95EC-42AD-AEC6-7472C43F721F}" destId="{21E1D242-0B1F-4A42-AC28-0DE7882411C1}" srcOrd="0" destOrd="0" presId="urn:microsoft.com/office/officeart/2005/8/layout/hierarchy2"/>
    <dgm:cxn modelId="{979C5086-3159-4612-AF8C-E6D83A77F3B6}" type="presOf" srcId="{EAA48EB4-0A9D-4A13-A1ED-59D39109BDB8}" destId="{0212B5A1-E16A-45B6-A05C-33110AF1E672}" srcOrd="1" destOrd="0" presId="urn:microsoft.com/office/officeart/2005/8/layout/hierarchy2"/>
    <dgm:cxn modelId="{28AD2DD7-B71B-402C-994B-39476489B830}" srcId="{D39172C8-BE87-4C6A-BE4C-B76F77D6BBAC}" destId="{44C7D09B-3851-45F5-9EE6-DC611FA16879}" srcOrd="1" destOrd="0" parTransId="{15DB4F42-3AC5-40E9-88AF-598F79FF2CC7}" sibTransId="{23566769-F084-4594-AA05-5FA610966AB1}"/>
    <dgm:cxn modelId="{15245AD1-9250-497B-AF09-5C24908969AB}" type="presOf" srcId="{305339D8-6C71-4443-937D-AA732806BC02}" destId="{DD3426A6-86ED-482C-8FA0-3C31B5901382}" srcOrd="1" destOrd="0" presId="urn:microsoft.com/office/officeart/2005/8/layout/hierarchy2"/>
    <dgm:cxn modelId="{C01F86A1-0866-41AE-A8E5-D39546318F48}" srcId="{D39172C8-BE87-4C6A-BE4C-B76F77D6BBAC}" destId="{6BDB41D1-527D-4DBA-B558-ED2829F49288}" srcOrd="0" destOrd="0" parTransId="{305339D8-6C71-4443-937D-AA732806BC02}" sibTransId="{ED4F2568-B149-4DC8-9FB2-11FE0E0DEA38}"/>
    <dgm:cxn modelId="{74E311EC-930C-40D4-877C-9866A5B455B7}" type="presOf" srcId="{5B56B821-93C5-47EE-83BF-E48187E48A62}" destId="{07AD5047-FD5E-4CDA-9085-75763761947E}" srcOrd="0" destOrd="0" presId="urn:microsoft.com/office/officeart/2005/8/layout/hierarchy2"/>
    <dgm:cxn modelId="{469B65A4-A707-4856-9A4F-7BBABB14A3A8}" type="presOf" srcId="{AF647E62-CC78-4C1F-8A00-1BBDBCB7A7AE}" destId="{AC1F52D4-1AE2-4F14-AFA2-1DFB5021A561}" srcOrd="0" destOrd="0" presId="urn:microsoft.com/office/officeart/2005/8/layout/hierarchy2"/>
    <dgm:cxn modelId="{D9A51489-DC9B-4398-975C-AB67E0E31326}" srcId="{6BDB41D1-527D-4DBA-B558-ED2829F49288}" destId="{E4D2CE13-F736-4192-8822-6D27E42914C6}" srcOrd="0" destOrd="0" parTransId="{7DFEBFAB-95EC-42AD-AEC6-7472C43F721F}" sibTransId="{7D13A964-EAA7-44F7-9F47-2998A96729BE}"/>
    <dgm:cxn modelId="{B770AAF0-8902-4644-9178-AE5556C4A7D4}" srcId="{269C8CD0-7E92-44C3-8B2E-33831AC7A125}" destId="{5F1F4916-2C3A-4975-AE6C-8094CCBDB912}" srcOrd="1" destOrd="0" parTransId="{EAA48EB4-0A9D-4A13-A1ED-59D39109BDB8}" sibTransId="{8A93B138-7CB1-4095-8CC5-FEB021AE3783}"/>
    <dgm:cxn modelId="{AF4CAB4C-D1C4-4780-BBE1-678BD07E6BAE}" type="presOf" srcId="{E83720B2-8FB1-4BDE-B418-21D205D8676B}" destId="{5A18BEBA-C536-4812-99FB-936C2E7CA14D}" srcOrd="0" destOrd="0" presId="urn:microsoft.com/office/officeart/2005/8/layout/hierarchy2"/>
    <dgm:cxn modelId="{99ECAC31-64E1-49A1-B39C-6876FF6285A4}" type="presOf" srcId="{D39172C8-BE87-4C6A-BE4C-B76F77D6BBAC}" destId="{9F4FED40-A626-4EA7-B60B-2D9FB4AF3EEB}" srcOrd="0" destOrd="0" presId="urn:microsoft.com/office/officeart/2005/8/layout/hierarchy2"/>
    <dgm:cxn modelId="{A2566FBC-61CF-4DC9-870E-49A1100280B2}" type="presOf" srcId="{15DB4F42-3AC5-40E9-88AF-598F79FF2CC7}" destId="{BDA207D5-E3CF-4CC1-B5B2-B4F454F0FD8B}" srcOrd="1" destOrd="0" presId="urn:microsoft.com/office/officeart/2005/8/layout/hierarchy2"/>
    <dgm:cxn modelId="{2E3FAF39-A5F9-401D-BD6E-38C1FCCBC799}" srcId="{269C8CD0-7E92-44C3-8B2E-33831AC7A125}" destId="{2CFFE4E9-586C-43FF-ABED-856BA7105F58}" srcOrd="2" destOrd="0" parTransId="{CF0619B8-7FB2-440A-9A15-D5D5119F82CB}" sibTransId="{EA63A9CC-4491-4102-B367-96CAFDBBF3A7}"/>
    <dgm:cxn modelId="{76B553FC-05AE-4B15-BB39-5A7CFCB0716F}" type="presOf" srcId="{CF0619B8-7FB2-440A-9A15-D5D5119F82CB}" destId="{13959CF5-3D1B-4F8A-975E-1C490C764647}" srcOrd="1" destOrd="0" presId="urn:microsoft.com/office/officeart/2005/8/layout/hierarchy2"/>
    <dgm:cxn modelId="{FF803BEA-4B5F-4CA2-9216-0C909C51A38E}" type="presOf" srcId="{E8F72321-BED6-4341-8D15-7E0B69638787}" destId="{8B89CB71-5CAD-47AC-9790-DEFAC9728C71}" srcOrd="0" destOrd="0" presId="urn:microsoft.com/office/officeart/2005/8/layout/hierarchy2"/>
    <dgm:cxn modelId="{05388BEF-9D82-4AD5-8323-58992FA8442D}" type="presOf" srcId="{5F1F4916-2C3A-4975-AE6C-8094CCBDB912}" destId="{05939BB9-5748-407C-B6D1-56C2960BCB4E}" srcOrd="0" destOrd="0" presId="urn:microsoft.com/office/officeart/2005/8/layout/hierarchy2"/>
    <dgm:cxn modelId="{F2635500-246C-45F1-BE2E-F5C4E65D75BB}" type="presOf" srcId="{E8F72321-BED6-4341-8D15-7E0B69638787}" destId="{8FC5AF5A-BEAA-4222-AAF3-703D1B6B0502}" srcOrd="1" destOrd="0" presId="urn:microsoft.com/office/officeart/2005/8/layout/hierarchy2"/>
    <dgm:cxn modelId="{029E8725-009E-46F2-940E-3EE49F3988F3}" type="presOf" srcId="{83FD5DF2-4629-490C-81A4-A6FEA0916DC0}" destId="{A5E24AB4-6642-4B20-8920-AB0B240CB023}" srcOrd="0" destOrd="0" presId="urn:microsoft.com/office/officeart/2005/8/layout/hierarchy2"/>
    <dgm:cxn modelId="{30D088B1-420D-435F-BBF7-90008B3FECFC}" type="presParOf" srcId="{16D3E639-D6A5-4113-98BC-CA08F9E91C8E}" destId="{05810087-20FA-489D-BD78-6D752115BAA0}" srcOrd="0" destOrd="0" presId="urn:microsoft.com/office/officeart/2005/8/layout/hierarchy2"/>
    <dgm:cxn modelId="{C7476CAE-9F09-4FCD-BC34-F84DD86CE7CF}" type="presParOf" srcId="{05810087-20FA-489D-BD78-6D752115BAA0}" destId="{9F4FED40-A626-4EA7-B60B-2D9FB4AF3EEB}" srcOrd="0" destOrd="0" presId="urn:microsoft.com/office/officeart/2005/8/layout/hierarchy2"/>
    <dgm:cxn modelId="{A3F8749F-8201-48B7-A3FF-6F348B5C3E42}" type="presParOf" srcId="{05810087-20FA-489D-BD78-6D752115BAA0}" destId="{828B72F7-509B-418A-93DA-51AB64AD99D1}" srcOrd="1" destOrd="0" presId="urn:microsoft.com/office/officeart/2005/8/layout/hierarchy2"/>
    <dgm:cxn modelId="{86D9CA6C-D5F8-4897-9F12-0EB095979548}" type="presParOf" srcId="{828B72F7-509B-418A-93DA-51AB64AD99D1}" destId="{B9F5572E-A960-45E4-8E22-42AC2790A74F}" srcOrd="0" destOrd="0" presId="urn:microsoft.com/office/officeart/2005/8/layout/hierarchy2"/>
    <dgm:cxn modelId="{E74FD44E-1CEE-464B-9A7B-158DBA459BD0}" type="presParOf" srcId="{B9F5572E-A960-45E4-8E22-42AC2790A74F}" destId="{DD3426A6-86ED-482C-8FA0-3C31B5901382}" srcOrd="0" destOrd="0" presId="urn:microsoft.com/office/officeart/2005/8/layout/hierarchy2"/>
    <dgm:cxn modelId="{72B4C496-71A4-442C-B6FD-7A7A612BDB97}" type="presParOf" srcId="{828B72F7-509B-418A-93DA-51AB64AD99D1}" destId="{F58909CF-4E59-42A4-A95A-C92C014E73C8}" srcOrd="1" destOrd="0" presId="urn:microsoft.com/office/officeart/2005/8/layout/hierarchy2"/>
    <dgm:cxn modelId="{0E596865-593D-4D7E-AC5D-DD236CF3A439}" type="presParOf" srcId="{F58909CF-4E59-42A4-A95A-C92C014E73C8}" destId="{4ECA4B24-C344-4528-8F28-A700084FF031}" srcOrd="0" destOrd="0" presId="urn:microsoft.com/office/officeart/2005/8/layout/hierarchy2"/>
    <dgm:cxn modelId="{672261DE-80E3-4E2E-AF79-28641DF93709}" type="presParOf" srcId="{F58909CF-4E59-42A4-A95A-C92C014E73C8}" destId="{0E303494-6AFD-43B0-92E1-863E45277FA9}" srcOrd="1" destOrd="0" presId="urn:microsoft.com/office/officeart/2005/8/layout/hierarchy2"/>
    <dgm:cxn modelId="{E92A127E-852D-4287-8170-44419E0A62E1}" type="presParOf" srcId="{0E303494-6AFD-43B0-92E1-863E45277FA9}" destId="{21E1D242-0B1F-4A42-AC28-0DE7882411C1}" srcOrd="0" destOrd="0" presId="urn:microsoft.com/office/officeart/2005/8/layout/hierarchy2"/>
    <dgm:cxn modelId="{B93B2EE0-9D8B-42BE-A984-DD3348C0ED2F}" type="presParOf" srcId="{21E1D242-0B1F-4A42-AC28-0DE7882411C1}" destId="{6DBC61B0-17B3-4430-AA20-C49533522967}" srcOrd="0" destOrd="0" presId="urn:microsoft.com/office/officeart/2005/8/layout/hierarchy2"/>
    <dgm:cxn modelId="{0D330BC5-D1A5-46F3-9BE1-4FBE042C93F8}" type="presParOf" srcId="{0E303494-6AFD-43B0-92E1-863E45277FA9}" destId="{1DB3264B-20AA-47DC-A661-40523A365AE6}" srcOrd="1" destOrd="0" presId="urn:microsoft.com/office/officeart/2005/8/layout/hierarchy2"/>
    <dgm:cxn modelId="{3179084B-7D07-4DA5-91CB-8989264DDCCF}" type="presParOf" srcId="{1DB3264B-20AA-47DC-A661-40523A365AE6}" destId="{570DDCEF-46B7-426F-BACD-4CF2F05E0F3A}" srcOrd="0" destOrd="0" presId="urn:microsoft.com/office/officeart/2005/8/layout/hierarchy2"/>
    <dgm:cxn modelId="{5E6561E3-936C-41EB-8FE0-67FDD45D1789}" type="presParOf" srcId="{1DB3264B-20AA-47DC-A661-40523A365AE6}" destId="{1B107854-631A-44A8-9B69-C9655C300B05}" srcOrd="1" destOrd="0" presId="urn:microsoft.com/office/officeart/2005/8/layout/hierarchy2"/>
    <dgm:cxn modelId="{E3D35B79-AE74-4BB6-A204-210AC9E925CB}" type="presParOf" srcId="{828B72F7-509B-418A-93DA-51AB64AD99D1}" destId="{D82A9D07-27C2-42C6-BD49-1E8D793B9EEE}" srcOrd="2" destOrd="0" presId="urn:microsoft.com/office/officeart/2005/8/layout/hierarchy2"/>
    <dgm:cxn modelId="{75C59E15-6F2E-4F67-A2A6-91320A6337D7}" type="presParOf" srcId="{D82A9D07-27C2-42C6-BD49-1E8D793B9EEE}" destId="{BDA207D5-E3CF-4CC1-B5B2-B4F454F0FD8B}" srcOrd="0" destOrd="0" presId="urn:microsoft.com/office/officeart/2005/8/layout/hierarchy2"/>
    <dgm:cxn modelId="{C7CFCB60-89F5-4EC5-ABAE-C27DA332B11C}" type="presParOf" srcId="{828B72F7-509B-418A-93DA-51AB64AD99D1}" destId="{CB827501-74DE-4161-BD5C-92C005E6473C}" srcOrd="3" destOrd="0" presId="urn:microsoft.com/office/officeart/2005/8/layout/hierarchy2"/>
    <dgm:cxn modelId="{66CF6ADC-ABE8-4957-BABD-4165F6F28B60}" type="presParOf" srcId="{CB827501-74DE-4161-BD5C-92C005E6473C}" destId="{01B08FE6-371E-4690-AD6C-82B27B1EC7F1}" srcOrd="0" destOrd="0" presId="urn:microsoft.com/office/officeart/2005/8/layout/hierarchy2"/>
    <dgm:cxn modelId="{81F5F556-4FFB-4F35-8615-8B240C07692D}" type="presParOf" srcId="{CB827501-74DE-4161-BD5C-92C005E6473C}" destId="{03369145-9842-42FD-95A9-B7DF95C64BCE}" srcOrd="1" destOrd="0" presId="urn:microsoft.com/office/officeart/2005/8/layout/hierarchy2"/>
    <dgm:cxn modelId="{999908FC-1F71-4462-917F-B8FA597BF193}" type="presParOf" srcId="{03369145-9842-42FD-95A9-B7DF95C64BCE}" destId="{A5E24AB4-6642-4B20-8920-AB0B240CB023}" srcOrd="0" destOrd="0" presId="urn:microsoft.com/office/officeart/2005/8/layout/hierarchy2"/>
    <dgm:cxn modelId="{E3E42AFA-B997-4857-A399-FC00D06D1064}" type="presParOf" srcId="{A5E24AB4-6642-4B20-8920-AB0B240CB023}" destId="{28A8ADDC-7F15-4F67-A6FC-5113B32F57F2}" srcOrd="0" destOrd="0" presId="urn:microsoft.com/office/officeart/2005/8/layout/hierarchy2"/>
    <dgm:cxn modelId="{AED895EF-D740-4E6A-9B2C-806880AB87A0}" type="presParOf" srcId="{03369145-9842-42FD-95A9-B7DF95C64BCE}" destId="{CAA2FC70-B859-495D-AE91-2F470940FC58}" srcOrd="1" destOrd="0" presId="urn:microsoft.com/office/officeart/2005/8/layout/hierarchy2"/>
    <dgm:cxn modelId="{7D6EBE18-9E56-42A3-835F-FA2F79E8984B}" type="presParOf" srcId="{CAA2FC70-B859-495D-AE91-2F470940FC58}" destId="{C151AD81-3BB4-425A-86D0-53027EA71CE5}" srcOrd="0" destOrd="0" presId="urn:microsoft.com/office/officeart/2005/8/layout/hierarchy2"/>
    <dgm:cxn modelId="{9106BF0B-DA96-48CB-A079-E57DCC8C42C2}" type="presParOf" srcId="{CAA2FC70-B859-495D-AE91-2F470940FC58}" destId="{09DA5B23-BF5C-4F97-9299-16F4281F8268}" srcOrd="1" destOrd="0" presId="urn:microsoft.com/office/officeart/2005/8/layout/hierarchy2"/>
    <dgm:cxn modelId="{CC9636E7-FE1D-4C94-8E08-0085E742E9B0}" type="presParOf" srcId="{828B72F7-509B-418A-93DA-51AB64AD99D1}" destId="{8B89CB71-5CAD-47AC-9790-DEFAC9728C71}" srcOrd="4" destOrd="0" presId="urn:microsoft.com/office/officeart/2005/8/layout/hierarchy2"/>
    <dgm:cxn modelId="{C46A29A5-2D10-46E5-943D-3A6C2ADC2119}" type="presParOf" srcId="{8B89CB71-5CAD-47AC-9790-DEFAC9728C71}" destId="{8FC5AF5A-BEAA-4222-AAF3-703D1B6B0502}" srcOrd="0" destOrd="0" presId="urn:microsoft.com/office/officeart/2005/8/layout/hierarchy2"/>
    <dgm:cxn modelId="{286EED73-ADE8-4A4A-B409-6CADB61EB396}" type="presParOf" srcId="{828B72F7-509B-418A-93DA-51AB64AD99D1}" destId="{D8B6083F-F9A9-49EF-84D5-9828A51B900D}" srcOrd="5" destOrd="0" presId="urn:microsoft.com/office/officeart/2005/8/layout/hierarchy2"/>
    <dgm:cxn modelId="{1931D7AA-F9A8-461F-98C9-321C652955B6}" type="presParOf" srcId="{D8B6083F-F9A9-49EF-84D5-9828A51B900D}" destId="{BF52BCA7-6E4F-4045-A81D-88EC13DC806C}" srcOrd="0" destOrd="0" presId="urn:microsoft.com/office/officeart/2005/8/layout/hierarchy2"/>
    <dgm:cxn modelId="{EC0D0D37-B21E-42BF-936F-5757A1A4E703}" type="presParOf" srcId="{D8B6083F-F9A9-49EF-84D5-9828A51B900D}" destId="{A72F05B0-53FC-4D75-8FCC-04B6F6DA16DB}" srcOrd="1" destOrd="0" presId="urn:microsoft.com/office/officeart/2005/8/layout/hierarchy2"/>
    <dgm:cxn modelId="{136D6510-1CCB-4A96-9978-4BA4519584DC}" type="presParOf" srcId="{A72F05B0-53FC-4D75-8FCC-04B6F6DA16DB}" destId="{07AD5047-FD5E-4CDA-9085-75763761947E}" srcOrd="0" destOrd="0" presId="urn:microsoft.com/office/officeart/2005/8/layout/hierarchy2"/>
    <dgm:cxn modelId="{854CEDB7-D345-4CF4-A2B0-8AD7544786DE}" type="presParOf" srcId="{07AD5047-FD5E-4CDA-9085-75763761947E}" destId="{193D59E6-58B2-432C-907B-1EC4A9117FC0}" srcOrd="0" destOrd="0" presId="urn:microsoft.com/office/officeart/2005/8/layout/hierarchy2"/>
    <dgm:cxn modelId="{231B9F24-CF59-45D0-92EC-C315869AF257}" type="presParOf" srcId="{A72F05B0-53FC-4D75-8FCC-04B6F6DA16DB}" destId="{F77A7A4D-5037-46E6-B0E8-76E4B3CF7CEB}" srcOrd="1" destOrd="0" presId="urn:microsoft.com/office/officeart/2005/8/layout/hierarchy2"/>
    <dgm:cxn modelId="{D56D6341-11C1-4910-BA1E-C1710F3A355F}" type="presParOf" srcId="{F77A7A4D-5037-46E6-B0E8-76E4B3CF7CEB}" destId="{891980A6-5274-42D3-87DF-4F6309B2B1F4}" srcOrd="0" destOrd="0" presId="urn:microsoft.com/office/officeart/2005/8/layout/hierarchy2"/>
    <dgm:cxn modelId="{687D6A81-3FE5-4CF1-8C07-52DBA35C4185}" type="presParOf" srcId="{F77A7A4D-5037-46E6-B0E8-76E4B3CF7CEB}" destId="{D27FC048-D944-4273-A8B7-EED59AFA46B8}" srcOrd="1" destOrd="0" presId="urn:microsoft.com/office/officeart/2005/8/layout/hierarchy2"/>
    <dgm:cxn modelId="{BE5E803D-9187-4BB8-A7D6-BF3790741AD2}" type="presParOf" srcId="{A72F05B0-53FC-4D75-8FCC-04B6F6DA16DB}" destId="{AC1F52D4-1AE2-4F14-AFA2-1DFB5021A561}" srcOrd="2" destOrd="0" presId="urn:microsoft.com/office/officeart/2005/8/layout/hierarchy2"/>
    <dgm:cxn modelId="{564F8B02-E230-4568-A5B6-94E8B93173F9}" type="presParOf" srcId="{AC1F52D4-1AE2-4F14-AFA2-1DFB5021A561}" destId="{8E447FC7-ADEB-418C-9E59-7BE406344DFF}" srcOrd="0" destOrd="0" presId="urn:microsoft.com/office/officeart/2005/8/layout/hierarchy2"/>
    <dgm:cxn modelId="{46755291-8DA7-4754-A38F-8EFA97D4AAFB}" type="presParOf" srcId="{A72F05B0-53FC-4D75-8FCC-04B6F6DA16DB}" destId="{11DFFFBE-5035-4DA4-92DD-79C715623E43}" srcOrd="3" destOrd="0" presId="urn:microsoft.com/office/officeart/2005/8/layout/hierarchy2"/>
    <dgm:cxn modelId="{43E24A7A-5D71-4636-8EC3-BC0ACA038BDD}" type="presParOf" srcId="{11DFFFBE-5035-4DA4-92DD-79C715623E43}" destId="{D7532F13-3CF8-4F0E-8C0C-E6C4F79381D6}" srcOrd="0" destOrd="0" presId="urn:microsoft.com/office/officeart/2005/8/layout/hierarchy2"/>
    <dgm:cxn modelId="{9089CC7F-A068-4715-849A-6ABFF54E1E06}" type="presParOf" srcId="{11DFFFBE-5035-4DA4-92DD-79C715623E43}" destId="{7E03D1E2-4050-43F2-9C3C-EDC3B5A46711}" srcOrd="1" destOrd="0" presId="urn:microsoft.com/office/officeart/2005/8/layout/hierarchy2"/>
    <dgm:cxn modelId="{148325B0-5FA1-47CC-9BB7-EAD396FAEF61}" type="presParOf" srcId="{7E03D1E2-4050-43F2-9C3C-EDC3B5A46711}" destId="{DD29BD1C-7A04-4582-9753-0E9A70F61FC0}" srcOrd="0" destOrd="0" presId="urn:microsoft.com/office/officeart/2005/8/layout/hierarchy2"/>
    <dgm:cxn modelId="{F56C6A5A-6F56-4EC4-BDB9-CC8A4FFDF9BC}" type="presParOf" srcId="{DD29BD1C-7A04-4582-9753-0E9A70F61FC0}" destId="{C5D17920-5937-43E4-A482-A460F90D07F8}" srcOrd="0" destOrd="0" presId="urn:microsoft.com/office/officeart/2005/8/layout/hierarchy2"/>
    <dgm:cxn modelId="{6F9A8830-4E58-4612-AE6B-977EC4FB5B32}" type="presParOf" srcId="{7E03D1E2-4050-43F2-9C3C-EDC3B5A46711}" destId="{45BD810C-F890-4026-9FCA-44195E393F63}" srcOrd="1" destOrd="0" presId="urn:microsoft.com/office/officeart/2005/8/layout/hierarchy2"/>
    <dgm:cxn modelId="{5CE782A4-8D68-4FEF-8C97-5038AFA357C4}" type="presParOf" srcId="{45BD810C-F890-4026-9FCA-44195E393F63}" destId="{5A18BEBA-C536-4812-99FB-936C2E7CA14D}" srcOrd="0" destOrd="0" presId="urn:microsoft.com/office/officeart/2005/8/layout/hierarchy2"/>
    <dgm:cxn modelId="{046B7DAD-AE84-4681-BBB4-710F4D66ABD3}" type="presParOf" srcId="{45BD810C-F890-4026-9FCA-44195E393F63}" destId="{69B07C17-12A5-4B60-9894-051BAD53FF2B}" srcOrd="1" destOrd="0" presId="urn:microsoft.com/office/officeart/2005/8/layout/hierarchy2"/>
    <dgm:cxn modelId="{3DB05083-BA28-4D44-8F55-2EF1B2040CA9}" type="presParOf" srcId="{7E03D1E2-4050-43F2-9C3C-EDC3B5A46711}" destId="{9AD19283-48F7-4E1F-BC5F-688EB21091C0}" srcOrd="2" destOrd="0" presId="urn:microsoft.com/office/officeart/2005/8/layout/hierarchy2"/>
    <dgm:cxn modelId="{0456FAA8-33F8-417E-AE71-8009C402C867}" type="presParOf" srcId="{9AD19283-48F7-4E1F-BC5F-688EB21091C0}" destId="{0212B5A1-E16A-45B6-A05C-33110AF1E672}" srcOrd="0" destOrd="0" presId="urn:microsoft.com/office/officeart/2005/8/layout/hierarchy2"/>
    <dgm:cxn modelId="{C78E3B0F-5DB7-408E-B219-C7B04055598D}" type="presParOf" srcId="{7E03D1E2-4050-43F2-9C3C-EDC3B5A46711}" destId="{669542BC-C63F-41C6-A0B8-5F7CAE3FCEBB}" srcOrd="3" destOrd="0" presId="urn:microsoft.com/office/officeart/2005/8/layout/hierarchy2"/>
    <dgm:cxn modelId="{6238145D-6557-4F4C-B411-CD95D904FA4B}" type="presParOf" srcId="{669542BC-C63F-41C6-A0B8-5F7CAE3FCEBB}" destId="{05939BB9-5748-407C-B6D1-56C2960BCB4E}" srcOrd="0" destOrd="0" presId="urn:microsoft.com/office/officeart/2005/8/layout/hierarchy2"/>
    <dgm:cxn modelId="{7E867572-9A25-4CCE-AB79-E68B97CB4D24}" type="presParOf" srcId="{669542BC-C63F-41C6-A0B8-5F7CAE3FCEBB}" destId="{2D61E260-D25F-43E5-957D-0B85EC92D2F8}" srcOrd="1" destOrd="0" presId="urn:microsoft.com/office/officeart/2005/8/layout/hierarchy2"/>
    <dgm:cxn modelId="{48826B24-4222-4F6C-938C-97FFD4014CEB}" type="presParOf" srcId="{7E03D1E2-4050-43F2-9C3C-EDC3B5A46711}" destId="{CA69C232-74B7-421A-B454-BF49F039F733}" srcOrd="4" destOrd="0" presId="urn:microsoft.com/office/officeart/2005/8/layout/hierarchy2"/>
    <dgm:cxn modelId="{1D933599-2FC9-4CC2-9080-A4873916B893}" type="presParOf" srcId="{CA69C232-74B7-421A-B454-BF49F039F733}" destId="{13959CF5-3D1B-4F8A-975E-1C490C764647}" srcOrd="0" destOrd="0" presId="urn:microsoft.com/office/officeart/2005/8/layout/hierarchy2"/>
    <dgm:cxn modelId="{E6C11B39-77CA-46EF-A440-F6E6AC91C379}" type="presParOf" srcId="{7E03D1E2-4050-43F2-9C3C-EDC3B5A46711}" destId="{C32357C2-AD75-4C02-95AC-7582BA46D851}" srcOrd="5" destOrd="0" presId="urn:microsoft.com/office/officeart/2005/8/layout/hierarchy2"/>
    <dgm:cxn modelId="{B9334CFA-C385-40E4-8C2F-CFC94FBBCBF0}" type="presParOf" srcId="{C32357C2-AD75-4C02-95AC-7582BA46D851}" destId="{EEBC7AFA-79F2-412F-8D90-0E9C6DC3072C}" srcOrd="0" destOrd="0" presId="urn:microsoft.com/office/officeart/2005/8/layout/hierarchy2"/>
    <dgm:cxn modelId="{D5F21DB8-6DCE-497B-94F3-93B7C3F5EB95}" type="presParOf" srcId="{C32357C2-AD75-4C02-95AC-7582BA46D851}" destId="{2F902B6E-31D0-40F6-B872-00660F6839CE}"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84AFF9-1903-4C64-956E-5298A92C99EB}"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2865CB63-076C-4452-A039-5C1C53901C0D}">
      <dgm:prSet phldrT="[文本]" custT="1"/>
      <dgm:spPr/>
      <dgm:t>
        <a:bodyPr/>
        <a:lstStyle/>
        <a:p>
          <a:r>
            <a:rPr lang="zh-CN" altLang="en-US" sz="1800" dirty="0"/>
            <a:t>细胞分裂</a:t>
          </a:r>
        </a:p>
      </dgm:t>
    </dgm:pt>
    <dgm:pt modelId="{BEA80987-BA7C-47BA-871C-9F1210460976}" type="parTrans" cxnId="{664C3EDB-21F0-4E4C-B46A-42733818DCF6}">
      <dgm:prSet/>
      <dgm:spPr/>
      <dgm:t>
        <a:bodyPr/>
        <a:lstStyle/>
        <a:p>
          <a:endParaRPr lang="zh-CN" altLang="en-US"/>
        </a:p>
      </dgm:t>
    </dgm:pt>
    <dgm:pt modelId="{BD1108EB-11CE-48C4-89B5-8B367DB874A2}" type="sibTrans" cxnId="{664C3EDB-21F0-4E4C-B46A-42733818DCF6}">
      <dgm:prSet/>
      <dgm:spPr/>
      <dgm:t>
        <a:bodyPr/>
        <a:lstStyle/>
        <a:p>
          <a:endParaRPr lang="zh-CN" altLang="en-US"/>
        </a:p>
      </dgm:t>
    </dgm:pt>
    <dgm:pt modelId="{04890C57-0AFF-4E52-ABF6-EA16177EA7D6}">
      <dgm:prSet phldrT="[文本]" custT="1"/>
      <dgm:spPr/>
      <dgm:t>
        <a:bodyPr/>
        <a:lstStyle/>
        <a:p>
          <a:r>
            <a:rPr lang="zh-CN" altLang="en-US" sz="1200" dirty="0"/>
            <a:t>有丝分裂</a:t>
          </a:r>
        </a:p>
      </dgm:t>
    </dgm:pt>
    <dgm:pt modelId="{06C449A6-A5C3-4DA8-BBFF-E779C4A12FA5}" type="parTrans" cxnId="{8F75FA0F-00D5-47C0-9C84-3215023C516A}">
      <dgm:prSet custT="1"/>
      <dgm:spPr/>
      <dgm:t>
        <a:bodyPr/>
        <a:lstStyle/>
        <a:p>
          <a:endParaRPr lang="zh-CN" altLang="en-US" sz="1000"/>
        </a:p>
      </dgm:t>
    </dgm:pt>
    <dgm:pt modelId="{11A95F05-0E6E-4E19-95E7-6CDA259F4ECF}" type="sibTrans" cxnId="{8F75FA0F-00D5-47C0-9C84-3215023C516A}">
      <dgm:prSet/>
      <dgm:spPr/>
      <dgm:t>
        <a:bodyPr/>
        <a:lstStyle/>
        <a:p>
          <a:endParaRPr lang="zh-CN" altLang="en-US"/>
        </a:p>
      </dgm:t>
    </dgm:pt>
    <dgm:pt modelId="{9F994553-EBF9-42E7-BED2-96B4DCE4EB70}">
      <dgm:prSet phldrT="[文本]" custT="1"/>
      <dgm:spPr/>
      <dgm:t>
        <a:bodyPr/>
        <a:lstStyle/>
        <a:p>
          <a:r>
            <a:rPr lang="zh-CN" altLang="en-US" sz="1100" dirty="0"/>
            <a:t>时期</a:t>
          </a:r>
        </a:p>
      </dgm:t>
    </dgm:pt>
    <dgm:pt modelId="{2BA65B6E-1C3C-45D4-BC1B-D11BAD0892C1}" type="parTrans" cxnId="{24366D73-66E3-4B44-B5AC-B47B4552D917}">
      <dgm:prSet custT="1"/>
      <dgm:spPr/>
      <dgm:t>
        <a:bodyPr/>
        <a:lstStyle/>
        <a:p>
          <a:endParaRPr lang="zh-CN" altLang="en-US" sz="1000"/>
        </a:p>
      </dgm:t>
    </dgm:pt>
    <dgm:pt modelId="{2FD7EFE0-8ABF-4080-9E14-7524CCCFB04D}" type="sibTrans" cxnId="{24366D73-66E3-4B44-B5AC-B47B4552D917}">
      <dgm:prSet/>
      <dgm:spPr/>
      <dgm:t>
        <a:bodyPr/>
        <a:lstStyle/>
        <a:p>
          <a:endParaRPr lang="zh-CN" altLang="en-US"/>
        </a:p>
      </dgm:t>
    </dgm:pt>
    <dgm:pt modelId="{A437C719-59E8-4247-8E8D-BCB07C00628D}">
      <dgm:prSet phldrT="[文本]" custT="1"/>
      <dgm:spPr/>
      <dgm:t>
        <a:bodyPr/>
        <a:lstStyle/>
        <a:p>
          <a:r>
            <a:rPr lang="zh-CN" altLang="en-US" sz="1100" dirty="0"/>
            <a:t>特点</a:t>
          </a:r>
          <a:endParaRPr lang="zh-CN" altLang="en-US" sz="1000" dirty="0"/>
        </a:p>
      </dgm:t>
    </dgm:pt>
    <dgm:pt modelId="{B82DE6DC-77B7-4A0E-8453-B0D0D6FEF9B6}" type="parTrans" cxnId="{3BA71A92-A712-4128-8CF2-8D014D82764A}">
      <dgm:prSet custT="1"/>
      <dgm:spPr/>
      <dgm:t>
        <a:bodyPr/>
        <a:lstStyle/>
        <a:p>
          <a:endParaRPr lang="zh-CN" altLang="en-US" sz="1000"/>
        </a:p>
      </dgm:t>
    </dgm:pt>
    <dgm:pt modelId="{37BBCD1F-9C35-41B6-B9C3-ED28DFE08151}" type="sibTrans" cxnId="{3BA71A92-A712-4128-8CF2-8D014D82764A}">
      <dgm:prSet/>
      <dgm:spPr/>
      <dgm:t>
        <a:bodyPr/>
        <a:lstStyle/>
        <a:p>
          <a:endParaRPr lang="zh-CN" altLang="en-US"/>
        </a:p>
      </dgm:t>
    </dgm:pt>
    <dgm:pt modelId="{F79BDB02-D329-4A14-AAE9-8CF189C38509}">
      <dgm:prSet phldrT="[文本]" custT="1"/>
      <dgm:spPr/>
      <dgm:t>
        <a:bodyPr/>
        <a:lstStyle/>
        <a:p>
          <a:r>
            <a:rPr lang="zh-CN" altLang="en-US" sz="1200" dirty="0"/>
            <a:t>减数分裂</a:t>
          </a:r>
        </a:p>
      </dgm:t>
    </dgm:pt>
    <dgm:pt modelId="{49D9517D-3352-4745-837B-B109D2007DB9}" type="parTrans" cxnId="{C01A7EED-115A-422B-9A9B-4655BD4C94CB}">
      <dgm:prSet custT="1"/>
      <dgm:spPr/>
      <dgm:t>
        <a:bodyPr/>
        <a:lstStyle/>
        <a:p>
          <a:endParaRPr lang="zh-CN" altLang="en-US" sz="1000"/>
        </a:p>
      </dgm:t>
    </dgm:pt>
    <dgm:pt modelId="{E31702A1-3C36-44F9-B154-406F80B620D8}" type="sibTrans" cxnId="{C01A7EED-115A-422B-9A9B-4655BD4C94CB}">
      <dgm:prSet/>
      <dgm:spPr/>
      <dgm:t>
        <a:bodyPr/>
        <a:lstStyle/>
        <a:p>
          <a:endParaRPr lang="zh-CN" altLang="en-US"/>
        </a:p>
      </dgm:t>
    </dgm:pt>
    <dgm:pt modelId="{5A0C71EB-A810-41EB-B0F7-416AA90166C9}">
      <dgm:prSet phldrT="[文本]" custT="1"/>
      <dgm:spPr/>
      <dgm:t>
        <a:bodyPr/>
        <a:lstStyle/>
        <a:p>
          <a:r>
            <a:rPr lang="zh-CN" altLang="en-US" sz="1000" dirty="0"/>
            <a:t>染色体变迁</a:t>
          </a:r>
          <a:endParaRPr lang="en-US" altLang="zh-CN" sz="1000" dirty="0"/>
        </a:p>
      </dgm:t>
    </dgm:pt>
    <dgm:pt modelId="{168BA99A-4903-4A34-91FB-01956B0958A6}" type="parTrans" cxnId="{96B1825D-20D1-4347-BC9C-C1BB532350D9}">
      <dgm:prSet custT="1"/>
      <dgm:spPr/>
      <dgm:t>
        <a:bodyPr/>
        <a:lstStyle/>
        <a:p>
          <a:endParaRPr lang="zh-CN" altLang="en-US" sz="1000"/>
        </a:p>
      </dgm:t>
    </dgm:pt>
    <dgm:pt modelId="{EE1B1754-46DD-4B32-8537-B74C9E3E3058}" type="sibTrans" cxnId="{96B1825D-20D1-4347-BC9C-C1BB532350D9}">
      <dgm:prSet/>
      <dgm:spPr/>
      <dgm:t>
        <a:bodyPr/>
        <a:lstStyle/>
        <a:p>
          <a:endParaRPr lang="zh-CN" altLang="en-US"/>
        </a:p>
      </dgm:t>
    </dgm:pt>
    <dgm:pt modelId="{28F1468E-C612-4B78-ABB4-42B56B19D1FC}">
      <dgm:prSet phldrT="[文本]" custT="1"/>
      <dgm:spPr/>
      <dgm:t>
        <a:bodyPr/>
        <a:lstStyle/>
        <a:p>
          <a:r>
            <a:rPr lang="zh-CN" altLang="en-US" sz="1000" dirty="0"/>
            <a:t>分裂期</a:t>
          </a:r>
        </a:p>
      </dgm:t>
    </dgm:pt>
    <dgm:pt modelId="{D9BCABDF-DC0E-49B7-87BE-D571097D963D}" type="parTrans" cxnId="{A8E82035-863D-4B65-80A9-C2FE956A3FD3}">
      <dgm:prSet custT="1"/>
      <dgm:spPr/>
      <dgm:t>
        <a:bodyPr/>
        <a:lstStyle/>
        <a:p>
          <a:endParaRPr lang="zh-CN" altLang="en-US" sz="1000"/>
        </a:p>
      </dgm:t>
    </dgm:pt>
    <dgm:pt modelId="{95190CF3-9140-4E3C-951D-02740AFBDAB8}" type="sibTrans" cxnId="{A8E82035-863D-4B65-80A9-C2FE956A3FD3}">
      <dgm:prSet/>
      <dgm:spPr/>
      <dgm:t>
        <a:bodyPr/>
        <a:lstStyle/>
        <a:p>
          <a:endParaRPr lang="zh-CN" altLang="en-US"/>
        </a:p>
      </dgm:t>
    </dgm:pt>
    <dgm:pt modelId="{34284FA7-BAFB-4DF7-9208-82E25D1FE93C}">
      <dgm:prSet phldrT="[文本]" custT="1"/>
      <dgm:spPr/>
      <dgm:t>
        <a:bodyPr/>
        <a:lstStyle/>
        <a:p>
          <a:r>
            <a:rPr lang="zh-CN" altLang="en-US" sz="1000" dirty="0"/>
            <a:t>分裂间期</a:t>
          </a:r>
        </a:p>
      </dgm:t>
    </dgm:pt>
    <dgm:pt modelId="{712560B7-386D-45CD-95B1-5EE0461F6CF5}" type="parTrans" cxnId="{5F9D1AAF-DDB1-4D7E-A404-B096FFBD93D4}">
      <dgm:prSet custT="1"/>
      <dgm:spPr/>
      <dgm:t>
        <a:bodyPr/>
        <a:lstStyle/>
        <a:p>
          <a:endParaRPr lang="zh-CN" altLang="en-US" sz="1000"/>
        </a:p>
      </dgm:t>
    </dgm:pt>
    <dgm:pt modelId="{E345408C-8DFF-44BB-8ABD-15BE03114614}" type="sibTrans" cxnId="{5F9D1AAF-DDB1-4D7E-A404-B096FFBD93D4}">
      <dgm:prSet/>
      <dgm:spPr/>
      <dgm:t>
        <a:bodyPr/>
        <a:lstStyle/>
        <a:p>
          <a:endParaRPr lang="zh-CN" altLang="en-US"/>
        </a:p>
      </dgm:t>
    </dgm:pt>
    <dgm:pt modelId="{71EE851E-D429-49A4-939E-BB7329C10D8E}">
      <dgm:prSet phldrT="[文本]" custT="1"/>
      <dgm:spPr/>
      <dgm:t>
        <a:bodyPr/>
        <a:lstStyle/>
        <a:p>
          <a:r>
            <a:rPr lang="zh-CN" altLang="en-US" sz="1000" dirty="0"/>
            <a:t>合成前期（</a:t>
          </a:r>
          <a:r>
            <a:rPr lang="en-US" altLang="zh-CN" sz="1000" dirty="0"/>
            <a:t>G1</a:t>
          </a:r>
          <a:r>
            <a:rPr lang="zh-CN" altLang="en-US" sz="1000" dirty="0"/>
            <a:t>期）</a:t>
          </a:r>
        </a:p>
      </dgm:t>
    </dgm:pt>
    <dgm:pt modelId="{79942BE8-EDA1-4D30-AF41-43456E3494D1}" type="parTrans" cxnId="{53301384-B455-4608-9105-F269C97E1899}">
      <dgm:prSet custT="1"/>
      <dgm:spPr/>
      <dgm:t>
        <a:bodyPr/>
        <a:lstStyle/>
        <a:p>
          <a:endParaRPr lang="zh-CN" altLang="en-US" sz="1000"/>
        </a:p>
      </dgm:t>
    </dgm:pt>
    <dgm:pt modelId="{A31C27BF-B1F5-48D7-93FA-F41C41EB9720}" type="sibTrans" cxnId="{53301384-B455-4608-9105-F269C97E1899}">
      <dgm:prSet/>
      <dgm:spPr/>
      <dgm:t>
        <a:bodyPr/>
        <a:lstStyle/>
        <a:p>
          <a:endParaRPr lang="zh-CN" altLang="en-US"/>
        </a:p>
      </dgm:t>
    </dgm:pt>
    <dgm:pt modelId="{5D561CF4-0F39-4452-B13A-831ABFF94EDB}">
      <dgm:prSet phldrT="[文本]" custT="1"/>
      <dgm:spPr/>
      <dgm:t>
        <a:bodyPr/>
        <a:lstStyle/>
        <a:p>
          <a:r>
            <a:rPr lang="zh-CN" altLang="en-US" sz="1000" dirty="0"/>
            <a:t>合成后期（</a:t>
          </a:r>
          <a:r>
            <a:rPr lang="en-US" altLang="zh-CN" sz="1000" dirty="0"/>
            <a:t>G2</a:t>
          </a:r>
          <a:r>
            <a:rPr lang="zh-CN" altLang="en-US" sz="1000" dirty="0"/>
            <a:t>期）</a:t>
          </a:r>
        </a:p>
      </dgm:t>
    </dgm:pt>
    <dgm:pt modelId="{5D82C5D4-1F61-4FBD-B0A9-95FA68E474D6}" type="parTrans" cxnId="{2EBF49D4-2665-40FF-A8EC-C0F6BD1AFBCF}">
      <dgm:prSet custT="1"/>
      <dgm:spPr/>
      <dgm:t>
        <a:bodyPr/>
        <a:lstStyle/>
        <a:p>
          <a:endParaRPr lang="zh-CN" altLang="en-US" sz="1000"/>
        </a:p>
      </dgm:t>
    </dgm:pt>
    <dgm:pt modelId="{2A957AC2-68FC-44A0-9B16-69B0477436BB}" type="sibTrans" cxnId="{2EBF49D4-2665-40FF-A8EC-C0F6BD1AFBCF}">
      <dgm:prSet/>
      <dgm:spPr/>
      <dgm:t>
        <a:bodyPr/>
        <a:lstStyle/>
        <a:p>
          <a:endParaRPr lang="zh-CN" altLang="en-US"/>
        </a:p>
      </dgm:t>
    </dgm:pt>
    <dgm:pt modelId="{75107F6C-BC3F-4526-8E32-1764DFA0C415}">
      <dgm:prSet phldrT="[文本]" custT="1"/>
      <dgm:spPr/>
      <dgm:t>
        <a:bodyPr/>
        <a:lstStyle/>
        <a:p>
          <a:r>
            <a:rPr lang="zh-CN" altLang="en-US" sz="1000" dirty="0"/>
            <a:t>合成期（</a:t>
          </a:r>
          <a:r>
            <a:rPr lang="en-US" altLang="zh-CN" sz="1000" dirty="0"/>
            <a:t>S</a:t>
          </a:r>
          <a:r>
            <a:rPr lang="zh-CN" altLang="en-US" sz="1000" dirty="0"/>
            <a:t>期）：染色体开始复制</a:t>
          </a:r>
        </a:p>
      </dgm:t>
    </dgm:pt>
    <dgm:pt modelId="{368D24C5-08AF-452B-8887-43BAD1064CDD}" type="parTrans" cxnId="{BC757C7C-C677-4EB5-B8F2-5511273778DE}">
      <dgm:prSet custT="1"/>
      <dgm:spPr/>
      <dgm:t>
        <a:bodyPr/>
        <a:lstStyle/>
        <a:p>
          <a:endParaRPr lang="zh-CN" altLang="en-US" sz="1000"/>
        </a:p>
      </dgm:t>
    </dgm:pt>
    <dgm:pt modelId="{2C59E67F-5474-40AB-BBBB-508A74D9B3DD}" type="sibTrans" cxnId="{BC757C7C-C677-4EB5-B8F2-5511273778DE}">
      <dgm:prSet/>
      <dgm:spPr/>
      <dgm:t>
        <a:bodyPr/>
        <a:lstStyle/>
        <a:p>
          <a:endParaRPr lang="zh-CN" altLang="en-US"/>
        </a:p>
      </dgm:t>
    </dgm:pt>
    <dgm:pt modelId="{5D7D4B00-965A-42C8-829B-58ECEA8697E3}">
      <dgm:prSet phldrT="[文本]" custT="1"/>
      <dgm:spPr/>
      <dgm:t>
        <a:bodyPr/>
        <a:lstStyle/>
        <a:p>
          <a:r>
            <a:rPr lang="zh-CN" altLang="en-US" sz="1000" dirty="0"/>
            <a:t>前期：核膜核仁消失，出现纺锤体</a:t>
          </a:r>
        </a:p>
      </dgm:t>
    </dgm:pt>
    <dgm:pt modelId="{55966894-8CF6-482A-B1A2-0DB95F356435}" type="parTrans" cxnId="{7FD77BB5-0F0C-4C91-951A-9232FDC96DFA}">
      <dgm:prSet custT="1"/>
      <dgm:spPr/>
      <dgm:t>
        <a:bodyPr/>
        <a:lstStyle/>
        <a:p>
          <a:endParaRPr lang="zh-CN" altLang="en-US" sz="1000"/>
        </a:p>
      </dgm:t>
    </dgm:pt>
    <dgm:pt modelId="{A435BF5B-3702-418D-B747-93EACA8B053F}" type="sibTrans" cxnId="{7FD77BB5-0F0C-4C91-951A-9232FDC96DFA}">
      <dgm:prSet/>
      <dgm:spPr/>
      <dgm:t>
        <a:bodyPr/>
        <a:lstStyle/>
        <a:p>
          <a:endParaRPr lang="zh-CN" altLang="en-US"/>
        </a:p>
      </dgm:t>
    </dgm:pt>
    <dgm:pt modelId="{3080BE16-7919-4B91-A42F-3D195BBA3A1D}">
      <dgm:prSet phldrT="[文本]" custT="1"/>
      <dgm:spPr/>
      <dgm:t>
        <a:bodyPr/>
        <a:lstStyle/>
        <a:p>
          <a:r>
            <a:rPr lang="zh-CN" altLang="en-US" sz="1000" dirty="0"/>
            <a:t>后期：染色体一分为二，分向两级</a:t>
          </a:r>
        </a:p>
      </dgm:t>
    </dgm:pt>
    <dgm:pt modelId="{EF2CC6FA-FB76-41E4-B934-EBEA27EE821A}" type="parTrans" cxnId="{35DE7C03-ABF1-4B5D-8271-CC98447F4F75}">
      <dgm:prSet custT="1"/>
      <dgm:spPr/>
      <dgm:t>
        <a:bodyPr/>
        <a:lstStyle/>
        <a:p>
          <a:endParaRPr lang="zh-CN" altLang="en-US" sz="1000"/>
        </a:p>
      </dgm:t>
    </dgm:pt>
    <dgm:pt modelId="{88691A8A-EDF2-4254-A61E-C9CBD870BDE3}" type="sibTrans" cxnId="{35DE7C03-ABF1-4B5D-8271-CC98447F4F75}">
      <dgm:prSet/>
      <dgm:spPr/>
      <dgm:t>
        <a:bodyPr/>
        <a:lstStyle/>
        <a:p>
          <a:endParaRPr lang="zh-CN" altLang="en-US"/>
        </a:p>
      </dgm:t>
    </dgm:pt>
    <dgm:pt modelId="{880C4787-D544-4219-B12F-C24AE12BA2FA}">
      <dgm:prSet phldrT="[文本]" custT="1"/>
      <dgm:spPr/>
      <dgm:t>
        <a:bodyPr/>
        <a:lstStyle/>
        <a:p>
          <a:r>
            <a:rPr lang="zh-CN" altLang="en-US" sz="1000" dirty="0"/>
            <a:t>中期：染色体向赤道板移动</a:t>
          </a:r>
        </a:p>
      </dgm:t>
    </dgm:pt>
    <dgm:pt modelId="{5A99F575-24C2-44A2-879E-EF9CE18BAE35}" type="parTrans" cxnId="{FA5A0CA5-B739-4047-851A-04A3BE334247}">
      <dgm:prSet custT="1"/>
      <dgm:spPr/>
      <dgm:t>
        <a:bodyPr/>
        <a:lstStyle/>
        <a:p>
          <a:endParaRPr lang="zh-CN" altLang="en-US" sz="1000"/>
        </a:p>
      </dgm:t>
    </dgm:pt>
    <dgm:pt modelId="{63EC20A8-B434-41B7-A282-3386D87296F6}" type="sibTrans" cxnId="{FA5A0CA5-B739-4047-851A-04A3BE334247}">
      <dgm:prSet/>
      <dgm:spPr/>
      <dgm:t>
        <a:bodyPr/>
        <a:lstStyle/>
        <a:p>
          <a:endParaRPr lang="zh-CN" altLang="en-US"/>
        </a:p>
      </dgm:t>
    </dgm:pt>
    <dgm:pt modelId="{F96ACAE3-2D29-4EF7-B64B-F645E583CF04}">
      <dgm:prSet phldrT="[文本]" custT="1"/>
      <dgm:spPr/>
      <dgm:t>
        <a:bodyPr/>
        <a:lstStyle/>
        <a:p>
          <a:r>
            <a:rPr lang="zh-CN" altLang="en-US" sz="1000" dirty="0"/>
            <a:t>末期：胞质分割，染色体结构消失，核和细胞重建</a:t>
          </a:r>
        </a:p>
      </dgm:t>
    </dgm:pt>
    <dgm:pt modelId="{3BCDA6D4-6A62-4E55-88AE-D4AB5C2E85B6}" type="parTrans" cxnId="{107ED827-3BFF-423A-BD09-5EC5B942674D}">
      <dgm:prSet custT="1"/>
      <dgm:spPr/>
      <dgm:t>
        <a:bodyPr/>
        <a:lstStyle/>
        <a:p>
          <a:endParaRPr lang="zh-CN" altLang="en-US" sz="1000"/>
        </a:p>
      </dgm:t>
    </dgm:pt>
    <dgm:pt modelId="{EC249127-B901-4690-801E-08F1EB1BEA43}" type="sibTrans" cxnId="{107ED827-3BFF-423A-BD09-5EC5B942674D}">
      <dgm:prSet/>
      <dgm:spPr/>
      <dgm:t>
        <a:bodyPr/>
        <a:lstStyle/>
        <a:p>
          <a:endParaRPr lang="zh-CN" altLang="en-US"/>
        </a:p>
      </dgm:t>
    </dgm:pt>
    <dgm:pt modelId="{49A927D4-0FAB-4D2C-A634-2C9F916F5266}">
      <dgm:prSet phldrT="[文本]" custT="1"/>
      <dgm:spPr/>
      <dgm:t>
        <a:bodyPr/>
        <a:lstStyle/>
        <a:p>
          <a:r>
            <a:rPr lang="zh-CN" altLang="en-US" sz="1000" dirty="0"/>
            <a:t>细胞分裂一次，染色体复制一次，两个子细胞中遗传物质保持不变</a:t>
          </a:r>
        </a:p>
      </dgm:t>
    </dgm:pt>
    <dgm:pt modelId="{C722B639-97EA-4E5D-A822-53777A22D420}" type="parTrans" cxnId="{644B6BA1-F7AB-4708-B84D-5495C2FBE23A}">
      <dgm:prSet custT="1"/>
      <dgm:spPr/>
      <dgm:t>
        <a:bodyPr/>
        <a:lstStyle/>
        <a:p>
          <a:endParaRPr lang="zh-CN" altLang="en-US" sz="1000"/>
        </a:p>
      </dgm:t>
    </dgm:pt>
    <dgm:pt modelId="{F6B6ABB4-2BB9-41F0-AE84-0AA3A416DA0D}" type="sibTrans" cxnId="{644B6BA1-F7AB-4708-B84D-5495C2FBE23A}">
      <dgm:prSet/>
      <dgm:spPr/>
      <dgm:t>
        <a:bodyPr/>
        <a:lstStyle/>
        <a:p>
          <a:endParaRPr lang="zh-CN" altLang="en-US"/>
        </a:p>
      </dgm:t>
    </dgm:pt>
    <dgm:pt modelId="{5D0ECF40-E2F3-4114-8CD3-910CE2FBF406}">
      <dgm:prSet phldrT="[文本]" custT="1"/>
      <dgm:spPr/>
      <dgm:t>
        <a:bodyPr/>
        <a:lstStyle/>
        <a:p>
          <a:r>
            <a:rPr lang="zh-CN" altLang="en-US" sz="1000" dirty="0"/>
            <a:t>重要意义</a:t>
          </a:r>
          <a:endParaRPr lang="en-US" altLang="zh-CN" sz="1000" dirty="0"/>
        </a:p>
      </dgm:t>
    </dgm:pt>
    <dgm:pt modelId="{99D1EE3C-D733-4AE8-9402-2CEF2E984522}" type="parTrans" cxnId="{39F341DE-57B8-4548-8FF1-74E3B3B8C415}">
      <dgm:prSet custT="1"/>
      <dgm:spPr/>
      <dgm:t>
        <a:bodyPr/>
        <a:lstStyle/>
        <a:p>
          <a:endParaRPr lang="zh-CN" altLang="en-US" sz="1000"/>
        </a:p>
      </dgm:t>
    </dgm:pt>
    <dgm:pt modelId="{4B7883CA-6E3B-4C4B-9DB3-D4DF64CACEE2}" type="sibTrans" cxnId="{39F341DE-57B8-4548-8FF1-74E3B3B8C415}">
      <dgm:prSet/>
      <dgm:spPr/>
      <dgm:t>
        <a:bodyPr/>
        <a:lstStyle/>
        <a:p>
          <a:endParaRPr lang="zh-CN" altLang="en-US"/>
        </a:p>
      </dgm:t>
    </dgm:pt>
    <dgm:pt modelId="{43A32A70-7131-4D9A-B1FE-A44943F7BF04}">
      <dgm:prSet phldrT="[文本]" custT="1"/>
      <dgm:spPr/>
      <dgm:t>
        <a:bodyPr/>
        <a:lstStyle/>
        <a:p>
          <a:r>
            <a:rPr lang="zh-CN" altLang="en-US" sz="1000" dirty="0"/>
            <a:t>①前期</a:t>
          </a:r>
          <a:r>
            <a:rPr lang="en-US" altLang="en-US" sz="1000" dirty="0"/>
            <a:t>Ⅰ</a:t>
          </a:r>
          <a:r>
            <a:rPr lang="zh-CN" altLang="en-US" sz="1000" dirty="0"/>
            <a:t>→中期</a:t>
          </a:r>
          <a:r>
            <a:rPr lang="en-US" altLang="en-US" sz="1000" dirty="0"/>
            <a:t>Ⅰ</a:t>
          </a:r>
          <a:r>
            <a:rPr lang="zh-CN" altLang="en-US" sz="1000" dirty="0"/>
            <a:t>：同源染色体联会，染色体数为</a:t>
          </a:r>
          <a:r>
            <a:rPr lang="en-US" altLang="zh-CN" sz="1000" dirty="0"/>
            <a:t>2n</a:t>
          </a:r>
        </a:p>
      </dgm:t>
    </dgm:pt>
    <dgm:pt modelId="{546BD485-4F09-4AC1-871C-0DFCC23F1D36}" type="parTrans" cxnId="{3B4F9617-DCA5-4A0F-9190-4C7F667845A9}">
      <dgm:prSet custT="1"/>
      <dgm:spPr/>
      <dgm:t>
        <a:bodyPr/>
        <a:lstStyle/>
        <a:p>
          <a:endParaRPr lang="zh-CN" altLang="en-US" sz="1000"/>
        </a:p>
      </dgm:t>
    </dgm:pt>
    <dgm:pt modelId="{40C563AE-AC78-46FA-AFFD-AA577C0B79BD}" type="sibTrans" cxnId="{3B4F9617-DCA5-4A0F-9190-4C7F667845A9}">
      <dgm:prSet/>
      <dgm:spPr/>
      <dgm:t>
        <a:bodyPr/>
        <a:lstStyle/>
        <a:p>
          <a:endParaRPr lang="zh-CN" altLang="en-US"/>
        </a:p>
      </dgm:t>
    </dgm:pt>
    <dgm:pt modelId="{8A87189D-9993-4FEF-858E-70A3CB8790FE}">
      <dgm:prSet phldrT="[文本]" custT="1"/>
      <dgm:spPr/>
      <dgm:t>
        <a:bodyPr/>
        <a:lstStyle/>
        <a:p>
          <a:r>
            <a:rPr lang="zh-CN" altLang="zh-CN" sz="1000" dirty="0"/>
            <a:t>②</a:t>
          </a:r>
          <a:r>
            <a:rPr lang="zh-CN" altLang="en-US" sz="1000" dirty="0"/>
            <a:t>后期</a:t>
          </a:r>
          <a:r>
            <a:rPr lang="en-US" altLang="en-US" sz="1000" dirty="0"/>
            <a:t>Ⅰ</a:t>
          </a:r>
          <a:r>
            <a:rPr lang="zh-CN" altLang="en-US" sz="1000" dirty="0"/>
            <a:t>→中期</a:t>
          </a:r>
          <a:r>
            <a:rPr lang="en-US" altLang="en-US" sz="1000" dirty="0"/>
            <a:t>Ⅱ</a:t>
          </a:r>
          <a:r>
            <a:rPr lang="zh-CN" altLang="en-US" sz="1000" dirty="0"/>
            <a:t>：同源染色体分开，进入子细胞，染色体数目变为</a:t>
          </a:r>
          <a:r>
            <a:rPr lang="en-US" altLang="zh-CN" sz="1000" dirty="0"/>
            <a:t>n</a:t>
          </a:r>
        </a:p>
      </dgm:t>
    </dgm:pt>
    <dgm:pt modelId="{9A177135-11CC-4560-804C-3F518199F9E0}" type="parTrans" cxnId="{06571B26-A66B-47A8-B1B2-DBB114615726}">
      <dgm:prSet custT="1"/>
      <dgm:spPr/>
      <dgm:t>
        <a:bodyPr/>
        <a:lstStyle/>
        <a:p>
          <a:endParaRPr lang="zh-CN" altLang="en-US" sz="1000"/>
        </a:p>
      </dgm:t>
    </dgm:pt>
    <dgm:pt modelId="{3189D148-D877-4A4A-8463-207A63FE963C}" type="sibTrans" cxnId="{06571B26-A66B-47A8-B1B2-DBB114615726}">
      <dgm:prSet/>
      <dgm:spPr/>
      <dgm:t>
        <a:bodyPr/>
        <a:lstStyle/>
        <a:p>
          <a:endParaRPr lang="zh-CN" altLang="en-US"/>
        </a:p>
      </dgm:t>
    </dgm:pt>
    <dgm:pt modelId="{22D177D1-F907-4ABF-9980-ED01392510F8}">
      <dgm:prSet phldrT="[文本]" custT="1"/>
      <dgm:spPr/>
      <dgm:t>
        <a:bodyPr/>
        <a:lstStyle/>
        <a:p>
          <a:r>
            <a:rPr lang="zh-CN" altLang="zh-CN" sz="1000" dirty="0"/>
            <a:t>③</a:t>
          </a:r>
          <a:r>
            <a:rPr lang="zh-CN" altLang="en-US" sz="1000" dirty="0"/>
            <a:t>后期</a:t>
          </a:r>
          <a:r>
            <a:rPr lang="en-US" altLang="en-US" sz="1000" dirty="0"/>
            <a:t>Ⅱ</a:t>
          </a:r>
          <a:r>
            <a:rPr lang="zh-CN" altLang="en-US" sz="1000" dirty="0"/>
            <a:t>→末期</a:t>
          </a:r>
          <a:r>
            <a:rPr lang="en-US" altLang="en-US" sz="1000" dirty="0"/>
            <a:t>Ⅱ</a:t>
          </a:r>
          <a:r>
            <a:rPr lang="zh-CN" altLang="en-US" sz="1000" dirty="0"/>
            <a:t>，着丝粒一分为二 ，染色单体分开，进入子细胞。</a:t>
          </a:r>
          <a:endParaRPr lang="en-US" altLang="zh-CN" sz="1000" dirty="0"/>
        </a:p>
      </dgm:t>
    </dgm:pt>
    <dgm:pt modelId="{4431463E-67E6-4FA5-A104-2076DFA6A011}" type="parTrans" cxnId="{856B15C6-E798-45EE-9044-7F5E8D615B93}">
      <dgm:prSet custT="1"/>
      <dgm:spPr/>
      <dgm:t>
        <a:bodyPr/>
        <a:lstStyle/>
        <a:p>
          <a:endParaRPr lang="zh-CN" altLang="en-US" sz="1000"/>
        </a:p>
      </dgm:t>
    </dgm:pt>
    <dgm:pt modelId="{43E0C689-C092-49DA-BC86-16ABE6E26E23}" type="sibTrans" cxnId="{856B15C6-E798-45EE-9044-7F5E8D615B93}">
      <dgm:prSet/>
      <dgm:spPr/>
      <dgm:t>
        <a:bodyPr/>
        <a:lstStyle/>
        <a:p>
          <a:endParaRPr lang="zh-CN" altLang="en-US"/>
        </a:p>
      </dgm:t>
    </dgm:pt>
    <dgm:pt modelId="{B5706309-81E0-4416-BBD8-AA623BF36327}">
      <dgm:prSet phldrT="[文本]" custT="1"/>
      <dgm:spPr/>
      <dgm:t>
        <a:bodyPr/>
        <a:lstStyle/>
        <a:p>
          <a:r>
            <a:rPr lang="zh-CN" altLang="en-US" sz="1000" dirty="0"/>
            <a:t>复制一次分裂两次，子细胞数减半，保证通过有性生殖配子结合后染色体数目不变</a:t>
          </a:r>
          <a:endParaRPr lang="en-US" altLang="zh-CN" sz="1000" dirty="0"/>
        </a:p>
      </dgm:t>
    </dgm:pt>
    <dgm:pt modelId="{25ABBD18-FFE2-4BC6-97EA-8EBFE9B8B806}" type="parTrans" cxnId="{34DF0655-988F-47BD-AF07-478B348B675C}">
      <dgm:prSet custT="1"/>
      <dgm:spPr/>
      <dgm:t>
        <a:bodyPr/>
        <a:lstStyle/>
        <a:p>
          <a:endParaRPr lang="zh-CN" altLang="en-US" sz="1000"/>
        </a:p>
      </dgm:t>
    </dgm:pt>
    <dgm:pt modelId="{11161A9D-65C6-4FF5-8C40-9A731454160E}" type="sibTrans" cxnId="{34DF0655-988F-47BD-AF07-478B348B675C}">
      <dgm:prSet/>
      <dgm:spPr/>
      <dgm:t>
        <a:bodyPr/>
        <a:lstStyle/>
        <a:p>
          <a:endParaRPr lang="zh-CN" altLang="en-US"/>
        </a:p>
      </dgm:t>
    </dgm:pt>
    <dgm:pt modelId="{23572FBE-4F7A-4C39-854E-F29519469C0D}">
      <dgm:prSet phldrT="[文本]" custT="1"/>
      <dgm:spPr/>
      <dgm:t>
        <a:bodyPr/>
        <a:lstStyle/>
        <a:p>
          <a:r>
            <a:rPr lang="zh-CN" altLang="en-US" sz="1000" dirty="0"/>
            <a:t>同源染色体分离，为非同源染色体的随机重组提供条件</a:t>
          </a:r>
          <a:endParaRPr lang="en-US" altLang="zh-CN" sz="1000" dirty="0"/>
        </a:p>
      </dgm:t>
    </dgm:pt>
    <dgm:pt modelId="{0C70840D-C658-48B8-BDB3-FB529ADD3D9F}" type="parTrans" cxnId="{B4D86549-8D3F-4A58-A5FE-C0BE0C5A9F5C}">
      <dgm:prSet custT="1"/>
      <dgm:spPr/>
      <dgm:t>
        <a:bodyPr/>
        <a:lstStyle/>
        <a:p>
          <a:endParaRPr lang="zh-CN" altLang="en-US" sz="1000"/>
        </a:p>
      </dgm:t>
    </dgm:pt>
    <dgm:pt modelId="{713DA42D-A622-4CF7-8559-9A456FA2979C}" type="sibTrans" cxnId="{B4D86549-8D3F-4A58-A5FE-C0BE0C5A9F5C}">
      <dgm:prSet/>
      <dgm:spPr/>
      <dgm:t>
        <a:bodyPr/>
        <a:lstStyle/>
        <a:p>
          <a:endParaRPr lang="zh-CN" altLang="en-US"/>
        </a:p>
      </dgm:t>
    </dgm:pt>
    <dgm:pt modelId="{FA444901-6244-45B2-8A63-7C6D685589BC}">
      <dgm:prSet phldrT="[文本]" custT="1"/>
      <dgm:spPr/>
      <dgm:t>
        <a:bodyPr/>
        <a:lstStyle/>
        <a:p>
          <a:r>
            <a:rPr lang="zh-CN" altLang="en-US" sz="1000" dirty="0"/>
            <a:t>由于交叉互换，遗传物质重新组合，增加了遗传的变异性</a:t>
          </a:r>
          <a:endParaRPr lang="en-US" altLang="zh-CN" sz="1000" dirty="0"/>
        </a:p>
      </dgm:t>
    </dgm:pt>
    <dgm:pt modelId="{FC13D592-8B71-413C-A1C3-0C70A5328E5B}" type="parTrans" cxnId="{B1771180-0ECE-4EF1-8EEB-41F4143DB208}">
      <dgm:prSet custT="1"/>
      <dgm:spPr/>
      <dgm:t>
        <a:bodyPr/>
        <a:lstStyle/>
        <a:p>
          <a:endParaRPr lang="zh-CN" altLang="en-US" sz="1000"/>
        </a:p>
      </dgm:t>
    </dgm:pt>
    <dgm:pt modelId="{77868683-A62C-4A57-B179-957E3BB2EEF1}" type="sibTrans" cxnId="{B1771180-0ECE-4EF1-8EEB-41F4143DB208}">
      <dgm:prSet/>
      <dgm:spPr/>
      <dgm:t>
        <a:bodyPr/>
        <a:lstStyle/>
        <a:p>
          <a:endParaRPr lang="zh-CN" altLang="en-US"/>
        </a:p>
      </dgm:t>
    </dgm:pt>
    <dgm:pt modelId="{A8CEF93C-8897-4D0C-A839-55DC7BCC6DF9}" type="pres">
      <dgm:prSet presAssocID="{A784AFF9-1903-4C64-956E-5298A92C99EB}" presName="Name0" presStyleCnt="0">
        <dgm:presLayoutVars>
          <dgm:chPref val="1"/>
          <dgm:dir/>
          <dgm:animOne val="branch"/>
          <dgm:animLvl val="lvl"/>
          <dgm:resizeHandles val="exact"/>
        </dgm:presLayoutVars>
      </dgm:prSet>
      <dgm:spPr/>
      <dgm:t>
        <a:bodyPr/>
        <a:lstStyle/>
        <a:p>
          <a:endParaRPr lang="zh-CN" altLang="en-US"/>
        </a:p>
      </dgm:t>
    </dgm:pt>
    <dgm:pt modelId="{38A47BE8-05A9-4167-8025-998E469FD8BC}" type="pres">
      <dgm:prSet presAssocID="{2865CB63-076C-4452-A039-5C1C53901C0D}" presName="root1" presStyleCnt="0"/>
      <dgm:spPr/>
    </dgm:pt>
    <dgm:pt modelId="{11885EC2-0594-4F4D-AFDF-4BB8468FBB37}" type="pres">
      <dgm:prSet presAssocID="{2865CB63-076C-4452-A039-5C1C53901C0D}" presName="LevelOneTextNode" presStyleLbl="node0" presStyleIdx="0" presStyleCnt="1" custScaleX="223136" custScaleY="92838" custLinFactX="-106907" custLinFactNeighborX="-200000" custLinFactNeighborY="-7135">
        <dgm:presLayoutVars>
          <dgm:chPref val="3"/>
        </dgm:presLayoutVars>
      </dgm:prSet>
      <dgm:spPr/>
      <dgm:t>
        <a:bodyPr/>
        <a:lstStyle/>
        <a:p>
          <a:endParaRPr lang="zh-CN" altLang="en-US"/>
        </a:p>
      </dgm:t>
    </dgm:pt>
    <dgm:pt modelId="{2E35D84F-DB07-402C-9ABE-6231F7BCAEE4}" type="pres">
      <dgm:prSet presAssocID="{2865CB63-076C-4452-A039-5C1C53901C0D}" presName="level2hierChild" presStyleCnt="0"/>
      <dgm:spPr/>
    </dgm:pt>
    <dgm:pt modelId="{ADE23D45-16CB-441C-B099-95EEFAB9AE53}" type="pres">
      <dgm:prSet presAssocID="{06C449A6-A5C3-4DA8-BBFF-E779C4A12FA5}" presName="conn2-1" presStyleLbl="parChTrans1D2" presStyleIdx="0" presStyleCnt="2"/>
      <dgm:spPr/>
      <dgm:t>
        <a:bodyPr/>
        <a:lstStyle/>
        <a:p>
          <a:endParaRPr lang="zh-CN" altLang="en-US"/>
        </a:p>
      </dgm:t>
    </dgm:pt>
    <dgm:pt modelId="{D80F83FF-DE9E-46C7-98C6-4EF5CA232836}" type="pres">
      <dgm:prSet presAssocID="{06C449A6-A5C3-4DA8-BBFF-E779C4A12FA5}" presName="connTx" presStyleLbl="parChTrans1D2" presStyleIdx="0" presStyleCnt="2"/>
      <dgm:spPr/>
      <dgm:t>
        <a:bodyPr/>
        <a:lstStyle/>
        <a:p>
          <a:endParaRPr lang="zh-CN" altLang="en-US"/>
        </a:p>
      </dgm:t>
    </dgm:pt>
    <dgm:pt modelId="{8D46C873-D8C3-4405-97B4-422AF1806298}" type="pres">
      <dgm:prSet presAssocID="{04890C57-0AFF-4E52-ABF6-EA16177EA7D6}" presName="root2" presStyleCnt="0"/>
      <dgm:spPr/>
    </dgm:pt>
    <dgm:pt modelId="{8AC42FBD-3F8F-4A7B-B845-170B8F1A14F8}" type="pres">
      <dgm:prSet presAssocID="{04890C57-0AFF-4E52-ABF6-EA16177EA7D6}" presName="LevelTwoTextNode" presStyleLbl="node2" presStyleIdx="0" presStyleCnt="2" custScaleX="122095" custScaleY="155984" custLinFactNeighborX="-74988" custLinFactNeighborY="-12062">
        <dgm:presLayoutVars>
          <dgm:chPref val="3"/>
        </dgm:presLayoutVars>
      </dgm:prSet>
      <dgm:spPr/>
      <dgm:t>
        <a:bodyPr/>
        <a:lstStyle/>
        <a:p>
          <a:endParaRPr lang="zh-CN" altLang="en-US"/>
        </a:p>
      </dgm:t>
    </dgm:pt>
    <dgm:pt modelId="{77EAFC42-B658-43F0-8C13-36EF66A3F8A0}" type="pres">
      <dgm:prSet presAssocID="{04890C57-0AFF-4E52-ABF6-EA16177EA7D6}" presName="level3hierChild" presStyleCnt="0"/>
      <dgm:spPr/>
    </dgm:pt>
    <dgm:pt modelId="{BA3E6170-842C-4583-8F5F-4C95D8AD259F}" type="pres">
      <dgm:prSet presAssocID="{2BA65B6E-1C3C-45D4-BC1B-D11BAD0892C1}" presName="conn2-1" presStyleLbl="parChTrans1D3" presStyleIdx="0" presStyleCnt="4"/>
      <dgm:spPr/>
      <dgm:t>
        <a:bodyPr/>
        <a:lstStyle/>
        <a:p>
          <a:endParaRPr lang="zh-CN" altLang="en-US"/>
        </a:p>
      </dgm:t>
    </dgm:pt>
    <dgm:pt modelId="{6E7C966D-3049-4631-B1F7-F7B12D9E842C}" type="pres">
      <dgm:prSet presAssocID="{2BA65B6E-1C3C-45D4-BC1B-D11BAD0892C1}" presName="connTx" presStyleLbl="parChTrans1D3" presStyleIdx="0" presStyleCnt="4"/>
      <dgm:spPr/>
      <dgm:t>
        <a:bodyPr/>
        <a:lstStyle/>
        <a:p>
          <a:endParaRPr lang="zh-CN" altLang="en-US"/>
        </a:p>
      </dgm:t>
    </dgm:pt>
    <dgm:pt modelId="{29FDFAB8-0D70-45E6-92C6-7368F1570302}" type="pres">
      <dgm:prSet presAssocID="{9F994553-EBF9-42E7-BED2-96B4DCE4EB70}" presName="root2" presStyleCnt="0"/>
      <dgm:spPr/>
    </dgm:pt>
    <dgm:pt modelId="{E45EF569-0C64-4EA4-9467-993C0D22A2E0}" type="pres">
      <dgm:prSet presAssocID="{9F994553-EBF9-42E7-BED2-96B4DCE4EB70}" presName="LevelTwoTextNode" presStyleLbl="node3" presStyleIdx="0" presStyleCnt="4">
        <dgm:presLayoutVars>
          <dgm:chPref val="3"/>
        </dgm:presLayoutVars>
      </dgm:prSet>
      <dgm:spPr/>
      <dgm:t>
        <a:bodyPr/>
        <a:lstStyle/>
        <a:p>
          <a:endParaRPr lang="zh-CN" altLang="en-US"/>
        </a:p>
      </dgm:t>
    </dgm:pt>
    <dgm:pt modelId="{4D356B7D-44BF-4A2A-BD63-C40F6FCCCF8D}" type="pres">
      <dgm:prSet presAssocID="{9F994553-EBF9-42E7-BED2-96B4DCE4EB70}" presName="level3hierChild" presStyleCnt="0"/>
      <dgm:spPr/>
    </dgm:pt>
    <dgm:pt modelId="{F6354B4D-9AF1-4729-BEBC-637D033EF402}" type="pres">
      <dgm:prSet presAssocID="{712560B7-386D-45CD-95B1-5EE0461F6CF5}" presName="conn2-1" presStyleLbl="parChTrans1D4" presStyleIdx="0" presStyleCnt="16"/>
      <dgm:spPr/>
      <dgm:t>
        <a:bodyPr/>
        <a:lstStyle/>
        <a:p>
          <a:endParaRPr lang="zh-CN" altLang="en-US"/>
        </a:p>
      </dgm:t>
    </dgm:pt>
    <dgm:pt modelId="{01167B19-D78A-4AA5-B876-6B7BB0C4D9E8}" type="pres">
      <dgm:prSet presAssocID="{712560B7-386D-45CD-95B1-5EE0461F6CF5}" presName="connTx" presStyleLbl="parChTrans1D4" presStyleIdx="0" presStyleCnt="16"/>
      <dgm:spPr/>
      <dgm:t>
        <a:bodyPr/>
        <a:lstStyle/>
        <a:p>
          <a:endParaRPr lang="zh-CN" altLang="en-US"/>
        </a:p>
      </dgm:t>
    </dgm:pt>
    <dgm:pt modelId="{EF27D51A-C570-42FE-B21F-9A6C6BA9C10F}" type="pres">
      <dgm:prSet presAssocID="{34284FA7-BAFB-4DF7-9208-82E25D1FE93C}" presName="root2" presStyleCnt="0"/>
      <dgm:spPr/>
    </dgm:pt>
    <dgm:pt modelId="{17582C50-2FA8-4C4E-96B5-86849CAE8590}" type="pres">
      <dgm:prSet presAssocID="{34284FA7-BAFB-4DF7-9208-82E25D1FE93C}" presName="LevelTwoTextNode" presStyleLbl="node4" presStyleIdx="0" presStyleCnt="16">
        <dgm:presLayoutVars>
          <dgm:chPref val="3"/>
        </dgm:presLayoutVars>
      </dgm:prSet>
      <dgm:spPr/>
      <dgm:t>
        <a:bodyPr/>
        <a:lstStyle/>
        <a:p>
          <a:endParaRPr lang="zh-CN" altLang="en-US"/>
        </a:p>
      </dgm:t>
    </dgm:pt>
    <dgm:pt modelId="{02D49F65-A329-4633-A2C1-31F3709EAA7A}" type="pres">
      <dgm:prSet presAssocID="{34284FA7-BAFB-4DF7-9208-82E25D1FE93C}" presName="level3hierChild" presStyleCnt="0"/>
      <dgm:spPr/>
    </dgm:pt>
    <dgm:pt modelId="{142ED596-0874-4376-B78B-45C647DF0325}" type="pres">
      <dgm:prSet presAssocID="{79942BE8-EDA1-4D30-AF41-43456E3494D1}" presName="conn2-1" presStyleLbl="parChTrans1D4" presStyleIdx="1" presStyleCnt="16"/>
      <dgm:spPr/>
      <dgm:t>
        <a:bodyPr/>
        <a:lstStyle/>
        <a:p>
          <a:endParaRPr lang="zh-CN" altLang="en-US"/>
        </a:p>
      </dgm:t>
    </dgm:pt>
    <dgm:pt modelId="{85CC67F7-43D3-41B4-900B-7D014DE48728}" type="pres">
      <dgm:prSet presAssocID="{79942BE8-EDA1-4D30-AF41-43456E3494D1}" presName="connTx" presStyleLbl="parChTrans1D4" presStyleIdx="1" presStyleCnt="16"/>
      <dgm:spPr/>
      <dgm:t>
        <a:bodyPr/>
        <a:lstStyle/>
        <a:p>
          <a:endParaRPr lang="zh-CN" altLang="en-US"/>
        </a:p>
      </dgm:t>
    </dgm:pt>
    <dgm:pt modelId="{CF130852-267B-4A3A-BEBC-23A8EAFB840B}" type="pres">
      <dgm:prSet presAssocID="{71EE851E-D429-49A4-939E-BB7329C10D8E}" presName="root2" presStyleCnt="0"/>
      <dgm:spPr/>
    </dgm:pt>
    <dgm:pt modelId="{5A576DEC-48E6-49D2-904C-DE4CE933216F}" type="pres">
      <dgm:prSet presAssocID="{71EE851E-D429-49A4-939E-BB7329C10D8E}" presName="LevelTwoTextNode" presStyleLbl="node4" presStyleIdx="1" presStyleCnt="16" custScaleX="282573">
        <dgm:presLayoutVars>
          <dgm:chPref val="3"/>
        </dgm:presLayoutVars>
      </dgm:prSet>
      <dgm:spPr/>
      <dgm:t>
        <a:bodyPr/>
        <a:lstStyle/>
        <a:p>
          <a:endParaRPr lang="zh-CN" altLang="en-US"/>
        </a:p>
      </dgm:t>
    </dgm:pt>
    <dgm:pt modelId="{002DFB1E-77A8-43C4-88ED-8654BC4F5F6B}" type="pres">
      <dgm:prSet presAssocID="{71EE851E-D429-49A4-939E-BB7329C10D8E}" presName="level3hierChild" presStyleCnt="0"/>
      <dgm:spPr/>
    </dgm:pt>
    <dgm:pt modelId="{D73883C1-963F-4F99-A512-83E8C1C82A22}" type="pres">
      <dgm:prSet presAssocID="{368D24C5-08AF-452B-8887-43BAD1064CDD}" presName="conn2-1" presStyleLbl="parChTrans1D4" presStyleIdx="2" presStyleCnt="16"/>
      <dgm:spPr/>
      <dgm:t>
        <a:bodyPr/>
        <a:lstStyle/>
        <a:p>
          <a:endParaRPr lang="zh-CN" altLang="en-US"/>
        </a:p>
      </dgm:t>
    </dgm:pt>
    <dgm:pt modelId="{271FCA6E-44ED-4491-9FC7-29CD37249F8F}" type="pres">
      <dgm:prSet presAssocID="{368D24C5-08AF-452B-8887-43BAD1064CDD}" presName="connTx" presStyleLbl="parChTrans1D4" presStyleIdx="2" presStyleCnt="16"/>
      <dgm:spPr/>
      <dgm:t>
        <a:bodyPr/>
        <a:lstStyle/>
        <a:p>
          <a:endParaRPr lang="zh-CN" altLang="en-US"/>
        </a:p>
      </dgm:t>
    </dgm:pt>
    <dgm:pt modelId="{C70BCC66-41A3-4CFF-B899-5C52CE3F2590}" type="pres">
      <dgm:prSet presAssocID="{75107F6C-BC3F-4526-8E32-1764DFA0C415}" presName="root2" presStyleCnt="0"/>
      <dgm:spPr/>
    </dgm:pt>
    <dgm:pt modelId="{044DAC4A-7E2C-4FAA-9A76-6BB2A65EF65E}" type="pres">
      <dgm:prSet presAssocID="{75107F6C-BC3F-4526-8E32-1764DFA0C415}" presName="LevelTwoTextNode" presStyleLbl="node4" presStyleIdx="2" presStyleCnt="16" custScaleX="280309">
        <dgm:presLayoutVars>
          <dgm:chPref val="3"/>
        </dgm:presLayoutVars>
      </dgm:prSet>
      <dgm:spPr/>
      <dgm:t>
        <a:bodyPr/>
        <a:lstStyle/>
        <a:p>
          <a:endParaRPr lang="zh-CN" altLang="en-US"/>
        </a:p>
      </dgm:t>
    </dgm:pt>
    <dgm:pt modelId="{138313CA-5A60-4751-BBF1-C6B6383A4894}" type="pres">
      <dgm:prSet presAssocID="{75107F6C-BC3F-4526-8E32-1764DFA0C415}" presName="level3hierChild" presStyleCnt="0"/>
      <dgm:spPr/>
    </dgm:pt>
    <dgm:pt modelId="{3A78DA7B-0787-490C-A22D-3A5F9DF1D4DB}" type="pres">
      <dgm:prSet presAssocID="{5D82C5D4-1F61-4FBD-B0A9-95FA68E474D6}" presName="conn2-1" presStyleLbl="parChTrans1D4" presStyleIdx="3" presStyleCnt="16"/>
      <dgm:spPr/>
      <dgm:t>
        <a:bodyPr/>
        <a:lstStyle/>
        <a:p>
          <a:endParaRPr lang="zh-CN" altLang="en-US"/>
        </a:p>
      </dgm:t>
    </dgm:pt>
    <dgm:pt modelId="{5A22214A-356B-4C80-ADF9-F819F20EE964}" type="pres">
      <dgm:prSet presAssocID="{5D82C5D4-1F61-4FBD-B0A9-95FA68E474D6}" presName="connTx" presStyleLbl="parChTrans1D4" presStyleIdx="3" presStyleCnt="16"/>
      <dgm:spPr/>
      <dgm:t>
        <a:bodyPr/>
        <a:lstStyle/>
        <a:p>
          <a:endParaRPr lang="zh-CN" altLang="en-US"/>
        </a:p>
      </dgm:t>
    </dgm:pt>
    <dgm:pt modelId="{48988838-ECD2-44D5-BABE-DFF3291987F5}" type="pres">
      <dgm:prSet presAssocID="{5D561CF4-0F39-4452-B13A-831ABFF94EDB}" presName="root2" presStyleCnt="0"/>
      <dgm:spPr/>
    </dgm:pt>
    <dgm:pt modelId="{933051FB-33CC-41FA-9421-138F28C66E40}" type="pres">
      <dgm:prSet presAssocID="{5D561CF4-0F39-4452-B13A-831ABFF94EDB}" presName="LevelTwoTextNode" presStyleLbl="node4" presStyleIdx="3" presStyleCnt="16" custScaleX="278579">
        <dgm:presLayoutVars>
          <dgm:chPref val="3"/>
        </dgm:presLayoutVars>
      </dgm:prSet>
      <dgm:spPr/>
      <dgm:t>
        <a:bodyPr/>
        <a:lstStyle/>
        <a:p>
          <a:endParaRPr lang="zh-CN" altLang="en-US"/>
        </a:p>
      </dgm:t>
    </dgm:pt>
    <dgm:pt modelId="{730607ED-A8BE-4C05-8EA1-56F7CF45DAB3}" type="pres">
      <dgm:prSet presAssocID="{5D561CF4-0F39-4452-B13A-831ABFF94EDB}" presName="level3hierChild" presStyleCnt="0"/>
      <dgm:spPr/>
    </dgm:pt>
    <dgm:pt modelId="{984A5CC3-0C59-4C65-952E-61D6245097B8}" type="pres">
      <dgm:prSet presAssocID="{D9BCABDF-DC0E-49B7-87BE-D571097D963D}" presName="conn2-1" presStyleLbl="parChTrans1D4" presStyleIdx="4" presStyleCnt="16"/>
      <dgm:spPr/>
      <dgm:t>
        <a:bodyPr/>
        <a:lstStyle/>
        <a:p>
          <a:endParaRPr lang="zh-CN" altLang="en-US"/>
        </a:p>
      </dgm:t>
    </dgm:pt>
    <dgm:pt modelId="{7FAD91BD-88D0-4F8B-B8EA-1596494C2CEF}" type="pres">
      <dgm:prSet presAssocID="{D9BCABDF-DC0E-49B7-87BE-D571097D963D}" presName="connTx" presStyleLbl="parChTrans1D4" presStyleIdx="4" presStyleCnt="16"/>
      <dgm:spPr/>
      <dgm:t>
        <a:bodyPr/>
        <a:lstStyle/>
        <a:p>
          <a:endParaRPr lang="zh-CN" altLang="en-US"/>
        </a:p>
      </dgm:t>
    </dgm:pt>
    <dgm:pt modelId="{81233A88-867E-47D4-90D4-703C17A2B47F}" type="pres">
      <dgm:prSet presAssocID="{28F1468E-C612-4B78-ABB4-42B56B19D1FC}" presName="root2" presStyleCnt="0"/>
      <dgm:spPr/>
    </dgm:pt>
    <dgm:pt modelId="{FC4BD700-502F-4B2C-8597-3643B0844315}" type="pres">
      <dgm:prSet presAssocID="{28F1468E-C612-4B78-ABB4-42B56B19D1FC}" presName="LevelTwoTextNode" presStyleLbl="node4" presStyleIdx="4" presStyleCnt="16" custLinFactNeighborX="-1828" custLinFactNeighborY="-15370">
        <dgm:presLayoutVars>
          <dgm:chPref val="3"/>
        </dgm:presLayoutVars>
      </dgm:prSet>
      <dgm:spPr/>
      <dgm:t>
        <a:bodyPr/>
        <a:lstStyle/>
        <a:p>
          <a:endParaRPr lang="zh-CN" altLang="en-US"/>
        </a:p>
      </dgm:t>
    </dgm:pt>
    <dgm:pt modelId="{CAD77D62-92DE-42B1-BC81-C1579743840E}" type="pres">
      <dgm:prSet presAssocID="{28F1468E-C612-4B78-ABB4-42B56B19D1FC}" presName="level3hierChild" presStyleCnt="0"/>
      <dgm:spPr/>
    </dgm:pt>
    <dgm:pt modelId="{F8E61CAE-FF0E-4912-B94F-F2B91B63D227}" type="pres">
      <dgm:prSet presAssocID="{55966894-8CF6-482A-B1A2-0DB95F356435}" presName="conn2-1" presStyleLbl="parChTrans1D4" presStyleIdx="5" presStyleCnt="16"/>
      <dgm:spPr/>
      <dgm:t>
        <a:bodyPr/>
        <a:lstStyle/>
        <a:p>
          <a:endParaRPr lang="zh-CN" altLang="en-US"/>
        </a:p>
      </dgm:t>
    </dgm:pt>
    <dgm:pt modelId="{AFA349BF-07DF-4D40-81BF-798DD092C3E2}" type="pres">
      <dgm:prSet presAssocID="{55966894-8CF6-482A-B1A2-0DB95F356435}" presName="connTx" presStyleLbl="parChTrans1D4" presStyleIdx="5" presStyleCnt="16"/>
      <dgm:spPr/>
      <dgm:t>
        <a:bodyPr/>
        <a:lstStyle/>
        <a:p>
          <a:endParaRPr lang="zh-CN" altLang="en-US"/>
        </a:p>
      </dgm:t>
    </dgm:pt>
    <dgm:pt modelId="{3CC91B86-288B-49D9-AAFE-94A0A40EA1A5}" type="pres">
      <dgm:prSet presAssocID="{5D7D4B00-965A-42C8-829B-58ECEA8697E3}" presName="root2" presStyleCnt="0"/>
      <dgm:spPr/>
    </dgm:pt>
    <dgm:pt modelId="{BD988A17-D61A-4923-9FE3-D5A8E48434F9}" type="pres">
      <dgm:prSet presAssocID="{5D7D4B00-965A-42C8-829B-58ECEA8697E3}" presName="LevelTwoTextNode" presStyleLbl="node4" presStyleIdx="5" presStyleCnt="16" custScaleX="221754" custScaleY="168050" custLinFactX="22902" custLinFactNeighborX="100000" custLinFactNeighborY="-16812">
        <dgm:presLayoutVars>
          <dgm:chPref val="3"/>
        </dgm:presLayoutVars>
      </dgm:prSet>
      <dgm:spPr/>
      <dgm:t>
        <a:bodyPr/>
        <a:lstStyle/>
        <a:p>
          <a:endParaRPr lang="zh-CN" altLang="en-US"/>
        </a:p>
      </dgm:t>
    </dgm:pt>
    <dgm:pt modelId="{8976E983-C783-4AC6-9543-EC5CC6BECFBA}" type="pres">
      <dgm:prSet presAssocID="{5D7D4B00-965A-42C8-829B-58ECEA8697E3}" presName="level3hierChild" presStyleCnt="0"/>
      <dgm:spPr/>
    </dgm:pt>
    <dgm:pt modelId="{35F890AB-76D4-4D08-940A-2675DA675E1F}" type="pres">
      <dgm:prSet presAssocID="{5A99F575-24C2-44A2-879E-EF9CE18BAE35}" presName="conn2-1" presStyleLbl="parChTrans1D4" presStyleIdx="6" presStyleCnt="16"/>
      <dgm:spPr/>
      <dgm:t>
        <a:bodyPr/>
        <a:lstStyle/>
        <a:p>
          <a:endParaRPr lang="zh-CN" altLang="en-US"/>
        </a:p>
      </dgm:t>
    </dgm:pt>
    <dgm:pt modelId="{B9FD0532-5AC0-48AC-9D72-B28E29FD7B99}" type="pres">
      <dgm:prSet presAssocID="{5A99F575-24C2-44A2-879E-EF9CE18BAE35}" presName="connTx" presStyleLbl="parChTrans1D4" presStyleIdx="6" presStyleCnt="16"/>
      <dgm:spPr/>
      <dgm:t>
        <a:bodyPr/>
        <a:lstStyle/>
        <a:p>
          <a:endParaRPr lang="zh-CN" altLang="en-US"/>
        </a:p>
      </dgm:t>
    </dgm:pt>
    <dgm:pt modelId="{BECEDCFA-6D8F-4EF0-A564-6B76ABD996F6}" type="pres">
      <dgm:prSet presAssocID="{880C4787-D544-4219-B12F-C24AE12BA2FA}" presName="root2" presStyleCnt="0"/>
      <dgm:spPr/>
    </dgm:pt>
    <dgm:pt modelId="{86810E60-191B-4E9A-9B94-B421AC094E55}" type="pres">
      <dgm:prSet presAssocID="{880C4787-D544-4219-B12F-C24AE12BA2FA}" presName="LevelTwoTextNode" presStyleLbl="node4" presStyleIdx="6" presStyleCnt="16" custScaleX="222547" custScaleY="165517" custLinFactX="22902" custLinFactNeighborX="100000" custLinFactNeighborY="-18292">
        <dgm:presLayoutVars>
          <dgm:chPref val="3"/>
        </dgm:presLayoutVars>
      </dgm:prSet>
      <dgm:spPr/>
      <dgm:t>
        <a:bodyPr/>
        <a:lstStyle/>
        <a:p>
          <a:endParaRPr lang="zh-CN" altLang="en-US"/>
        </a:p>
      </dgm:t>
    </dgm:pt>
    <dgm:pt modelId="{B9C07AEF-A781-4946-B558-11AFF916231D}" type="pres">
      <dgm:prSet presAssocID="{880C4787-D544-4219-B12F-C24AE12BA2FA}" presName="level3hierChild" presStyleCnt="0"/>
      <dgm:spPr/>
    </dgm:pt>
    <dgm:pt modelId="{5E28BE86-3C37-4532-BD2B-0D4BBD98DE18}" type="pres">
      <dgm:prSet presAssocID="{EF2CC6FA-FB76-41E4-B934-EBEA27EE821A}" presName="conn2-1" presStyleLbl="parChTrans1D4" presStyleIdx="7" presStyleCnt="16"/>
      <dgm:spPr/>
      <dgm:t>
        <a:bodyPr/>
        <a:lstStyle/>
        <a:p>
          <a:endParaRPr lang="zh-CN" altLang="en-US"/>
        </a:p>
      </dgm:t>
    </dgm:pt>
    <dgm:pt modelId="{0945885F-3F22-41A8-BF12-DB7EE53BC3EA}" type="pres">
      <dgm:prSet presAssocID="{EF2CC6FA-FB76-41E4-B934-EBEA27EE821A}" presName="connTx" presStyleLbl="parChTrans1D4" presStyleIdx="7" presStyleCnt="16"/>
      <dgm:spPr/>
      <dgm:t>
        <a:bodyPr/>
        <a:lstStyle/>
        <a:p>
          <a:endParaRPr lang="zh-CN" altLang="en-US"/>
        </a:p>
      </dgm:t>
    </dgm:pt>
    <dgm:pt modelId="{FF5342AF-C82F-4494-B834-AF4749E2208F}" type="pres">
      <dgm:prSet presAssocID="{3080BE16-7919-4B91-A42F-3D195BBA3A1D}" presName="root2" presStyleCnt="0"/>
      <dgm:spPr/>
    </dgm:pt>
    <dgm:pt modelId="{41F90405-A3F6-4238-BD35-A12D0D9A08BC}" type="pres">
      <dgm:prSet presAssocID="{3080BE16-7919-4B91-A42F-3D195BBA3A1D}" presName="LevelTwoTextNode" presStyleLbl="node4" presStyleIdx="7" presStyleCnt="16" custScaleX="218550" custScaleY="147468" custLinFactX="22902" custLinFactNeighborX="100000" custLinFactNeighborY="-17239">
        <dgm:presLayoutVars>
          <dgm:chPref val="3"/>
        </dgm:presLayoutVars>
      </dgm:prSet>
      <dgm:spPr/>
      <dgm:t>
        <a:bodyPr/>
        <a:lstStyle/>
        <a:p>
          <a:endParaRPr lang="zh-CN" altLang="en-US"/>
        </a:p>
      </dgm:t>
    </dgm:pt>
    <dgm:pt modelId="{C6A59365-6C6D-4C20-AF49-218DA18B4928}" type="pres">
      <dgm:prSet presAssocID="{3080BE16-7919-4B91-A42F-3D195BBA3A1D}" presName="level3hierChild" presStyleCnt="0"/>
      <dgm:spPr/>
    </dgm:pt>
    <dgm:pt modelId="{6B52F104-EAA9-4713-A2F4-8969F8363BF7}" type="pres">
      <dgm:prSet presAssocID="{3BCDA6D4-6A62-4E55-88AE-D4AB5C2E85B6}" presName="conn2-1" presStyleLbl="parChTrans1D4" presStyleIdx="8" presStyleCnt="16"/>
      <dgm:spPr/>
      <dgm:t>
        <a:bodyPr/>
        <a:lstStyle/>
        <a:p>
          <a:endParaRPr lang="zh-CN" altLang="en-US"/>
        </a:p>
      </dgm:t>
    </dgm:pt>
    <dgm:pt modelId="{70876BFE-41A8-4D7A-A032-44695243A129}" type="pres">
      <dgm:prSet presAssocID="{3BCDA6D4-6A62-4E55-88AE-D4AB5C2E85B6}" presName="connTx" presStyleLbl="parChTrans1D4" presStyleIdx="8" presStyleCnt="16"/>
      <dgm:spPr/>
      <dgm:t>
        <a:bodyPr/>
        <a:lstStyle/>
        <a:p>
          <a:endParaRPr lang="zh-CN" altLang="en-US"/>
        </a:p>
      </dgm:t>
    </dgm:pt>
    <dgm:pt modelId="{4407F07C-368B-4CFE-98EB-5CDB70FCF032}" type="pres">
      <dgm:prSet presAssocID="{F96ACAE3-2D29-4EF7-B64B-F645E583CF04}" presName="root2" presStyleCnt="0"/>
      <dgm:spPr/>
    </dgm:pt>
    <dgm:pt modelId="{EFAA4F9E-11E2-457F-9ADF-C3E2CDB3872C}" type="pres">
      <dgm:prSet presAssocID="{F96ACAE3-2D29-4EF7-B64B-F645E583CF04}" presName="LevelTwoTextNode" presStyleLbl="node4" presStyleIdx="8" presStyleCnt="16" custScaleX="219869" custScaleY="192441" custLinFactX="22902" custLinFactNeighborX="100000" custLinFactNeighborY="4422">
        <dgm:presLayoutVars>
          <dgm:chPref val="3"/>
        </dgm:presLayoutVars>
      </dgm:prSet>
      <dgm:spPr/>
      <dgm:t>
        <a:bodyPr/>
        <a:lstStyle/>
        <a:p>
          <a:endParaRPr lang="zh-CN" altLang="en-US"/>
        </a:p>
      </dgm:t>
    </dgm:pt>
    <dgm:pt modelId="{9E9C5DC6-50E1-4158-B875-ED5E92C736BB}" type="pres">
      <dgm:prSet presAssocID="{F96ACAE3-2D29-4EF7-B64B-F645E583CF04}" presName="level3hierChild" presStyleCnt="0"/>
      <dgm:spPr/>
    </dgm:pt>
    <dgm:pt modelId="{BD60A700-8B4B-40E7-B6E5-30DF87A08F17}" type="pres">
      <dgm:prSet presAssocID="{B82DE6DC-77B7-4A0E-8453-B0D0D6FEF9B6}" presName="conn2-1" presStyleLbl="parChTrans1D3" presStyleIdx="1" presStyleCnt="4"/>
      <dgm:spPr/>
      <dgm:t>
        <a:bodyPr/>
        <a:lstStyle/>
        <a:p>
          <a:endParaRPr lang="zh-CN" altLang="en-US"/>
        </a:p>
      </dgm:t>
    </dgm:pt>
    <dgm:pt modelId="{E0405083-5443-4D48-BA61-1AE6AE472A19}" type="pres">
      <dgm:prSet presAssocID="{B82DE6DC-77B7-4A0E-8453-B0D0D6FEF9B6}" presName="connTx" presStyleLbl="parChTrans1D3" presStyleIdx="1" presStyleCnt="4"/>
      <dgm:spPr/>
      <dgm:t>
        <a:bodyPr/>
        <a:lstStyle/>
        <a:p>
          <a:endParaRPr lang="zh-CN" altLang="en-US"/>
        </a:p>
      </dgm:t>
    </dgm:pt>
    <dgm:pt modelId="{A762D31D-F8F1-42D6-A18B-DBA4836BCB45}" type="pres">
      <dgm:prSet presAssocID="{A437C719-59E8-4247-8E8D-BCB07C00628D}" presName="root2" presStyleCnt="0"/>
      <dgm:spPr/>
    </dgm:pt>
    <dgm:pt modelId="{20B41F55-CE62-4873-9662-0F658F74C262}" type="pres">
      <dgm:prSet presAssocID="{A437C719-59E8-4247-8E8D-BCB07C00628D}" presName="LevelTwoTextNode" presStyleLbl="node3" presStyleIdx="1" presStyleCnt="4">
        <dgm:presLayoutVars>
          <dgm:chPref val="3"/>
        </dgm:presLayoutVars>
      </dgm:prSet>
      <dgm:spPr/>
      <dgm:t>
        <a:bodyPr/>
        <a:lstStyle/>
        <a:p>
          <a:endParaRPr lang="zh-CN" altLang="en-US"/>
        </a:p>
      </dgm:t>
    </dgm:pt>
    <dgm:pt modelId="{E074E319-8817-41E3-A21A-1422F2ACD312}" type="pres">
      <dgm:prSet presAssocID="{A437C719-59E8-4247-8E8D-BCB07C00628D}" presName="level3hierChild" presStyleCnt="0"/>
      <dgm:spPr/>
    </dgm:pt>
    <dgm:pt modelId="{C35F9619-3A37-477D-AA01-0DAC722A810F}" type="pres">
      <dgm:prSet presAssocID="{C722B639-97EA-4E5D-A822-53777A22D420}" presName="conn2-1" presStyleLbl="parChTrans1D4" presStyleIdx="9" presStyleCnt="16"/>
      <dgm:spPr/>
      <dgm:t>
        <a:bodyPr/>
        <a:lstStyle/>
        <a:p>
          <a:endParaRPr lang="zh-CN" altLang="en-US"/>
        </a:p>
      </dgm:t>
    </dgm:pt>
    <dgm:pt modelId="{311C2468-102C-44D8-B01C-7F0C32177FB3}" type="pres">
      <dgm:prSet presAssocID="{C722B639-97EA-4E5D-A822-53777A22D420}" presName="connTx" presStyleLbl="parChTrans1D4" presStyleIdx="9" presStyleCnt="16"/>
      <dgm:spPr/>
      <dgm:t>
        <a:bodyPr/>
        <a:lstStyle/>
        <a:p>
          <a:endParaRPr lang="zh-CN" altLang="en-US"/>
        </a:p>
      </dgm:t>
    </dgm:pt>
    <dgm:pt modelId="{EED39133-437D-432E-BD13-235D644A9069}" type="pres">
      <dgm:prSet presAssocID="{49A927D4-0FAB-4D2C-A634-2C9F916F5266}" presName="root2" presStyleCnt="0"/>
      <dgm:spPr/>
    </dgm:pt>
    <dgm:pt modelId="{AB623442-F849-45D3-8A3D-0B441433CF48}" type="pres">
      <dgm:prSet presAssocID="{49A927D4-0FAB-4D2C-A634-2C9F916F5266}" presName="LevelTwoTextNode" presStyleLbl="node4" presStyleIdx="9" presStyleCnt="16" custScaleX="271164" custScaleY="238219">
        <dgm:presLayoutVars>
          <dgm:chPref val="3"/>
        </dgm:presLayoutVars>
      </dgm:prSet>
      <dgm:spPr/>
      <dgm:t>
        <a:bodyPr/>
        <a:lstStyle/>
        <a:p>
          <a:endParaRPr lang="zh-CN" altLang="en-US"/>
        </a:p>
      </dgm:t>
    </dgm:pt>
    <dgm:pt modelId="{80B11F1A-2530-457A-9885-D2ACB5DACE01}" type="pres">
      <dgm:prSet presAssocID="{49A927D4-0FAB-4D2C-A634-2C9F916F5266}" presName="level3hierChild" presStyleCnt="0"/>
      <dgm:spPr/>
    </dgm:pt>
    <dgm:pt modelId="{04778B3A-DB1C-48B8-A1AD-68FA046984EF}" type="pres">
      <dgm:prSet presAssocID="{49D9517D-3352-4745-837B-B109D2007DB9}" presName="conn2-1" presStyleLbl="parChTrans1D2" presStyleIdx="1" presStyleCnt="2"/>
      <dgm:spPr/>
      <dgm:t>
        <a:bodyPr/>
        <a:lstStyle/>
        <a:p>
          <a:endParaRPr lang="zh-CN" altLang="en-US"/>
        </a:p>
      </dgm:t>
    </dgm:pt>
    <dgm:pt modelId="{D873BCD4-DCE0-4CBF-9E50-871011C188D8}" type="pres">
      <dgm:prSet presAssocID="{49D9517D-3352-4745-837B-B109D2007DB9}" presName="connTx" presStyleLbl="parChTrans1D2" presStyleIdx="1" presStyleCnt="2"/>
      <dgm:spPr/>
      <dgm:t>
        <a:bodyPr/>
        <a:lstStyle/>
        <a:p>
          <a:endParaRPr lang="zh-CN" altLang="en-US"/>
        </a:p>
      </dgm:t>
    </dgm:pt>
    <dgm:pt modelId="{280DDADE-F842-4638-9DCD-1E41D96F3E89}" type="pres">
      <dgm:prSet presAssocID="{F79BDB02-D329-4A14-AAE9-8CF189C38509}" presName="root2" presStyleCnt="0"/>
      <dgm:spPr/>
    </dgm:pt>
    <dgm:pt modelId="{0899B23E-18FF-44E2-B13B-657900E1BC3F}" type="pres">
      <dgm:prSet presAssocID="{F79BDB02-D329-4A14-AAE9-8CF189C38509}" presName="LevelTwoTextNode" presStyleLbl="node2" presStyleIdx="1" presStyleCnt="2" custScaleX="122095" custScaleY="135830" custLinFactNeighborX="-74988" custLinFactNeighborY="-10572">
        <dgm:presLayoutVars>
          <dgm:chPref val="3"/>
        </dgm:presLayoutVars>
      </dgm:prSet>
      <dgm:spPr/>
      <dgm:t>
        <a:bodyPr/>
        <a:lstStyle/>
        <a:p>
          <a:endParaRPr lang="zh-CN" altLang="en-US"/>
        </a:p>
      </dgm:t>
    </dgm:pt>
    <dgm:pt modelId="{DC898B5C-467E-4609-BB89-4D4FB37E767F}" type="pres">
      <dgm:prSet presAssocID="{F79BDB02-D329-4A14-AAE9-8CF189C38509}" presName="level3hierChild" presStyleCnt="0"/>
      <dgm:spPr/>
    </dgm:pt>
    <dgm:pt modelId="{F30F2EBB-4735-4F8A-B40C-DFF400B60EC6}" type="pres">
      <dgm:prSet presAssocID="{168BA99A-4903-4A34-91FB-01956B0958A6}" presName="conn2-1" presStyleLbl="parChTrans1D3" presStyleIdx="2" presStyleCnt="4"/>
      <dgm:spPr/>
      <dgm:t>
        <a:bodyPr/>
        <a:lstStyle/>
        <a:p>
          <a:endParaRPr lang="zh-CN" altLang="en-US"/>
        </a:p>
      </dgm:t>
    </dgm:pt>
    <dgm:pt modelId="{E1232EBF-22B9-4719-81DC-10E1F6906D89}" type="pres">
      <dgm:prSet presAssocID="{168BA99A-4903-4A34-91FB-01956B0958A6}" presName="connTx" presStyleLbl="parChTrans1D3" presStyleIdx="2" presStyleCnt="4"/>
      <dgm:spPr/>
      <dgm:t>
        <a:bodyPr/>
        <a:lstStyle/>
        <a:p>
          <a:endParaRPr lang="zh-CN" altLang="en-US"/>
        </a:p>
      </dgm:t>
    </dgm:pt>
    <dgm:pt modelId="{3682242B-1280-4113-9369-14A52CADAE89}" type="pres">
      <dgm:prSet presAssocID="{5A0C71EB-A810-41EB-B0F7-416AA90166C9}" presName="root2" presStyleCnt="0"/>
      <dgm:spPr/>
    </dgm:pt>
    <dgm:pt modelId="{02BEB44C-C5CB-4AF3-89D3-391CB2F2C765}" type="pres">
      <dgm:prSet presAssocID="{5A0C71EB-A810-41EB-B0F7-416AA90166C9}" presName="LevelTwoTextNode" presStyleLbl="node3" presStyleIdx="2" presStyleCnt="4">
        <dgm:presLayoutVars>
          <dgm:chPref val="3"/>
        </dgm:presLayoutVars>
      </dgm:prSet>
      <dgm:spPr/>
      <dgm:t>
        <a:bodyPr/>
        <a:lstStyle/>
        <a:p>
          <a:endParaRPr lang="zh-CN" altLang="en-US"/>
        </a:p>
      </dgm:t>
    </dgm:pt>
    <dgm:pt modelId="{86C193CE-D099-425D-A0BA-E3B280CA919E}" type="pres">
      <dgm:prSet presAssocID="{5A0C71EB-A810-41EB-B0F7-416AA90166C9}" presName="level3hierChild" presStyleCnt="0"/>
      <dgm:spPr/>
    </dgm:pt>
    <dgm:pt modelId="{0F5C6D5B-12CF-4819-822D-0F4886118766}" type="pres">
      <dgm:prSet presAssocID="{546BD485-4F09-4AC1-871C-0DFCC23F1D36}" presName="conn2-1" presStyleLbl="parChTrans1D4" presStyleIdx="10" presStyleCnt="16"/>
      <dgm:spPr/>
      <dgm:t>
        <a:bodyPr/>
        <a:lstStyle/>
        <a:p>
          <a:endParaRPr lang="zh-CN" altLang="en-US"/>
        </a:p>
      </dgm:t>
    </dgm:pt>
    <dgm:pt modelId="{C967B303-1A6E-4A05-8EBC-8307B9B777BD}" type="pres">
      <dgm:prSet presAssocID="{546BD485-4F09-4AC1-871C-0DFCC23F1D36}" presName="connTx" presStyleLbl="parChTrans1D4" presStyleIdx="10" presStyleCnt="16"/>
      <dgm:spPr/>
      <dgm:t>
        <a:bodyPr/>
        <a:lstStyle/>
        <a:p>
          <a:endParaRPr lang="zh-CN" altLang="en-US"/>
        </a:p>
      </dgm:t>
    </dgm:pt>
    <dgm:pt modelId="{BA8EC75F-3C93-414F-AF4B-7B680AE2BED2}" type="pres">
      <dgm:prSet presAssocID="{43A32A70-7131-4D9A-B1FE-A44943F7BF04}" presName="root2" presStyleCnt="0"/>
      <dgm:spPr/>
    </dgm:pt>
    <dgm:pt modelId="{FF7D05F2-A629-49A5-992A-71BA80D0E908}" type="pres">
      <dgm:prSet presAssocID="{43A32A70-7131-4D9A-B1FE-A44943F7BF04}" presName="LevelTwoTextNode" presStyleLbl="node4" presStyleIdx="10" presStyleCnt="16" custScaleX="315061" custScaleY="199720" custLinFactX="100000" custLinFactNeighborX="196897" custLinFactNeighborY="-33571">
        <dgm:presLayoutVars>
          <dgm:chPref val="3"/>
        </dgm:presLayoutVars>
      </dgm:prSet>
      <dgm:spPr/>
      <dgm:t>
        <a:bodyPr/>
        <a:lstStyle/>
        <a:p>
          <a:endParaRPr lang="zh-CN" altLang="en-US"/>
        </a:p>
      </dgm:t>
    </dgm:pt>
    <dgm:pt modelId="{698E9F87-55DC-44D4-B033-EA1BB7D52F2D}" type="pres">
      <dgm:prSet presAssocID="{43A32A70-7131-4D9A-B1FE-A44943F7BF04}" presName="level3hierChild" presStyleCnt="0"/>
      <dgm:spPr/>
    </dgm:pt>
    <dgm:pt modelId="{79572D54-92E9-4F31-9A43-8A664C23CE68}" type="pres">
      <dgm:prSet presAssocID="{9A177135-11CC-4560-804C-3F518199F9E0}" presName="conn2-1" presStyleLbl="parChTrans1D4" presStyleIdx="11" presStyleCnt="16"/>
      <dgm:spPr/>
      <dgm:t>
        <a:bodyPr/>
        <a:lstStyle/>
        <a:p>
          <a:endParaRPr lang="zh-CN" altLang="en-US"/>
        </a:p>
      </dgm:t>
    </dgm:pt>
    <dgm:pt modelId="{85475BE6-452B-4166-B3A3-C8C6FEB49B00}" type="pres">
      <dgm:prSet presAssocID="{9A177135-11CC-4560-804C-3F518199F9E0}" presName="connTx" presStyleLbl="parChTrans1D4" presStyleIdx="11" presStyleCnt="16"/>
      <dgm:spPr/>
      <dgm:t>
        <a:bodyPr/>
        <a:lstStyle/>
        <a:p>
          <a:endParaRPr lang="zh-CN" altLang="en-US"/>
        </a:p>
      </dgm:t>
    </dgm:pt>
    <dgm:pt modelId="{8DBDAA43-2A24-4671-B34D-D1DABE659164}" type="pres">
      <dgm:prSet presAssocID="{8A87189D-9993-4FEF-858E-70A3CB8790FE}" presName="root2" presStyleCnt="0"/>
      <dgm:spPr/>
    </dgm:pt>
    <dgm:pt modelId="{1E5115F4-4D36-4824-A4D8-E78EECCCDCC6}" type="pres">
      <dgm:prSet presAssocID="{8A87189D-9993-4FEF-858E-70A3CB8790FE}" presName="LevelTwoTextNode" presStyleLbl="node4" presStyleIdx="11" presStyleCnt="16" custScaleX="315448" custScaleY="194984" custLinFactX="100000" custLinFactNeighborX="196897" custLinFactNeighborY="-19106">
        <dgm:presLayoutVars>
          <dgm:chPref val="3"/>
        </dgm:presLayoutVars>
      </dgm:prSet>
      <dgm:spPr/>
      <dgm:t>
        <a:bodyPr/>
        <a:lstStyle/>
        <a:p>
          <a:endParaRPr lang="zh-CN" altLang="en-US"/>
        </a:p>
      </dgm:t>
    </dgm:pt>
    <dgm:pt modelId="{24A8CD87-7412-42F4-BFAD-3A9DB6E2C5FA}" type="pres">
      <dgm:prSet presAssocID="{8A87189D-9993-4FEF-858E-70A3CB8790FE}" presName="level3hierChild" presStyleCnt="0"/>
      <dgm:spPr/>
    </dgm:pt>
    <dgm:pt modelId="{814F62B3-2540-4853-BA27-EF7D05166647}" type="pres">
      <dgm:prSet presAssocID="{4431463E-67E6-4FA5-A104-2076DFA6A011}" presName="conn2-1" presStyleLbl="parChTrans1D4" presStyleIdx="12" presStyleCnt="16"/>
      <dgm:spPr/>
      <dgm:t>
        <a:bodyPr/>
        <a:lstStyle/>
        <a:p>
          <a:endParaRPr lang="zh-CN" altLang="en-US"/>
        </a:p>
      </dgm:t>
    </dgm:pt>
    <dgm:pt modelId="{D1224FE9-F46D-40D2-B27A-370D4A378CC4}" type="pres">
      <dgm:prSet presAssocID="{4431463E-67E6-4FA5-A104-2076DFA6A011}" presName="connTx" presStyleLbl="parChTrans1D4" presStyleIdx="12" presStyleCnt="16"/>
      <dgm:spPr/>
      <dgm:t>
        <a:bodyPr/>
        <a:lstStyle/>
        <a:p>
          <a:endParaRPr lang="zh-CN" altLang="en-US"/>
        </a:p>
      </dgm:t>
    </dgm:pt>
    <dgm:pt modelId="{8A013208-BE4D-415A-AB03-1FAD431E8DE4}" type="pres">
      <dgm:prSet presAssocID="{22D177D1-F907-4ABF-9980-ED01392510F8}" presName="root2" presStyleCnt="0"/>
      <dgm:spPr/>
    </dgm:pt>
    <dgm:pt modelId="{C93B589C-D90B-4BCD-BC2F-712CAA07BF25}" type="pres">
      <dgm:prSet presAssocID="{22D177D1-F907-4ABF-9980-ED01392510F8}" presName="LevelTwoTextNode" presStyleLbl="node4" presStyleIdx="12" presStyleCnt="16" custScaleX="316556" custScaleY="159255" custLinFactX="100000" custLinFactNeighborX="196897" custLinFactNeighborY="-12182">
        <dgm:presLayoutVars>
          <dgm:chPref val="3"/>
        </dgm:presLayoutVars>
      </dgm:prSet>
      <dgm:spPr/>
      <dgm:t>
        <a:bodyPr/>
        <a:lstStyle/>
        <a:p>
          <a:endParaRPr lang="zh-CN" altLang="en-US"/>
        </a:p>
      </dgm:t>
    </dgm:pt>
    <dgm:pt modelId="{D2CE9B4D-55B7-48B4-8B13-EF08AEF1A5BA}" type="pres">
      <dgm:prSet presAssocID="{22D177D1-F907-4ABF-9980-ED01392510F8}" presName="level3hierChild" presStyleCnt="0"/>
      <dgm:spPr/>
    </dgm:pt>
    <dgm:pt modelId="{FB2D6AFD-48CB-4DF0-AE2A-698115FA2B28}" type="pres">
      <dgm:prSet presAssocID="{99D1EE3C-D733-4AE8-9402-2CEF2E984522}" presName="conn2-1" presStyleLbl="parChTrans1D3" presStyleIdx="3" presStyleCnt="4"/>
      <dgm:spPr/>
      <dgm:t>
        <a:bodyPr/>
        <a:lstStyle/>
        <a:p>
          <a:endParaRPr lang="zh-CN" altLang="en-US"/>
        </a:p>
      </dgm:t>
    </dgm:pt>
    <dgm:pt modelId="{1BC29418-A94C-412E-8357-14CEE2BBB9C6}" type="pres">
      <dgm:prSet presAssocID="{99D1EE3C-D733-4AE8-9402-2CEF2E984522}" presName="connTx" presStyleLbl="parChTrans1D3" presStyleIdx="3" presStyleCnt="4"/>
      <dgm:spPr/>
      <dgm:t>
        <a:bodyPr/>
        <a:lstStyle/>
        <a:p>
          <a:endParaRPr lang="zh-CN" altLang="en-US"/>
        </a:p>
      </dgm:t>
    </dgm:pt>
    <dgm:pt modelId="{284FC1E5-CEA2-4E5D-A301-0A87215219C8}" type="pres">
      <dgm:prSet presAssocID="{5D0ECF40-E2F3-4114-8CD3-910CE2FBF406}" presName="root2" presStyleCnt="0"/>
      <dgm:spPr/>
    </dgm:pt>
    <dgm:pt modelId="{E4E8BF31-5FFC-4472-B317-E7AD787852E5}" type="pres">
      <dgm:prSet presAssocID="{5D0ECF40-E2F3-4114-8CD3-910CE2FBF406}" presName="LevelTwoTextNode" presStyleLbl="node3" presStyleIdx="3" presStyleCnt="4">
        <dgm:presLayoutVars>
          <dgm:chPref val="3"/>
        </dgm:presLayoutVars>
      </dgm:prSet>
      <dgm:spPr/>
      <dgm:t>
        <a:bodyPr/>
        <a:lstStyle/>
        <a:p>
          <a:endParaRPr lang="zh-CN" altLang="en-US"/>
        </a:p>
      </dgm:t>
    </dgm:pt>
    <dgm:pt modelId="{06E656C1-5705-4CC0-B1C5-2D00EA9B61C5}" type="pres">
      <dgm:prSet presAssocID="{5D0ECF40-E2F3-4114-8CD3-910CE2FBF406}" presName="level3hierChild" presStyleCnt="0"/>
      <dgm:spPr/>
    </dgm:pt>
    <dgm:pt modelId="{FDA2D842-EA9E-4486-9FC0-6050B871C835}" type="pres">
      <dgm:prSet presAssocID="{25ABBD18-FFE2-4BC6-97EA-8EBFE9B8B806}" presName="conn2-1" presStyleLbl="parChTrans1D4" presStyleIdx="13" presStyleCnt="16"/>
      <dgm:spPr/>
      <dgm:t>
        <a:bodyPr/>
        <a:lstStyle/>
        <a:p>
          <a:endParaRPr lang="zh-CN" altLang="en-US"/>
        </a:p>
      </dgm:t>
    </dgm:pt>
    <dgm:pt modelId="{57BA240D-499E-4890-AC42-99962D686659}" type="pres">
      <dgm:prSet presAssocID="{25ABBD18-FFE2-4BC6-97EA-8EBFE9B8B806}" presName="connTx" presStyleLbl="parChTrans1D4" presStyleIdx="13" presStyleCnt="16"/>
      <dgm:spPr/>
      <dgm:t>
        <a:bodyPr/>
        <a:lstStyle/>
        <a:p>
          <a:endParaRPr lang="zh-CN" altLang="en-US"/>
        </a:p>
      </dgm:t>
    </dgm:pt>
    <dgm:pt modelId="{665E82E4-6BF5-4241-A9DC-D8F6D338D8A4}" type="pres">
      <dgm:prSet presAssocID="{B5706309-81E0-4416-BBD8-AA623BF36327}" presName="root2" presStyleCnt="0"/>
      <dgm:spPr/>
    </dgm:pt>
    <dgm:pt modelId="{E0C841C8-1455-402C-889A-A9BF98F9863F}" type="pres">
      <dgm:prSet presAssocID="{B5706309-81E0-4416-BBD8-AA623BF36327}" presName="LevelTwoTextNode" presStyleLbl="node4" presStyleIdx="13" presStyleCnt="16" custScaleX="699930" custScaleY="93813">
        <dgm:presLayoutVars>
          <dgm:chPref val="3"/>
        </dgm:presLayoutVars>
      </dgm:prSet>
      <dgm:spPr/>
      <dgm:t>
        <a:bodyPr/>
        <a:lstStyle/>
        <a:p>
          <a:endParaRPr lang="zh-CN" altLang="en-US"/>
        </a:p>
      </dgm:t>
    </dgm:pt>
    <dgm:pt modelId="{7A8016D3-16C0-4F82-8EA7-0CC5FD3FCCE2}" type="pres">
      <dgm:prSet presAssocID="{B5706309-81E0-4416-BBD8-AA623BF36327}" presName="level3hierChild" presStyleCnt="0"/>
      <dgm:spPr/>
    </dgm:pt>
    <dgm:pt modelId="{3F0880BA-D38A-425C-B95D-05798C6D684F}" type="pres">
      <dgm:prSet presAssocID="{0C70840D-C658-48B8-BDB3-FB529ADD3D9F}" presName="conn2-1" presStyleLbl="parChTrans1D4" presStyleIdx="14" presStyleCnt="16"/>
      <dgm:spPr/>
      <dgm:t>
        <a:bodyPr/>
        <a:lstStyle/>
        <a:p>
          <a:endParaRPr lang="zh-CN" altLang="en-US"/>
        </a:p>
      </dgm:t>
    </dgm:pt>
    <dgm:pt modelId="{54B5DAA2-6031-4791-8C3A-1900C274720E}" type="pres">
      <dgm:prSet presAssocID="{0C70840D-C658-48B8-BDB3-FB529ADD3D9F}" presName="connTx" presStyleLbl="parChTrans1D4" presStyleIdx="14" presStyleCnt="16"/>
      <dgm:spPr/>
      <dgm:t>
        <a:bodyPr/>
        <a:lstStyle/>
        <a:p>
          <a:endParaRPr lang="zh-CN" altLang="en-US"/>
        </a:p>
      </dgm:t>
    </dgm:pt>
    <dgm:pt modelId="{BE2292E1-F3CF-4877-8F29-C472650BCB3C}" type="pres">
      <dgm:prSet presAssocID="{23572FBE-4F7A-4C39-854E-F29519469C0D}" presName="root2" presStyleCnt="0"/>
      <dgm:spPr/>
    </dgm:pt>
    <dgm:pt modelId="{63457F1B-2503-4D0E-913B-FFCD5653B8DC}" type="pres">
      <dgm:prSet presAssocID="{23572FBE-4F7A-4C39-854E-F29519469C0D}" presName="LevelTwoTextNode" presStyleLbl="node4" presStyleIdx="14" presStyleCnt="16" custScaleX="699930">
        <dgm:presLayoutVars>
          <dgm:chPref val="3"/>
        </dgm:presLayoutVars>
      </dgm:prSet>
      <dgm:spPr/>
      <dgm:t>
        <a:bodyPr/>
        <a:lstStyle/>
        <a:p>
          <a:endParaRPr lang="zh-CN" altLang="en-US"/>
        </a:p>
      </dgm:t>
    </dgm:pt>
    <dgm:pt modelId="{9FE95AF3-9C60-4175-AD57-12BF28ECFE12}" type="pres">
      <dgm:prSet presAssocID="{23572FBE-4F7A-4C39-854E-F29519469C0D}" presName="level3hierChild" presStyleCnt="0"/>
      <dgm:spPr/>
    </dgm:pt>
    <dgm:pt modelId="{794FCCDB-317B-4868-924F-891E90823335}" type="pres">
      <dgm:prSet presAssocID="{FC13D592-8B71-413C-A1C3-0C70A5328E5B}" presName="conn2-1" presStyleLbl="parChTrans1D4" presStyleIdx="15" presStyleCnt="16"/>
      <dgm:spPr/>
      <dgm:t>
        <a:bodyPr/>
        <a:lstStyle/>
        <a:p>
          <a:endParaRPr lang="zh-CN" altLang="en-US"/>
        </a:p>
      </dgm:t>
    </dgm:pt>
    <dgm:pt modelId="{35351065-FFA9-400B-8388-69B60FD07E37}" type="pres">
      <dgm:prSet presAssocID="{FC13D592-8B71-413C-A1C3-0C70A5328E5B}" presName="connTx" presStyleLbl="parChTrans1D4" presStyleIdx="15" presStyleCnt="16"/>
      <dgm:spPr/>
      <dgm:t>
        <a:bodyPr/>
        <a:lstStyle/>
        <a:p>
          <a:endParaRPr lang="zh-CN" altLang="en-US"/>
        </a:p>
      </dgm:t>
    </dgm:pt>
    <dgm:pt modelId="{957C38BB-16E7-4825-B270-76697479F446}" type="pres">
      <dgm:prSet presAssocID="{FA444901-6244-45B2-8A63-7C6D685589BC}" presName="root2" presStyleCnt="0"/>
      <dgm:spPr/>
    </dgm:pt>
    <dgm:pt modelId="{3DA7243E-5AA9-455E-92F5-84A1C11373FD}" type="pres">
      <dgm:prSet presAssocID="{FA444901-6244-45B2-8A63-7C6D685589BC}" presName="LevelTwoTextNode" presStyleLbl="node4" presStyleIdx="15" presStyleCnt="16" custScaleX="699930">
        <dgm:presLayoutVars>
          <dgm:chPref val="3"/>
        </dgm:presLayoutVars>
      </dgm:prSet>
      <dgm:spPr/>
      <dgm:t>
        <a:bodyPr/>
        <a:lstStyle/>
        <a:p>
          <a:endParaRPr lang="zh-CN" altLang="en-US"/>
        </a:p>
      </dgm:t>
    </dgm:pt>
    <dgm:pt modelId="{D62CF120-E5EC-4286-B93F-3A11A43E3078}" type="pres">
      <dgm:prSet presAssocID="{FA444901-6244-45B2-8A63-7C6D685589BC}" presName="level3hierChild" presStyleCnt="0"/>
      <dgm:spPr/>
    </dgm:pt>
  </dgm:ptLst>
  <dgm:cxnLst>
    <dgm:cxn modelId="{42D58C90-4F15-416C-AED6-424E3E2FA794}" type="presOf" srcId="{712560B7-386D-45CD-95B1-5EE0461F6CF5}" destId="{01167B19-D78A-4AA5-B876-6B7BB0C4D9E8}" srcOrd="1" destOrd="0" presId="urn:microsoft.com/office/officeart/2008/layout/HorizontalMultiLevelHierarchy"/>
    <dgm:cxn modelId="{6158AF10-BC81-453F-BA44-74BB1CE892B0}" type="presOf" srcId="{8A87189D-9993-4FEF-858E-70A3CB8790FE}" destId="{1E5115F4-4D36-4824-A4D8-E78EECCCDCC6}" srcOrd="0" destOrd="0" presId="urn:microsoft.com/office/officeart/2008/layout/HorizontalMultiLevelHierarchy"/>
    <dgm:cxn modelId="{1DF73376-60DD-40F2-8654-2C475A948D70}" type="presOf" srcId="{3BCDA6D4-6A62-4E55-88AE-D4AB5C2E85B6}" destId="{70876BFE-41A8-4D7A-A032-44695243A129}" srcOrd="1" destOrd="0" presId="urn:microsoft.com/office/officeart/2008/layout/HorizontalMultiLevelHierarchy"/>
    <dgm:cxn modelId="{34DF0655-988F-47BD-AF07-478B348B675C}" srcId="{5D0ECF40-E2F3-4114-8CD3-910CE2FBF406}" destId="{B5706309-81E0-4416-BBD8-AA623BF36327}" srcOrd="0" destOrd="0" parTransId="{25ABBD18-FFE2-4BC6-97EA-8EBFE9B8B806}" sibTransId="{11161A9D-65C6-4FF5-8C40-9A731454160E}"/>
    <dgm:cxn modelId="{51E1FCE9-847F-4C7F-9EA1-0319EF8F2845}" type="presOf" srcId="{2BA65B6E-1C3C-45D4-BC1B-D11BAD0892C1}" destId="{6E7C966D-3049-4631-B1F7-F7B12D9E842C}" srcOrd="1" destOrd="0" presId="urn:microsoft.com/office/officeart/2008/layout/HorizontalMultiLevelHierarchy"/>
    <dgm:cxn modelId="{5F9D1AAF-DDB1-4D7E-A404-B096FFBD93D4}" srcId="{9F994553-EBF9-42E7-BED2-96B4DCE4EB70}" destId="{34284FA7-BAFB-4DF7-9208-82E25D1FE93C}" srcOrd="0" destOrd="0" parTransId="{712560B7-386D-45CD-95B1-5EE0461F6CF5}" sibTransId="{E345408C-8DFF-44BB-8ABD-15BE03114614}"/>
    <dgm:cxn modelId="{FA5A0CA5-B739-4047-851A-04A3BE334247}" srcId="{28F1468E-C612-4B78-ABB4-42B56B19D1FC}" destId="{880C4787-D544-4219-B12F-C24AE12BA2FA}" srcOrd="1" destOrd="0" parTransId="{5A99F575-24C2-44A2-879E-EF9CE18BAE35}" sibTransId="{63EC20A8-B434-41B7-A282-3386D87296F6}"/>
    <dgm:cxn modelId="{DACDDBF4-414A-4BE2-AE8A-923DA5299857}" type="presOf" srcId="{28F1468E-C612-4B78-ABB4-42B56B19D1FC}" destId="{FC4BD700-502F-4B2C-8597-3643B0844315}" srcOrd="0" destOrd="0" presId="urn:microsoft.com/office/officeart/2008/layout/HorizontalMultiLevelHierarchy"/>
    <dgm:cxn modelId="{94507D13-7875-4935-85AF-0AE5D047ED7B}" type="presOf" srcId="{99D1EE3C-D733-4AE8-9402-2CEF2E984522}" destId="{1BC29418-A94C-412E-8357-14CEE2BBB9C6}" srcOrd="1" destOrd="0" presId="urn:microsoft.com/office/officeart/2008/layout/HorizontalMultiLevelHierarchy"/>
    <dgm:cxn modelId="{3CCCD7DC-0D2A-409C-8263-A309EFE7AFE1}" type="presOf" srcId="{368D24C5-08AF-452B-8887-43BAD1064CDD}" destId="{D73883C1-963F-4F99-A512-83E8C1C82A22}" srcOrd="0" destOrd="0" presId="urn:microsoft.com/office/officeart/2008/layout/HorizontalMultiLevelHierarchy"/>
    <dgm:cxn modelId="{C48D05A9-C1F2-4DD0-AFA9-29C596C778AC}" type="presOf" srcId="{4431463E-67E6-4FA5-A104-2076DFA6A011}" destId="{D1224FE9-F46D-40D2-B27A-370D4A378CC4}" srcOrd="1" destOrd="0" presId="urn:microsoft.com/office/officeart/2008/layout/HorizontalMultiLevelHierarchy"/>
    <dgm:cxn modelId="{73D10C92-30C1-41CB-ACB6-5FB18D190D52}" type="presOf" srcId="{49D9517D-3352-4745-837B-B109D2007DB9}" destId="{D873BCD4-DCE0-4CBF-9E50-871011C188D8}" srcOrd="1" destOrd="0" presId="urn:microsoft.com/office/officeart/2008/layout/HorizontalMultiLevelHierarchy"/>
    <dgm:cxn modelId="{696198EB-0635-473F-A678-8C4975F7CD4E}" type="presOf" srcId="{5A0C71EB-A810-41EB-B0F7-416AA90166C9}" destId="{02BEB44C-C5CB-4AF3-89D3-391CB2F2C765}" srcOrd="0" destOrd="0" presId="urn:microsoft.com/office/officeart/2008/layout/HorizontalMultiLevelHierarchy"/>
    <dgm:cxn modelId="{C4E061CA-68BD-4C72-A9CD-20832215284C}" type="presOf" srcId="{368D24C5-08AF-452B-8887-43BAD1064CDD}" destId="{271FCA6E-44ED-4491-9FC7-29CD37249F8F}" srcOrd="1" destOrd="0" presId="urn:microsoft.com/office/officeart/2008/layout/HorizontalMultiLevelHierarchy"/>
    <dgm:cxn modelId="{8A8A9F92-C6EE-4A8C-9B48-4925E32F7DB0}" type="presOf" srcId="{168BA99A-4903-4A34-91FB-01956B0958A6}" destId="{E1232EBF-22B9-4719-81DC-10E1F6906D89}" srcOrd="1" destOrd="0" presId="urn:microsoft.com/office/officeart/2008/layout/HorizontalMultiLevelHierarchy"/>
    <dgm:cxn modelId="{96B1825D-20D1-4347-BC9C-C1BB532350D9}" srcId="{F79BDB02-D329-4A14-AAE9-8CF189C38509}" destId="{5A0C71EB-A810-41EB-B0F7-416AA90166C9}" srcOrd="0" destOrd="0" parTransId="{168BA99A-4903-4A34-91FB-01956B0958A6}" sibTransId="{EE1B1754-46DD-4B32-8537-B74C9E3E3058}"/>
    <dgm:cxn modelId="{EA3851D9-E9A4-449A-BA6A-FF582795C90D}" type="presOf" srcId="{71EE851E-D429-49A4-939E-BB7329C10D8E}" destId="{5A576DEC-48E6-49D2-904C-DE4CE933216F}" srcOrd="0" destOrd="0" presId="urn:microsoft.com/office/officeart/2008/layout/HorizontalMultiLevelHierarchy"/>
    <dgm:cxn modelId="{029F735D-7351-441C-B48F-C46016B754C9}" type="presOf" srcId="{EF2CC6FA-FB76-41E4-B934-EBEA27EE821A}" destId="{5E28BE86-3C37-4532-BD2B-0D4BBD98DE18}" srcOrd="0" destOrd="0" presId="urn:microsoft.com/office/officeart/2008/layout/HorizontalMultiLevelHierarchy"/>
    <dgm:cxn modelId="{3C6C19B5-E07D-4637-9989-22436F49FA22}" type="presOf" srcId="{25ABBD18-FFE2-4BC6-97EA-8EBFE9B8B806}" destId="{FDA2D842-EA9E-4486-9FC0-6050B871C835}" srcOrd="0" destOrd="0" presId="urn:microsoft.com/office/officeart/2008/layout/HorizontalMultiLevelHierarchy"/>
    <dgm:cxn modelId="{6FEF9D29-59DE-43DC-B6F1-8432746131D8}" type="presOf" srcId="{75107F6C-BC3F-4526-8E32-1764DFA0C415}" destId="{044DAC4A-7E2C-4FAA-9A76-6BB2A65EF65E}" srcOrd="0" destOrd="0" presId="urn:microsoft.com/office/officeart/2008/layout/HorizontalMultiLevelHierarchy"/>
    <dgm:cxn modelId="{52369F61-2CCF-4288-A12D-89C073DBE0EF}" type="presOf" srcId="{23572FBE-4F7A-4C39-854E-F29519469C0D}" destId="{63457F1B-2503-4D0E-913B-FFCD5653B8DC}" srcOrd="0" destOrd="0" presId="urn:microsoft.com/office/officeart/2008/layout/HorizontalMultiLevelHierarchy"/>
    <dgm:cxn modelId="{8F75FA0F-00D5-47C0-9C84-3215023C516A}" srcId="{2865CB63-076C-4452-A039-5C1C53901C0D}" destId="{04890C57-0AFF-4E52-ABF6-EA16177EA7D6}" srcOrd="0" destOrd="0" parTransId="{06C449A6-A5C3-4DA8-BBFF-E779C4A12FA5}" sibTransId="{11A95F05-0E6E-4E19-95E7-6CDA259F4ECF}"/>
    <dgm:cxn modelId="{06571B26-A66B-47A8-B1B2-DBB114615726}" srcId="{5A0C71EB-A810-41EB-B0F7-416AA90166C9}" destId="{8A87189D-9993-4FEF-858E-70A3CB8790FE}" srcOrd="1" destOrd="0" parTransId="{9A177135-11CC-4560-804C-3F518199F9E0}" sibTransId="{3189D148-D877-4A4A-8463-207A63FE963C}"/>
    <dgm:cxn modelId="{325998FA-EDB3-4602-90D8-E4543FD75ECD}" type="presOf" srcId="{55966894-8CF6-482A-B1A2-0DB95F356435}" destId="{F8E61CAE-FF0E-4912-B94F-F2B91B63D227}" srcOrd="0" destOrd="0" presId="urn:microsoft.com/office/officeart/2008/layout/HorizontalMultiLevelHierarchy"/>
    <dgm:cxn modelId="{600D8F51-6342-4336-B3B8-DBC897D115CB}" type="presOf" srcId="{0C70840D-C658-48B8-BDB3-FB529ADD3D9F}" destId="{54B5DAA2-6031-4791-8C3A-1900C274720E}" srcOrd="1" destOrd="0" presId="urn:microsoft.com/office/officeart/2008/layout/HorizontalMultiLevelHierarchy"/>
    <dgm:cxn modelId="{38881445-C805-4F1D-97C8-F0E2AB81020F}" type="presOf" srcId="{04890C57-0AFF-4E52-ABF6-EA16177EA7D6}" destId="{8AC42FBD-3F8F-4A7B-B845-170B8F1A14F8}" srcOrd="0" destOrd="0" presId="urn:microsoft.com/office/officeart/2008/layout/HorizontalMultiLevelHierarchy"/>
    <dgm:cxn modelId="{B1771180-0ECE-4EF1-8EEB-41F4143DB208}" srcId="{5D0ECF40-E2F3-4114-8CD3-910CE2FBF406}" destId="{FA444901-6244-45B2-8A63-7C6D685589BC}" srcOrd="2" destOrd="0" parTransId="{FC13D592-8B71-413C-A1C3-0C70A5328E5B}" sibTransId="{77868683-A62C-4A57-B179-957E3BB2EEF1}"/>
    <dgm:cxn modelId="{C01A7EED-115A-422B-9A9B-4655BD4C94CB}" srcId="{2865CB63-076C-4452-A039-5C1C53901C0D}" destId="{F79BDB02-D329-4A14-AAE9-8CF189C38509}" srcOrd="1" destOrd="0" parTransId="{49D9517D-3352-4745-837B-B109D2007DB9}" sibTransId="{E31702A1-3C36-44F9-B154-406F80B620D8}"/>
    <dgm:cxn modelId="{3A471C8E-9CFD-4812-82D7-C348E5C8DEEE}" type="presOf" srcId="{9F994553-EBF9-42E7-BED2-96B4DCE4EB70}" destId="{E45EF569-0C64-4EA4-9467-993C0D22A2E0}" srcOrd="0" destOrd="0" presId="urn:microsoft.com/office/officeart/2008/layout/HorizontalMultiLevelHierarchy"/>
    <dgm:cxn modelId="{57161507-D685-4CEF-A06B-AD38595D1648}" type="presOf" srcId="{5D82C5D4-1F61-4FBD-B0A9-95FA68E474D6}" destId="{5A22214A-356B-4C80-ADF9-F819F20EE964}" srcOrd="1" destOrd="0" presId="urn:microsoft.com/office/officeart/2008/layout/HorizontalMultiLevelHierarchy"/>
    <dgm:cxn modelId="{1E83E781-F3AD-466B-9D17-25143855BBC2}" type="presOf" srcId="{546BD485-4F09-4AC1-871C-0DFCC23F1D36}" destId="{C967B303-1A6E-4A05-8EBC-8307B9B777BD}" srcOrd="1" destOrd="0" presId="urn:microsoft.com/office/officeart/2008/layout/HorizontalMultiLevelHierarchy"/>
    <dgm:cxn modelId="{3B4F9617-DCA5-4A0F-9190-4C7F667845A9}" srcId="{5A0C71EB-A810-41EB-B0F7-416AA90166C9}" destId="{43A32A70-7131-4D9A-B1FE-A44943F7BF04}" srcOrd="0" destOrd="0" parTransId="{546BD485-4F09-4AC1-871C-0DFCC23F1D36}" sibTransId="{40C563AE-AC78-46FA-AFFD-AA577C0B79BD}"/>
    <dgm:cxn modelId="{95CF78AE-5F93-4EF3-B8AF-30AD7A378D57}" type="presOf" srcId="{B5706309-81E0-4416-BBD8-AA623BF36327}" destId="{E0C841C8-1455-402C-889A-A9BF98F9863F}" srcOrd="0" destOrd="0" presId="urn:microsoft.com/office/officeart/2008/layout/HorizontalMultiLevelHierarchy"/>
    <dgm:cxn modelId="{38F32F50-67BD-454C-B68A-677A3A20C1ED}" type="presOf" srcId="{C722B639-97EA-4E5D-A822-53777A22D420}" destId="{311C2468-102C-44D8-B01C-7F0C32177FB3}" srcOrd="1" destOrd="0" presId="urn:microsoft.com/office/officeart/2008/layout/HorizontalMultiLevelHierarchy"/>
    <dgm:cxn modelId="{64DAABA9-D960-4C86-8FAD-B73701E04695}" type="presOf" srcId="{2865CB63-076C-4452-A039-5C1C53901C0D}" destId="{11885EC2-0594-4F4D-AFDF-4BB8468FBB37}" srcOrd="0" destOrd="0" presId="urn:microsoft.com/office/officeart/2008/layout/HorizontalMultiLevelHierarchy"/>
    <dgm:cxn modelId="{532A2C1C-49D1-401B-8B7E-63AB6D6F603C}" type="presOf" srcId="{43A32A70-7131-4D9A-B1FE-A44943F7BF04}" destId="{FF7D05F2-A629-49A5-992A-71BA80D0E908}" srcOrd="0" destOrd="0" presId="urn:microsoft.com/office/officeart/2008/layout/HorizontalMultiLevelHierarchy"/>
    <dgm:cxn modelId="{DD552382-E0D7-4CB6-8D1A-36E9E8092925}" type="presOf" srcId="{34284FA7-BAFB-4DF7-9208-82E25D1FE93C}" destId="{17582C50-2FA8-4C4E-96B5-86849CAE8590}" srcOrd="0" destOrd="0" presId="urn:microsoft.com/office/officeart/2008/layout/HorizontalMultiLevelHierarchy"/>
    <dgm:cxn modelId="{5AEDBB70-D558-4618-B74F-1FEA0EDD2262}" type="presOf" srcId="{5D82C5D4-1F61-4FBD-B0A9-95FA68E474D6}" destId="{3A78DA7B-0787-490C-A22D-3A5F9DF1D4DB}" srcOrd="0" destOrd="0" presId="urn:microsoft.com/office/officeart/2008/layout/HorizontalMultiLevelHierarchy"/>
    <dgm:cxn modelId="{664C3EDB-21F0-4E4C-B46A-42733818DCF6}" srcId="{A784AFF9-1903-4C64-956E-5298A92C99EB}" destId="{2865CB63-076C-4452-A039-5C1C53901C0D}" srcOrd="0" destOrd="0" parTransId="{BEA80987-BA7C-47BA-871C-9F1210460976}" sibTransId="{BD1108EB-11CE-48C4-89B5-8B367DB874A2}"/>
    <dgm:cxn modelId="{107ED827-3BFF-423A-BD09-5EC5B942674D}" srcId="{28F1468E-C612-4B78-ABB4-42B56B19D1FC}" destId="{F96ACAE3-2D29-4EF7-B64B-F645E583CF04}" srcOrd="3" destOrd="0" parTransId="{3BCDA6D4-6A62-4E55-88AE-D4AB5C2E85B6}" sibTransId="{EC249127-B901-4690-801E-08F1EB1BEA43}"/>
    <dgm:cxn modelId="{6FFF43F8-8C3B-4A80-8AED-6AFFD3000481}" type="presOf" srcId="{22D177D1-F907-4ABF-9980-ED01392510F8}" destId="{C93B589C-D90B-4BCD-BC2F-712CAA07BF25}" srcOrd="0" destOrd="0" presId="urn:microsoft.com/office/officeart/2008/layout/HorizontalMultiLevelHierarchy"/>
    <dgm:cxn modelId="{FBF88DDF-2CC0-48D6-AD51-C51D76152B52}" type="presOf" srcId="{4431463E-67E6-4FA5-A104-2076DFA6A011}" destId="{814F62B3-2540-4853-BA27-EF7D05166647}" srcOrd="0" destOrd="0" presId="urn:microsoft.com/office/officeart/2008/layout/HorizontalMultiLevelHierarchy"/>
    <dgm:cxn modelId="{644B6BA1-F7AB-4708-B84D-5495C2FBE23A}" srcId="{A437C719-59E8-4247-8E8D-BCB07C00628D}" destId="{49A927D4-0FAB-4D2C-A634-2C9F916F5266}" srcOrd="0" destOrd="0" parTransId="{C722B639-97EA-4E5D-A822-53777A22D420}" sibTransId="{F6B6ABB4-2BB9-41F0-AE84-0AA3A416DA0D}"/>
    <dgm:cxn modelId="{E0461337-34CF-49FC-956D-3AF73D939317}" type="presOf" srcId="{55966894-8CF6-482A-B1A2-0DB95F356435}" destId="{AFA349BF-07DF-4D40-81BF-798DD092C3E2}" srcOrd="1" destOrd="0" presId="urn:microsoft.com/office/officeart/2008/layout/HorizontalMultiLevelHierarchy"/>
    <dgm:cxn modelId="{22E01FE3-6508-4506-B8D1-126F1F95C29B}" type="presOf" srcId="{FC13D592-8B71-413C-A1C3-0C70A5328E5B}" destId="{35351065-FFA9-400B-8388-69B60FD07E37}" srcOrd="1" destOrd="0" presId="urn:microsoft.com/office/officeart/2008/layout/HorizontalMultiLevelHierarchy"/>
    <dgm:cxn modelId="{966FCFAC-013A-46C1-ABAA-09C814654E8C}" type="presOf" srcId="{FC13D592-8B71-413C-A1C3-0C70A5328E5B}" destId="{794FCCDB-317B-4868-924F-891E90823335}" srcOrd="0" destOrd="0" presId="urn:microsoft.com/office/officeart/2008/layout/HorizontalMultiLevelHierarchy"/>
    <dgm:cxn modelId="{ED8A9136-9359-4AF4-9D0D-71D326AD76E2}" type="presOf" srcId="{5A99F575-24C2-44A2-879E-EF9CE18BAE35}" destId="{35F890AB-76D4-4D08-940A-2675DA675E1F}" srcOrd="0" destOrd="0" presId="urn:microsoft.com/office/officeart/2008/layout/HorizontalMultiLevelHierarchy"/>
    <dgm:cxn modelId="{ADB1ACC0-D738-4BB2-B221-2B7424CFB52A}" type="presOf" srcId="{06C449A6-A5C3-4DA8-BBFF-E779C4A12FA5}" destId="{D80F83FF-DE9E-46C7-98C6-4EF5CA232836}" srcOrd="1" destOrd="0" presId="urn:microsoft.com/office/officeart/2008/layout/HorizontalMultiLevelHierarchy"/>
    <dgm:cxn modelId="{3CACE0DE-4744-405D-8940-F7EEBEA32B97}" type="presOf" srcId="{A437C719-59E8-4247-8E8D-BCB07C00628D}" destId="{20B41F55-CE62-4873-9662-0F658F74C262}" srcOrd="0" destOrd="0" presId="urn:microsoft.com/office/officeart/2008/layout/HorizontalMultiLevelHierarchy"/>
    <dgm:cxn modelId="{E8793BAF-3011-482A-A804-75A51385118B}" type="presOf" srcId="{9A177135-11CC-4560-804C-3F518199F9E0}" destId="{85475BE6-452B-4166-B3A3-C8C6FEB49B00}" srcOrd="1" destOrd="0" presId="urn:microsoft.com/office/officeart/2008/layout/HorizontalMultiLevelHierarchy"/>
    <dgm:cxn modelId="{BC757C7C-C677-4EB5-B8F2-5511273778DE}" srcId="{34284FA7-BAFB-4DF7-9208-82E25D1FE93C}" destId="{75107F6C-BC3F-4526-8E32-1764DFA0C415}" srcOrd="1" destOrd="0" parTransId="{368D24C5-08AF-452B-8887-43BAD1064CDD}" sibTransId="{2C59E67F-5474-40AB-BBBB-508A74D9B3DD}"/>
    <dgm:cxn modelId="{7FD77BB5-0F0C-4C91-951A-9232FDC96DFA}" srcId="{28F1468E-C612-4B78-ABB4-42B56B19D1FC}" destId="{5D7D4B00-965A-42C8-829B-58ECEA8697E3}" srcOrd="0" destOrd="0" parTransId="{55966894-8CF6-482A-B1A2-0DB95F356435}" sibTransId="{A435BF5B-3702-418D-B747-93EACA8B053F}"/>
    <dgm:cxn modelId="{7B2C54A2-FC58-4C13-8C7E-7804CCD8F515}" type="presOf" srcId="{B82DE6DC-77B7-4A0E-8453-B0D0D6FEF9B6}" destId="{BD60A700-8B4B-40E7-B6E5-30DF87A08F17}" srcOrd="0" destOrd="0" presId="urn:microsoft.com/office/officeart/2008/layout/HorizontalMultiLevelHierarchy"/>
    <dgm:cxn modelId="{E73A6080-BA9C-47FC-B487-2DBFCEB48AA2}" type="presOf" srcId="{06C449A6-A5C3-4DA8-BBFF-E779C4A12FA5}" destId="{ADE23D45-16CB-441C-B099-95EEFAB9AE53}" srcOrd="0" destOrd="0" presId="urn:microsoft.com/office/officeart/2008/layout/HorizontalMultiLevelHierarchy"/>
    <dgm:cxn modelId="{6A9A0E92-6467-4C66-B8A1-19D7DD90B7A3}" type="presOf" srcId="{3BCDA6D4-6A62-4E55-88AE-D4AB5C2E85B6}" destId="{6B52F104-EAA9-4713-A2F4-8969F8363BF7}" srcOrd="0" destOrd="0" presId="urn:microsoft.com/office/officeart/2008/layout/HorizontalMultiLevelHierarchy"/>
    <dgm:cxn modelId="{49F5E560-47FE-4F27-9C35-B7C7E3F06DA8}" type="presOf" srcId="{FA444901-6244-45B2-8A63-7C6D685589BC}" destId="{3DA7243E-5AA9-455E-92F5-84A1C11373FD}" srcOrd="0" destOrd="0" presId="urn:microsoft.com/office/officeart/2008/layout/HorizontalMultiLevelHierarchy"/>
    <dgm:cxn modelId="{35DE7C03-ABF1-4B5D-8271-CC98447F4F75}" srcId="{28F1468E-C612-4B78-ABB4-42B56B19D1FC}" destId="{3080BE16-7919-4B91-A42F-3D195BBA3A1D}" srcOrd="2" destOrd="0" parTransId="{EF2CC6FA-FB76-41E4-B934-EBEA27EE821A}" sibTransId="{88691A8A-EDF2-4254-A61E-C9CBD870BDE3}"/>
    <dgm:cxn modelId="{24366D73-66E3-4B44-B5AC-B47B4552D917}" srcId="{04890C57-0AFF-4E52-ABF6-EA16177EA7D6}" destId="{9F994553-EBF9-42E7-BED2-96B4DCE4EB70}" srcOrd="0" destOrd="0" parTransId="{2BA65B6E-1C3C-45D4-BC1B-D11BAD0892C1}" sibTransId="{2FD7EFE0-8ABF-4080-9E14-7524CCCFB04D}"/>
    <dgm:cxn modelId="{7AE3EB38-A7D5-4389-84DC-257E932A2675}" type="presOf" srcId="{168BA99A-4903-4A34-91FB-01956B0958A6}" destId="{F30F2EBB-4735-4F8A-B40C-DFF400B60EC6}" srcOrd="0" destOrd="0" presId="urn:microsoft.com/office/officeart/2008/layout/HorizontalMultiLevelHierarchy"/>
    <dgm:cxn modelId="{579E3F27-D171-47A8-B18B-B9C6FDF7F604}" type="presOf" srcId="{C722B639-97EA-4E5D-A822-53777A22D420}" destId="{C35F9619-3A37-477D-AA01-0DAC722A810F}" srcOrd="0" destOrd="0" presId="urn:microsoft.com/office/officeart/2008/layout/HorizontalMultiLevelHierarchy"/>
    <dgm:cxn modelId="{53301384-B455-4608-9105-F269C97E1899}" srcId="{34284FA7-BAFB-4DF7-9208-82E25D1FE93C}" destId="{71EE851E-D429-49A4-939E-BB7329C10D8E}" srcOrd="0" destOrd="0" parTransId="{79942BE8-EDA1-4D30-AF41-43456E3494D1}" sibTransId="{A31C27BF-B1F5-48D7-93FA-F41C41EB9720}"/>
    <dgm:cxn modelId="{B4D86549-8D3F-4A58-A5FE-C0BE0C5A9F5C}" srcId="{5D0ECF40-E2F3-4114-8CD3-910CE2FBF406}" destId="{23572FBE-4F7A-4C39-854E-F29519469C0D}" srcOrd="1" destOrd="0" parTransId="{0C70840D-C658-48B8-BDB3-FB529ADD3D9F}" sibTransId="{713DA42D-A622-4CF7-8559-9A456FA2979C}"/>
    <dgm:cxn modelId="{58557F68-099D-45EC-9C69-5BDDD75BA104}" type="presOf" srcId="{99D1EE3C-D733-4AE8-9402-2CEF2E984522}" destId="{FB2D6AFD-48CB-4DF0-AE2A-698115FA2B28}" srcOrd="0" destOrd="0" presId="urn:microsoft.com/office/officeart/2008/layout/HorizontalMultiLevelHierarchy"/>
    <dgm:cxn modelId="{A8E82035-863D-4B65-80A9-C2FE956A3FD3}" srcId="{9F994553-EBF9-42E7-BED2-96B4DCE4EB70}" destId="{28F1468E-C612-4B78-ABB4-42B56B19D1FC}" srcOrd="1" destOrd="0" parTransId="{D9BCABDF-DC0E-49B7-87BE-D571097D963D}" sibTransId="{95190CF3-9140-4E3C-951D-02740AFBDAB8}"/>
    <dgm:cxn modelId="{1EE85D36-29AF-483A-8796-7526A88AA2E3}" type="presOf" srcId="{79942BE8-EDA1-4D30-AF41-43456E3494D1}" destId="{85CC67F7-43D3-41B4-900B-7D014DE48728}" srcOrd="1" destOrd="0" presId="urn:microsoft.com/office/officeart/2008/layout/HorizontalMultiLevelHierarchy"/>
    <dgm:cxn modelId="{5E16D752-9F2A-4B20-B294-F70FEAB12C2B}" type="presOf" srcId="{25ABBD18-FFE2-4BC6-97EA-8EBFE9B8B806}" destId="{57BA240D-499E-4890-AC42-99962D686659}" srcOrd="1" destOrd="0" presId="urn:microsoft.com/office/officeart/2008/layout/HorizontalMultiLevelHierarchy"/>
    <dgm:cxn modelId="{39F341DE-57B8-4548-8FF1-74E3B3B8C415}" srcId="{F79BDB02-D329-4A14-AAE9-8CF189C38509}" destId="{5D0ECF40-E2F3-4114-8CD3-910CE2FBF406}" srcOrd="1" destOrd="0" parTransId="{99D1EE3C-D733-4AE8-9402-2CEF2E984522}" sibTransId="{4B7883CA-6E3B-4C4B-9DB3-D4DF64CACEE2}"/>
    <dgm:cxn modelId="{3D192311-2020-47B4-9D0A-D63BD9EE97D9}" type="presOf" srcId="{880C4787-D544-4219-B12F-C24AE12BA2FA}" destId="{86810E60-191B-4E9A-9B94-B421AC094E55}" srcOrd="0" destOrd="0" presId="urn:microsoft.com/office/officeart/2008/layout/HorizontalMultiLevelHierarchy"/>
    <dgm:cxn modelId="{9092666D-5DE2-4C1B-91E5-90F7F2CBEE62}" type="presOf" srcId="{F96ACAE3-2D29-4EF7-B64B-F645E583CF04}" destId="{EFAA4F9E-11E2-457F-9ADF-C3E2CDB3872C}" srcOrd="0" destOrd="0" presId="urn:microsoft.com/office/officeart/2008/layout/HorizontalMultiLevelHierarchy"/>
    <dgm:cxn modelId="{2EBF49D4-2665-40FF-A8EC-C0F6BD1AFBCF}" srcId="{34284FA7-BAFB-4DF7-9208-82E25D1FE93C}" destId="{5D561CF4-0F39-4452-B13A-831ABFF94EDB}" srcOrd="2" destOrd="0" parTransId="{5D82C5D4-1F61-4FBD-B0A9-95FA68E474D6}" sibTransId="{2A957AC2-68FC-44A0-9B16-69B0477436BB}"/>
    <dgm:cxn modelId="{11F45653-C0AD-48B9-AF0C-633C16FD6E29}" type="presOf" srcId="{79942BE8-EDA1-4D30-AF41-43456E3494D1}" destId="{142ED596-0874-4376-B78B-45C647DF0325}" srcOrd="0" destOrd="0" presId="urn:microsoft.com/office/officeart/2008/layout/HorizontalMultiLevelHierarchy"/>
    <dgm:cxn modelId="{0FE11EF1-B078-4509-9B04-B6C6BD7CB55F}" type="presOf" srcId="{2BA65B6E-1C3C-45D4-BC1B-D11BAD0892C1}" destId="{BA3E6170-842C-4583-8F5F-4C95D8AD259F}" srcOrd="0" destOrd="0" presId="urn:microsoft.com/office/officeart/2008/layout/HorizontalMultiLevelHierarchy"/>
    <dgm:cxn modelId="{B5409B3C-C136-47F2-A95D-2D9CDC0CDB82}" type="presOf" srcId="{5D7D4B00-965A-42C8-829B-58ECEA8697E3}" destId="{BD988A17-D61A-4923-9FE3-D5A8E48434F9}" srcOrd="0" destOrd="0" presId="urn:microsoft.com/office/officeart/2008/layout/HorizontalMultiLevelHierarchy"/>
    <dgm:cxn modelId="{8D5A032E-89C8-4974-83CB-07028171304B}" type="presOf" srcId="{A784AFF9-1903-4C64-956E-5298A92C99EB}" destId="{A8CEF93C-8897-4D0C-A839-55DC7BCC6DF9}" srcOrd="0" destOrd="0" presId="urn:microsoft.com/office/officeart/2008/layout/HorizontalMultiLevelHierarchy"/>
    <dgm:cxn modelId="{D02A0643-5542-45C0-9323-8E65B5259BC8}" type="presOf" srcId="{5A99F575-24C2-44A2-879E-EF9CE18BAE35}" destId="{B9FD0532-5AC0-48AC-9D72-B28E29FD7B99}" srcOrd="1" destOrd="0" presId="urn:microsoft.com/office/officeart/2008/layout/HorizontalMultiLevelHierarchy"/>
    <dgm:cxn modelId="{23813250-F706-4890-B87D-2244EDFAC9BD}" type="presOf" srcId="{9A177135-11CC-4560-804C-3F518199F9E0}" destId="{79572D54-92E9-4F31-9A43-8A664C23CE68}" srcOrd="0" destOrd="0" presId="urn:microsoft.com/office/officeart/2008/layout/HorizontalMultiLevelHierarchy"/>
    <dgm:cxn modelId="{5391DFCC-2224-41D6-998E-61334441A7D4}" type="presOf" srcId="{D9BCABDF-DC0E-49B7-87BE-D571097D963D}" destId="{7FAD91BD-88D0-4F8B-B8EA-1596494C2CEF}" srcOrd="1" destOrd="0" presId="urn:microsoft.com/office/officeart/2008/layout/HorizontalMultiLevelHierarchy"/>
    <dgm:cxn modelId="{E76F2869-4F35-4A9A-8313-028DA7003EA7}" type="presOf" srcId="{D9BCABDF-DC0E-49B7-87BE-D571097D963D}" destId="{984A5CC3-0C59-4C65-952E-61D6245097B8}" srcOrd="0" destOrd="0" presId="urn:microsoft.com/office/officeart/2008/layout/HorizontalMultiLevelHierarchy"/>
    <dgm:cxn modelId="{5FDD1B5B-0F73-49A3-B944-A2BFC07976A2}" type="presOf" srcId="{5D0ECF40-E2F3-4114-8CD3-910CE2FBF406}" destId="{E4E8BF31-5FFC-4472-B317-E7AD787852E5}" srcOrd="0" destOrd="0" presId="urn:microsoft.com/office/officeart/2008/layout/HorizontalMultiLevelHierarchy"/>
    <dgm:cxn modelId="{3BA71A92-A712-4128-8CF2-8D014D82764A}" srcId="{04890C57-0AFF-4E52-ABF6-EA16177EA7D6}" destId="{A437C719-59E8-4247-8E8D-BCB07C00628D}" srcOrd="1" destOrd="0" parTransId="{B82DE6DC-77B7-4A0E-8453-B0D0D6FEF9B6}" sibTransId="{37BBCD1F-9C35-41B6-B9C3-ED28DFE08151}"/>
    <dgm:cxn modelId="{4295A36F-87D0-44A2-822F-A64459C5A1D1}" type="presOf" srcId="{3080BE16-7919-4B91-A42F-3D195BBA3A1D}" destId="{41F90405-A3F6-4238-BD35-A12D0D9A08BC}" srcOrd="0" destOrd="0" presId="urn:microsoft.com/office/officeart/2008/layout/HorizontalMultiLevelHierarchy"/>
    <dgm:cxn modelId="{52332D91-F618-4E63-84C4-BD924D5B6472}" type="presOf" srcId="{546BD485-4F09-4AC1-871C-0DFCC23F1D36}" destId="{0F5C6D5B-12CF-4819-822D-0F4886118766}" srcOrd="0" destOrd="0" presId="urn:microsoft.com/office/officeart/2008/layout/HorizontalMultiLevelHierarchy"/>
    <dgm:cxn modelId="{855A6ADA-9D24-4F52-A6A0-D623D00C71AA}" type="presOf" srcId="{49D9517D-3352-4745-837B-B109D2007DB9}" destId="{04778B3A-DB1C-48B8-A1AD-68FA046984EF}" srcOrd="0" destOrd="0" presId="urn:microsoft.com/office/officeart/2008/layout/HorizontalMultiLevelHierarchy"/>
    <dgm:cxn modelId="{0D352A01-A511-4D27-BDC7-0ED3C1E877CB}" type="presOf" srcId="{0C70840D-C658-48B8-BDB3-FB529ADD3D9F}" destId="{3F0880BA-D38A-425C-B95D-05798C6D684F}" srcOrd="0" destOrd="0" presId="urn:microsoft.com/office/officeart/2008/layout/HorizontalMultiLevelHierarchy"/>
    <dgm:cxn modelId="{67E61D3A-4B1A-473A-BB41-9A6F94B412E1}" type="presOf" srcId="{49A927D4-0FAB-4D2C-A634-2C9F916F5266}" destId="{AB623442-F849-45D3-8A3D-0B441433CF48}" srcOrd="0" destOrd="0" presId="urn:microsoft.com/office/officeart/2008/layout/HorizontalMultiLevelHierarchy"/>
    <dgm:cxn modelId="{DE49F10A-9FE5-46B8-84FA-9A05EB1D0ADC}" type="presOf" srcId="{EF2CC6FA-FB76-41E4-B934-EBEA27EE821A}" destId="{0945885F-3F22-41A8-BF12-DB7EE53BC3EA}" srcOrd="1" destOrd="0" presId="urn:microsoft.com/office/officeart/2008/layout/HorizontalMultiLevelHierarchy"/>
    <dgm:cxn modelId="{C157CF45-5838-4A36-97CB-E8D6ED255F72}" type="presOf" srcId="{B82DE6DC-77B7-4A0E-8453-B0D0D6FEF9B6}" destId="{E0405083-5443-4D48-BA61-1AE6AE472A19}" srcOrd="1" destOrd="0" presId="urn:microsoft.com/office/officeart/2008/layout/HorizontalMultiLevelHierarchy"/>
    <dgm:cxn modelId="{8DD7F804-7FB4-43F1-BF0F-4530E23EFB6E}" type="presOf" srcId="{712560B7-386D-45CD-95B1-5EE0461F6CF5}" destId="{F6354B4D-9AF1-4729-BEBC-637D033EF402}" srcOrd="0" destOrd="0" presId="urn:microsoft.com/office/officeart/2008/layout/HorizontalMultiLevelHierarchy"/>
    <dgm:cxn modelId="{31EEA423-9BF1-4B89-B78B-888DB6E0C5E3}" type="presOf" srcId="{F79BDB02-D329-4A14-AAE9-8CF189C38509}" destId="{0899B23E-18FF-44E2-B13B-657900E1BC3F}" srcOrd="0" destOrd="0" presId="urn:microsoft.com/office/officeart/2008/layout/HorizontalMultiLevelHierarchy"/>
    <dgm:cxn modelId="{CCDC7321-7078-4388-BAAF-1E96D671958B}" type="presOf" srcId="{5D561CF4-0F39-4452-B13A-831ABFF94EDB}" destId="{933051FB-33CC-41FA-9421-138F28C66E40}" srcOrd="0" destOrd="0" presId="urn:microsoft.com/office/officeart/2008/layout/HorizontalMultiLevelHierarchy"/>
    <dgm:cxn modelId="{856B15C6-E798-45EE-9044-7F5E8D615B93}" srcId="{5A0C71EB-A810-41EB-B0F7-416AA90166C9}" destId="{22D177D1-F907-4ABF-9980-ED01392510F8}" srcOrd="2" destOrd="0" parTransId="{4431463E-67E6-4FA5-A104-2076DFA6A011}" sibTransId="{43E0C689-C092-49DA-BC86-16ABE6E26E23}"/>
    <dgm:cxn modelId="{7CC307B4-C5EF-4710-83F4-D198B1EB6C2C}" type="presParOf" srcId="{A8CEF93C-8897-4D0C-A839-55DC7BCC6DF9}" destId="{38A47BE8-05A9-4167-8025-998E469FD8BC}" srcOrd="0" destOrd="0" presId="urn:microsoft.com/office/officeart/2008/layout/HorizontalMultiLevelHierarchy"/>
    <dgm:cxn modelId="{9A18A3F7-E24E-45B4-BD89-F5024D64333A}" type="presParOf" srcId="{38A47BE8-05A9-4167-8025-998E469FD8BC}" destId="{11885EC2-0594-4F4D-AFDF-4BB8468FBB37}" srcOrd="0" destOrd="0" presId="urn:microsoft.com/office/officeart/2008/layout/HorizontalMultiLevelHierarchy"/>
    <dgm:cxn modelId="{F0B390AE-2098-4F83-8253-C21CA67BCFEF}" type="presParOf" srcId="{38A47BE8-05A9-4167-8025-998E469FD8BC}" destId="{2E35D84F-DB07-402C-9ABE-6231F7BCAEE4}" srcOrd="1" destOrd="0" presId="urn:microsoft.com/office/officeart/2008/layout/HorizontalMultiLevelHierarchy"/>
    <dgm:cxn modelId="{ACE1537D-5B9F-4E1C-A669-08E430A40D72}" type="presParOf" srcId="{2E35D84F-DB07-402C-9ABE-6231F7BCAEE4}" destId="{ADE23D45-16CB-441C-B099-95EEFAB9AE53}" srcOrd="0" destOrd="0" presId="urn:microsoft.com/office/officeart/2008/layout/HorizontalMultiLevelHierarchy"/>
    <dgm:cxn modelId="{EC184A53-4356-4211-BA2D-BDA4039EFDD9}" type="presParOf" srcId="{ADE23D45-16CB-441C-B099-95EEFAB9AE53}" destId="{D80F83FF-DE9E-46C7-98C6-4EF5CA232836}" srcOrd="0" destOrd="0" presId="urn:microsoft.com/office/officeart/2008/layout/HorizontalMultiLevelHierarchy"/>
    <dgm:cxn modelId="{8E84F190-7157-4AE8-9324-50BF68C0DDC6}" type="presParOf" srcId="{2E35D84F-DB07-402C-9ABE-6231F7BCAEE4}" destId="{8D46C873-D8C3-4405-97B4-422AF1806298}" srcOrd="1" destOrd="0" presId="urn:microsoft.com/office/officeart/2008/layout/HorizontalMultiLevelHierarchy"/>
    <dgm:cxn modelId="{0DC18742-E171-4910-B21F-D78952A5CE66}" type="presParOf" srcId="{8D46C873-D8C3-4405-97B4-422AF1806298}" destId="{8AC42FBD-3F8F-4A7B-B845-170B8F1A14F8}" srcOrd="0" destOrd="0" presId="urn:microsoft.com/office/officeart/2008/layout/HorizontalMultiLevelHierarchy"/>
    <dgm:cxn modelId="{897C9260-CF50-45B9-A40A-14DAE50B0DD2}" type="presParOf" srcId="{8D46C873-D8C3-4405-97B4-422AF1806298}" destId="{77EAFC42-B658-43F0-8C13-36EF66A3F8A0}" srcOrd="1" destOrd="0" presId="urn:microsoft.com/office/officeart/2008/layout/HorizontalMultiLevelHierarchy"/>
    <dgm:cxn modelId="{D1D885A4-1796-4CFE-A195-5F7CDFABFC3E}" type="presParOf" srcId="{77EAFC42-B658-43F0-8C13-36EF66A3F8A0}" destId="{BA3E6170-842C-4583-8F5F-4C95D8AD259F}" srcOrd="0" destOrd="0" presId="urn:microsoft.com/office/officeart/2008/layout/HorizontalMultiLevelHierarchy"/>
    <dgm:cxn modelId="{F0D2033D-C8D4-4FA0-ABC9-2F7CCBC2C303}" type="presParOf" srcId="{BA3E6170-842C-4583-8F5F-4C95D8AD259F}" destId="{6E7C966D-3049-4631-B1F7-F7B12D9E842C}" srcOrd="0" destOrd="0" presId="urn:microsoft.com/office/officeart/2008/layout/HorizontalMultiLevelHierarchy"/>
    <dgm:cxn modelId="{02BE696A-7B54-4460-97B3-07FDE10711D1}" type="presParOf" srcId="{77EAFC42-B658-43F0-8C13-36EF66A3F8A0}" destId="{29FDFAB8-0D70-45E6-92C6-7368F1570302}" srcOrd="1" destOrd="0" presId="urn:microsoft.com/office/officeart/2008/layout/HorizontalMultiLevelHierarchy"/>
    <dgm:cxn modelId="{9D05933D-5F7F-44C6-AEDD-BDC49053A769}" type="presParOf" srcId="{29FDFAB8-0D70-45E6-92C6-7368F1570302}" destId="{E45EF569-0C64-4EA4-9467-993C0D22A2E0}" srcOrd="0" destOrd="0" presId="urn:microsoft.com/office/officeart/2008/layout/HorizontalMultiLevelHierarchy"/>
    <dgm:cxn modelId="{C1A94562-C91B-4100-9B02-A84BDAB13E12}" type="presParOf" srcId="{29FDFAB8-0D70-45E6-92C6-7368F1570302}" destId="{4D356B7D-44BF-4A2A-BD63-C40F6FCCCF8D}" srcOrd="1" destOrd="0" presId="urn:microsoft.com/office/officeart/2008/layout/HorizontalMultiLevelHierarchy"/>
    <dgm:cxn modelId="{C320AE14-60B4-4FC9-B8FC-3B5465E18560}" type="presParOf" srcId="{4D356B7D-44BF-4A2A-BD63-C40F6FCCCF8D}" destId="{F6354B4D-9AF1-4729-BEBC-637D033EF402}" srcOrd="0" destOrd="0" presId="urn:microsoft.com/office/officeart/2008/layout/HorizontalMultiLevelHierarchy"/>
    <dgm:cxn modelId="{D81CDB5B-C1A1-455C-8C1B-3E8BFA2A10B5}" type="presParOf" srcId="{F6354B4D-9AF1-4729-BEBC-637D033EF402}" destId="{01167B19-D78A-4AA5-B876-6B7BB0C4D9E8}" srcOrd="0" destOrd="0" presId="urn:microsoft.com/office/officeart/2008/layout/HorizontalMultiLevelHierarchy"/>
    <dgm:cxn modelId="{EE94E399-7FFF-4E7B-B2DC-4DEC28F7242F}" type="presParOf" srcId="{4D356B7D-44BF-4A2A-BD63-C40F6FCCCF8D}" destId="{EF27D51A-C570-42FE-B21F-9A6C6BA9C10F}" srcOrd="1" destOrd="0" presId="urn:microsoft.com/office/officeart/2008/layout/HorizontalMultiLevelHierarchy"/>
    <dgm:cxn modelId="{0F395477-B80A-42CE-B2EE-76C1CE3D63F2}" type="presParOf" srcId="{EF27D51A-C570-42FE-B21F-9A6C6BA9C10F}" destId="{17582C50-2FA8-4C4E-96B5-86849CAE8590}" srcOrd="0" destOrd="0" presId="urn:microsoft.com/office/officeart/2008/layout/HorizontalMultiLevelHierarchy"/>
    <dgm:cxn modelId="{C549C626-1DCB-460D-BC3A-68FC019373E6}" type="presParOf" srcId="{EF27D51A-C570-42FE-B21F-9A6C6BA9C10F}" destId="{02D49F65-A329-4633-A2C1-31F3709EAA7A}" srcOrd="1" destOrd="0" presId="urn:microsoft.com/office/officeart/2008/layout/HorizontalMultiLevelHierarchy"/>
    <dgm:cxn modelId="{92A3C09E-E903-4414-96C1-8146367548A9}" type="presParOf" srcId="{02D49F65-A329-4633-A2C1-31F3709EAA7A}" destId="{142ED596-0874-4376-B78B-45C647DF0325}" srcOrd="0" destOrd="0" presId="urn:microsoft.com/office/officeart/2008/layout/HorizontalMultiLevelHierarchy"/>
    <dgm:cxn modelId="{1120B9EC-CD00-45E3-B615-E2DA39F0DF97}" type="presParOf" srcId="{142ED596-0874-4376-B78B-45C647DF0325}" destId="{85CC67F7-43D3-41B4-900B-7D014DE48728}" srcOrd="0" destOrd="0" presId="urn:microsoft.com/office/officeart/2008/layout/HorizontalMultiLevelHierarchy"/>
    <dgm:cxn modelId="{DA862E3C-2304-45D1-860B-485CA8A47C11}" type="presParOf" srcId="{02D49F65-A329-4633-A2C1-31F3709EAA7A}" destId="{CF130852-267B-4A3A-BEBC-23A8EAFB840B}" srcOrd="1" destOrd="0" presId="urn:microsoft.com/office/officeart/2008/layout/HorizontalMultiLevelHierarchy"/>
    <dgm:cxn modelId="{587D16B2-A8CD-4C44-B6A7-C1F07930EEA9}" type="presParOf" srcId="{CF130852-267B-4A3A-BEBC-23A8EAFB840B}" destId="{5A576DEC-48E6-49D2-904C-DE4CE933216F}" srcOrd="0" destOrd="0" presId="urn:microsoft.com/office/officeart/2008/layout/HorizontalMultiLevelHierarchy"/>
    <dgm:cxn modelId="{F58C0753-B2EB-4060-B064-FEEBE06F4021}" type="presParOf" srcId="{CF130852-267B-4A3A-BEBC-23A8EAFB840B}" destId="{002DFB1E-77A8-43C4-88ED-8654BC4F5F6B}" srcOrd="1" destOrd="0" presId="urn:microsoft.com/office/officeart/2008/layout/HorizontalMultiLevelHierarchy"/>
    <dgm:cxn modelId="{3978EE43-9696-4689-80EB-255B115F55C1}" type="presParOf" srcId="{02D49F65-A329-4633-A2C1-31F3709EAA7A}" destId="{D73883C1-963F-4F99-A512-83E8C1C82A22}" srcOrd="2" destOrd="0" presId="urn:microsoft.com/office/officeart/2008/layout/HorizontalMultiLevelHierarchy"/>
    <dgm:cxn modelId="{984F0814-A6A1-4BE7-A579-6DDEB7E47507}" type="presParOf" srcId="{D73883C1-963F-4F99-A512-83E8C1C82A22}" destId="{271FCA6E-44ED-4491-9FC7-29CD37249F8F}" srcOrd="0" destOrd="0" presId="urn:microsoft.com/office/officeart/2008/layout/HorizontalMultiLevelHierarchy"/>
    <dgm:cxn modelId="{96986056-551E-490B-8BC1-1AFEFFD071B6}" type="presParOf" srcId="{02D49F65-A329-4633-A2C1-31F3709EAA7A}" destId="{C70BCC66-41A3-4CFF-B899-5C52CE3F2590}" srcOrd="3" destOrd="0" presId="urn:microsoft.com/office/officeart/2008/layout/HorizontalMultiLevelHierarchy"/>
    <dgm:cxn modelId="{E6DD2A52-FF81-4BE7-9B54-7165BAF15D50}" type="presParOf" srcId="{C70BCC66-41A3-4CFF-B899-5C52CE3F2590}" destId="{044DAC4A-7E2C-4FAA-9A76-6BB2A65EF65E}" srcOrd="0" destOrd="0" presId="urn:microsoft.com/office/officeart/2008/layout/HorizontalMultiLevelHierarchy"/>
    <dgm:cxn modelId="{8687F8BF-CD35-4ABC-B46C-919D425DC920}" type="presParOf" srcId="{C70BCC66-41A3-4CFF-B899-5C52CE3F2590}" destId="{138313CA-5A60-4751-BBF1-C6B6383A4894}" srcOrd="1" destOrd="0" presId="urn:microsoft.com/office/officeart/2008/layout/HorizontalMultiLevelHierarchy"/>
    <dgm:cxn modelId="{0FCF69E3-8507-4BFC-9D99-67C2922A1F0A}" type="presParOf" srcId="{02D49F65-A329-4633-A2C1-31F3709EAA7A}" destId="{3A78DA7B-0787-490C-A22D-3A5F9DF1D4DB}" srcOrd="4" destOrd="0" presId="urn:microsoft.com/office/officeart/2008/layout/HorizontalMultiLevelHierarchy"/>
    <dgm:cxn modelId="{24C08AC6-3F6D-4461-9BF3-D80C5DA93D02}" type="presParOf" srcId="{3A78DA7B-0787-490C-A22D-3A5F9DF1D4DB}" destId="{5A22214A-356B-4C80-ADF9-F819F20EE964}" srcOrd="0" destOrd="0" presId="urn:microsoft.com/office/officeart/2008/layout/HorizontalMultiLevelHierarchy"/>
    <dgm:cxn modelId="{867FAEEA-B488-4F8D-9F88-6720F34BB715}" type="presParOf" srcId="{02D49F65-A329-4633-A2C1-31F3709EAA7A}" destId="{48988838-ECD2-44D5-BABE-DFF3291987F5}" srcOrd="5" destOrd="0" presId="urn:microsoft.com/office/officeart/2008/layout/HorizontalMultiLevelHierarchy"/>
    <dgm:cxn modelId="{6E6C30EC-27C6-4E3B-B1A1-501A75B15B05}" type="presParOf" srcId="{48988838-ECD2-44D5-BABE-DFF3291987F5}" destId="{933051FB-33CC-41FA-9421-138F28C66E40}" srcOrd="0" destOrd="0" presId="urn:microsoft.com/office/officeart/2008/layout/HorizontalMultiLevelHierarchy"/>
    <dgm:cxn modelId="{4E71567C-8B67-4736-991A-35B1402C4F8F}" type="presParOf" srcId="{48988838-ECD2-44D5-BABE-DFF3291987F5}" destId="{730607ED-A8BE-4C05-8EA1-56F7CF45DAB3}" srcOrd="1" destOrd="0" presId="urn:microsoft.com/office/officeart/2008/layout/HorizontalMultiLevelHierarchy"/>
    <dgm:cxn modelId="{FD9AF453-CB66-473F-BFB6-B72F1D82E776}" type="presParOf" srcId="{4D356B7D-44BF-4A2A-BD63-C40F6FCCCF8D}" destId="{984A5CC3-0C59-4C65-952E-61D6245097B8}" srcOrd="2" destOrd="0" presId="urn:microsoft.com/office/officeart/2008/layout/HorizontalMultiLevelHierarchy"/>
    <dgm:cxn modelId="{934E339B-EE66-4B3A-9A90-14424992D210}" type="presParOf" srcId="{984A5CC3-0C59-4C65-952E-61D6245097B8}" destId="{7FAD91BD-88D0-4F8B-B8EA-1596494C2CEF}" srcOrd="0" destOrd="0" presId="urn:microsoft.com/office/officeart/2008/layout/HorizontalMultiLevelHierarchy"/>
    <dgm:cxn modelId="{5F7435CE-57D1-4AA5-A360-5AF4FCA36C5F}" type="presParOf" srcId="{4D356B7D-44BF-4A2A-BD63-C40F6FCCCF8D}" destId="{81233A88-867E-47D4-90D4-703C17A2B47F}" srcOrd="3" destOrd="0" presId="urn:microsoft.com/office/officeart/2008/layout/HorizontalMultiLevelHierarchy"/>
    <dgm:cxn modelId="{B7D40039-BC18-4058-AE8A-D5D3FF0B4B4A}" type="presParOf" srcId="{81233A88-867E-47D4-90D4-703C17A2B47F}" destId="{FC4BD700-502F-4B2C-8597-3643B0844315}" srcOrd="0" destOrd="0" presId="urn:microsoft.com/office/officeart/2008/layout/HorizontalMultiLevelHierarchy"/>
    <dgm:cxn modelId="{0D13BFCB-8CA7-46B8-B6E8-49094B42F85A}" type="presParOf" srcId="{81233A88-867E-47D4-90D4-703C17A2B47F}" destId="{CAD77D62-92DE-42B1-BC81-C1579743840E}" srcOrd="1" destOrd="0" presId="urn:microsoft.com/office/officeart/2008/layout/HorizontalMultiLevelHierarchy"/>
    <dgm:cxn modelId="{A05CBD0D-D4C7-4142-9461-1899F75577D9}" type="presParOf" srcId="{CAD77D62-92DE-42B1-BC81-C1579743840E}" destId="{F8E61CAE-FF0E-4912-B94F-F2B91B63D227}" srcOrd="0" destOrd="0" presId="urn:microsoft.com/office/officeart/2008/layout/HorizontalMultiLevelHierarchy"/>
    <dgm:cxn modelId="{722DFD6D-FC71-4708-BF36-23A53AA8114C}" type="presParOf" srcId="{F8E61CAE-FF0E-4912-B94F-F2B91B63D227}" destId="{AFA349BF-07DF-4D40-81BF-798DD092C3E2}" srcOrd="0" destOrd="0" presId="urn:microsoft.com/office/officeart/2008/layout/HorizontalMultiLevelHierarchy"/>
    <dgm:cxn modelId="{410B9ED1-B325-4377-842A-64B15C69AC46}" type="presParOf" srcId="{CAD77D62-92DE-42B1-BC81-C1579743840E}" destId="{3CC91B86-288B-49D9-AAFE-94A0A40EA1A5}" srcOrd="1" destOrd="0" presId="urn:microsoft.com/office/officeart/2008/layout/HorizontalMultiLevelHierarchy"/>
    <dgm:cxn modelId="{D53D033D-D5C4-42FB-B2CB-6174A7F604E1}" type="presParOf" srcId="{3CC91B86-288B-49D9-AAFE-94A0A40EA1A5}" destId="{BD988A17-D61A-4923-9FE3-D5A8E48434F9}" srcOrd="0" destOrd="0" presId="urn:microsoft.com/office/officeart/2008/layout/HorizontalMultiLevelHierarchy"/>
    <dgm:cxn modelId="{0E9272D7-52A0-4FE3-9394-47BB03AF151A}" type="presParOf" srcId="{3CC91B86-288B-49D9-AAFE-94A0A40EA1A5}" destId="{8976E983-C783-4AC6-9543-EC5CC6BECFBA}" srcOrd="1" destOrd="0" presId="urn:microsoft.com/office/officeart/2008/layout/HorizontalMultiLevelHierarchy"/>
    <dgm:cxn modelId="{D60330A6-9BD2-47E2-A392-F383885576D4}" type="presParOf" srcId="{CAD77D62-92DE-42B1-BC81-C1579743840E}" destId="{35F890AB-76D4-4D08-940A-2675DA675E1F}" srcOrd="2" destOrd="0" presId="urn:microsoft.com/office/officeart/2008/layout/HorizontalMultiLevelHierarchy"/>
    <dgm:cxn modelId="{82EF5C06-4434-4708-B9AB-2D56C432D392}" type="presParOf" srcId="{35F890AB-76D4-4D08-940A-2675DA675E1F}" destId="{B9FD0532-5AC0-48AC-9D72-B28E29FD7B99}" srcOrd="0" destOrd="0" presId="urn:microsoft.com/office/officeart/2008/layout/HorizontalMultiLevelHierarchy"/>
    <dgm:cxn modelId="{A92103A3-05C9-419B-93CD-88F0BE70038C}" type="presParOf" srcId="{CAD77D62-92DE-42B1-BC81-C1579743840E}" destId="{BECEDCFA-6D8F-4EF0-A564-6B76ABD996F6}" srcOrd="3" destOrd="0" presId="urn:microsoft.com/office/officeart/2008/layout/HorizontalMultiLevelHierarchy"/>
    <dgm:cxn modelId="{F8A8A736-C37A-4A1E-ADB2-865DCC3CBAD6}" type="presParOf" srcId="{BECEDCFA-6D8F-4EF0-A564-6B76ABD996F6}" destId="{86810E60-191B-4E9A-9B94-B421AC094E55}" srcOrd="0" destOrd="0" presId="urn:microsoft.com/office/officeart/2008/layout/HorizontalMultiLevelHierarchy"/>
    <dgm:cxn modelId="{584BD9BC-4236-43C7-8C7B-7CA50F75DB05}" type="presParOf" srcId="{BECEDCFA-6D8F-4EF0-A564-6B76ABD996F6}" destId="{B9C07AEF-A781-4946-B558-11AFF916231D}" srcOrd="1" destOrd="0" presId="urn:microsoft.com/office/officeart/2008/layout/HorizontalMultiLevelHierarchy"/>
    <dgm:cxn modelId="{F80CE168-7032-4754-B81A-938EB90F02DE}" type="presParOf" srcId="{CAD77D62-92DE-42B1-BC81-C1579743840E}" destId="{5E28BE86-3C37-4532-BD2B-0D4BBD98DE18}" srcOrd="4" destOrd="0" presId="urn:microsoft.com/office/officeart/2008/layout/HorizontalMultiLevelHierarchy"/>
    <dgm:cxn modelId="{0E9B9280-3FBC-4650-A685-E25CD851E07B}" type="presParOf" srcId="{5E28BE86-3C37-4532-BD2B-0D4BBD98DE18}" destId="{0945885F-3F22-41A8-BF12-DB7EE53BC3EA}" srcOrd="0" destOrd="0" presId="urn:microsoft.com/office/officeart/2008/layout/HorizontalMultiLevelHierarchy"/>
    <dgm:cxn modelId="{90E50A56-DDE5-4BB3-A30E-A7003C8E6C7E}" type="presParOf" srcId="{CAD77D62-92DE-42B1-BC81-C1579743840E}" destId="{FF5342AF-C82F-4494-B834-AF4749E2208F}" srcOrd="5" destOrd="0" presId="urn:microsoft.com/office/officeart/2008/layout/HorizontalMultiLevelHierarchy"/>
    <dgm:cxn modelId="{74272F0F-70DE-4299-9476-0532362C760E}" type="presParOf" srcId="{FF5342AF-C82F-4494-B834-AF4749E2208F}" destId="{41F90405-A3F6-4238-BD35-A12D0D9A08BC}" srcOrd="0" destOrd="0" presId="urn:microsoft.com/office/officeart/2008/layout/HorizontalMultiLevelHierarchy"/>
    <dgm:cxn modelId="{BB20D260-0F22-4E69-B321-CE5EE52453AA}" type="presParOf" srcId="{FF5342AF-C82F-4494-B834-AF4749E2208F}" destId="{C6A59365-6C6D-4C20-AF49-218DA18B4928}" srcOrd="1" destOrd="0" presId="urn:microsoft.com/office/officeart/2008/layout/HorizontalMultiLevelHierarchy"/>
    <dgm:cxn modelId="{821FEFDC-1884-4124-8E19-F3D5586F82FC}" type="presParOf" srcId="{CAD77D62-92DE-42B1-BC81-C1579743840E}" destId="{6B52F104-EAA9-4713-A2F4-8969F8363BF7}" srcOrd="6" destOrd="0" presId="urn:microsoft.com/office/officeart/2008/layout/HorizontalMultiLevelHierarchy"/>
    <dgm:cxn modelId="{3992ABF1-E586-4494-9888-C3738A34CFEC}" type="presParOf" srcId="{6B52F104-EAA9-4713-A2F4-8969F8363BF7}" destId="{70876BFE-41A8-4D7A-A032-44695243A129}" srcOrd="0" destOrd="0" presId="urn:microsoft.com/office/officeart/2008/layout/HorizontalMultiLevelHierarchy"/>
    <dgm:cxn modelId="{2C6A61A8-46F3-4EB8-A37B-1AD06F4FCCE2}" type="presParOf" srcId="{CAD77D62-92DE-42B1-BC81-C1579743840E}" destId="{4407F07C-368B-4CFE-98EB-5CDB70FCF032}" srcOrd="7" destOrd="0" presId="urn:microsoft.com/office/officeart/2008/layout/HorizontalMultiLevelHierarchy"/>
    <dgm:cxn modelId="{C40C2BEB-999F-4920-A84A-1391261A6003}" type="presParOf" srcId="{4407F07C-368B-4CFE-98EB-5CDB70FCF032}" destId="{EFAA4F9E-11E2-457F-9ADF-C3E2CDB3872C}" srcOrd="0" destOrd="0" presId="urn:microsoft.com/office/officeart/2008/layout/HorizontalMultiLevelHierarchy"/>
    <dgm:cxn modelId="{3103AF58-A5A4-4819-BD85-6A9141D67736}" type="presParOf" srcId="{4407F07C-368B-4CFE-98EB-5CDB70FCF032}" destId="{9E9C5DC6-50E1-4158-B875-ED5E92C736BB}" srcOrd="1" destOrd="0" presId="urn:microsoft.com/office/officeart/2008/layout/HorizontalMultiLevelHierarchy"/>
    <dgm:cxn modelId="{16BCF6C3-DE49-4C71-A435-91613598F0AF}" type="presParOf" srcId="{77EAFC42-B658-43F0-8C13-36EF66A3F8A0}" destId="{BD60A700-8B4B-40E7-B6E5-30DF87A08F17}" srcOrd="2" destOrd="0" presId="urn:microsoft.com/office/officeart/2008/layout/HorizontalMultiLevelHierarchy"/>
    <dgm:cxn modelId="{D76CB8CF-E107-40B4-A63E-0A099E3E305B}" type="presParOf" srcId="{BD60A700-8B4B-40E7-B6E5-30DF87A08F17}" destId="{E0405083-5443-4D48-BA61-1AE6AE472A19}" srcOrd="0" destOrd="0" presId="urn:microsoft.com/office/officeart/2008/layout/HorizontalMultiLevelHierarchy"/>
    <dgm:cxn modelId="{FB3BE11F-388F-407E-894D-900DA6177D0C}" type="presParOf" srcId="{77EAFC42-B658-43F0-8C13-36EF66A3F8A0}" destId="{A762D31D-F8F1-42D6-A18B-DBA4836BCB45}" srcOrd="3" destOrd="0" presId="urn:microsoft.com/office/officeart/2008/layout/HorizontalMultiLevelHierarchy"/>
    <dgm:cxn modelId="{1A445C34-06EE-467D-84DB-D402DC3C4A62}" type="presParOf" srcId="{A762D31D-F8F1-42D6-A18B-DBA4836BCB45}" destId="{20B41F55-CE62-4873-9662-0F658F74C262}" srcOrd="0" destOrd="0" presId="urn:microsoft.com/office/officeart/2008/layout/HorizontalMultiLevelHierarchy"/>
    <dgm:cxn modelId="{9C32838D-B94C-40E7-9428-3F5DF19074CD}" type="presParOf" srcId="{A762D31D-F8F1-42D6-A18B-DBA4836BCB45}" destId="{E074E319-8817-41E3-A21A-1422F2ACD312}" srcOrd="1" destOrd="0" presId="urn:microsoft.com/office/officeart/2008/layout/HorizontalMultiLevelHierarchy"/>
    <dgm:cxn modelId="{6B5FEF88-2A57-4FD8-BD69-D75AA9F9C8E2}" type="presParOf" srcId="{E074E319-8817-41E3-A21A-1422F2ACD312}" destId="{C35F9619-3A37-477D-AA01-0DAC722A810F}" srcOrd="0" destOrd="0" presId="urn:microsoft.com/office/officeart/2008/layout/HorizontalMultiLevelHierarchy"/>
    <dgm:cxn modelId="{D71C99FC-F230-4595-A168-CA5E966E3FC9}" type="presParOf" srcId="{C35F9619-3A37-477D-AA01-0DAC722A810F}" destId="{311C2468-102C-44D8-B01C-7F0C32177FB3}" srcOrd="0" destOrd="0" presId="urn:microsoft.com/office/officeart/2008/layout/HorizontalMultiLevelHierarchy"/>
    <dgm:cxn modelId="{5F47F2E6-4893-4133-B0EA-F28D665754F3}" type="presParOf" srcId="{E074E319-8817-41E3-A21A-1422F2ACD312}" destId="{EED39133-437D-432E-BD13-235D644A9069}" srcOrd="1" destOrd="0" presId="urn:microsoft.com/office/officeart/2008/layout/HorizontalMultiLevelHierarchy"/>
    <dgm:cxn modelId="{AEBAC60D-6A25-48EA-B47F-32AA0955ECEC}" type="presParOf" srcId="{EED39133-437D-432E-BD13-235D644A9069}" destId="{AB623442-F849-45D3-8A3D-0B441433CF48}" srcOrd="0" destOrd="0" presId="urn:microsoft.com/office/officeart/2008/layout/HorizontalMultiLevelHierarchy"/>
    <dgm:cxn modelId="{C7CF2683-B69B-476B-8E0D-C39018B28F69}" type="presParOf" srcId="{EED39133-437D-432E-BD13-235D644A9069}" destId="{80B11F1A-2530-457A-9885-D2ACB5DACE01}" srcOrd="1" destOrd="0" presId="urn:microsoft.com/office/officeart/2008/layout/HorizontalMultiLevelHierarchy"/>
    <dgm:cxn modelId="{69394F34-8326-436C-B2D2-CCD59FB28090}" type="presParOf" srcId="{2E35D84F-DB07-402C-9ABE-6231F7BCAEE4}" destId="{04778B3A-DB1C-48B8-A1AD-68FA046984EF}" srcOrd="2" destOrd="0" presId="urn:microsoft.com/office/officeart/2008/layout/HorizontalMultiLevelHierarchy"/>
    <dgm:cxn modelId="{B29F10EA-DB81-4737-94F0-365BDF9681EC}" type="presParOf" srcId="{04778B3A-DB1C-48B8-A1AD-68FA046984EF}" destId="{D873BCD4-DCE0-4CBF-9E50-871011C188D8}" srcOrd="0" destOrd="0" presId="urn:microsoft.com/office/officeart/2008/layout/HorizontalMultiLevelHierarchy"/>
    <dgm:cxn modelId="{22BE4EAE-C675-4F7C-8774-DD7E81A64161}" type="presParOf" srcId="{2E35D84F-DB07-402C-9ABE-6231F7BCAEE4}" destId="{280DDADE-F842-4638-9DCD-1E41D96F3E89}" srcOrd="3" destOrd="0" presId="urn:microsoft.com/office/officeart/2008/layout/HorizontalMultiLevelHierarchy"/>
    <dgm:cxn modelId="{B2C3551B-3F2B-4783-8722-4A0C109E8CC3}" type="presParOf" srcId="{280DDADE-F842-4638-9DCD-1E41D96F3E89}" destId="{0899B23E-18FF-44E2-B13B-657900E1BC3F}" srcOrd="0" destOrd="0" presId="urn:microsoft.com/office/officeart/2008/layout/HorizontalMultiLevelHierarchy"/>
    <dgm:cxn modelId="{6CDA16ED-9D34-482B-A9B2-07A1DB26B216}" type="presParOf" srcId="{280DDADE-F842-4638-9DCD-1E41D96F3E89}" destId="{DC898B5C-467E-4609-BB89-4D4FB37E767F}" srcOrd="1" destOrd="0" presId="urn:microsoft.com/office/officeart/2008/layout/HorizontalMultiLevelHierarchy"/>
    <dgm:cxn modelId="{96B285C9-70C6-46D6-AF91-661E9E35233D}" type="presParOf" srcId="{DC898B5C-467E-4609-BB89-4D4FB37E767F}" destId="{F30F2EBB-4735-4F8A-B40C-DFF400B60EC6}" srcOrd="0" destOrd="0" presId="urn:microsoft.com/office/officeart/2008/layout/HorizontalMultiLevelHierarchy"/>
    <dgm:cxn modelId="{4E51F01B-7843-4303-90F6-8367D4CD0B46}" type="presParOf" srcId="{F30F2EBB-4735-4F8A-B40C-DFF400B60EC6}" destId="{E1232EBF-22B9-4719-81DC-10E1F6906D89}" srcOrd="0" destOrd="0" presId="urn:microsoft.com/office/officeart/2008/layout/HorizontalMultiLevelHierarchy"/>
    <dgm:cxn modelId="{FA2C1F18-E9C9-4D48-82AA-EA9C35B53C6F}" type="presParOf" srcId="{DC898B5C-467E-4609-BB89-4D4FB37E767F}" destId="{3682242B-1280-4113-9369-14A52CADAE89}" srcOrd="1" destOrd="0" presId="urn:microsoft.com/office/officeart/2008/layout/HorizontalMultiLevelHierarchy"/>
    <dgm:cxn modelId="{0BFE2D27-02DB-4817-9ABD-2E7B7F2D575B}" type="presParOf" srcId="{3682242B-1280-4113-9369-14A52CADAE89}" destId="{02BEB44C-C5CB-4AF3-89D3-391CB2F2C765}" srcOrd="0" destOrd="0" presId="urn:microsoft.com/office/officeart/2008/layout/HorizontalMultiLevelHierarchy"/>
    <dgm:cxn modelId="{28459A9C-D62D-4B8C-A8CA-5C23782271AB}" type="presParOf" srcId="{3682242B-1280-4113-9369-14A52CADAE89}" destId="{86C193CE-D099-425D-A0BA-E3B280CA919E}" srcOrd="1" destOrd="0" presId="urn:microsoft.com/office/officeart/2008/layout/HorizontalMultiLevelHierarchy"/>
    <dgm:cxn modelId="{17D3094D-841F-42FE-AFF5-BF81F394100A}" type="presParOf" srcId="{86C193CE-D099-425D-A0BA-E3B280CA919E}" destId="{0F5C6D5B-12CF-4819-822D-0F4886118766}" srcOrd="0" destOrd="0" presId="urn:microsoft.com/office/officeart/2008/layout/HorizontalMultiLevelHierarchy"/>
    <dgm:cxn modelId="{084C584D-9C5B-4A4E-9410-9DF7AD52CE7D}" type="presParOf" srcId="{0F5C6D5B-12CF-4819-822D-0F4886118766}" destId="{C967B303-1A6E-4A05-8EBC-8307B9B777BD}" srcOrd="0" destOrd="0" presId="urn:microsoft.com/office/officeart/2008/layout/HorizontalMultiLevelHierarchy"/>
    <dgm:cxn modelId="{03E30430-B3CD-4DAF-8C4E-D22F668B81B3}" type="presParOf" srcId="{86C193CE-D099-425D-A0BA-E3B280CA919E}" destId="{BA8EC75F-3C93-414F-AF4B-7B680AE2BED2}" srcOrd="1" destOrd="0" presId="urn:microsoft.com/office/officeart/2008/layout/HorizontalMultiLevelHierarchy"/>
    <dgm:cxn modelId="{B19D853F-C28D-43A3-87FE-E5B824DCC179}" type="presParOf" srcId="{BA8EC75F-3C93-414F-AF4B-7B680AE2BED2}" destId="{FF7D05F2-A629-49A5-992A-71BA80D0E908}" srcOrd="0" destOrd="0" presId="urn:microsoft.com/office/officeart/2008/layout/HorizontalMultiLevelHierarchy"/>
    <dgm:cxn modelId="{F83B9357-5175-42A9-983A-B37A41AE175E}" type="presParOf" srcId="{BA8EC75F-3C93-414F-AF4B-7B680AE2BED2}" destId="{698E9F87-55DC-44D4-B033-EA1BB7D52F2D}" srcOrd="1" destOrd="0" presId="urn:microsoft.com/office/officeart/2008/layout/HorizontalMultiLevelHierarchy"/>
    <dgm:cxn modelId="{2F773C29-F6C5-4B71-97E2-2E02F92134A0}" type="presParOf" srcId="{86C193CE-D099-425D-A0BA-E3B280CA919E}" destId="{79572D54-92E9-4F31-9A43-8A664C23CE68}" srcOrd="2" destOrd="0" presId="urn:microsoft.com/office/officeart/2008/layout/HorizontalMultiLevelHierarchy"/>
    <dgm:cxn modelId="{B968A1E1-7133-4C93-9B98-583E0F2CCDC9}" type="presParOf" srcId="{79572D54-92E9-4F31-9A43-8A664C23CE68}" destId="{85475BE6-452B-4166-B3A3-C8C6FEB49B00}" srcOrd="0" destOrd="0" presId="urn:microsoft.com/office/officeart/2008/layout/HorizontalMultiLevelHierarchy"/>
    <dgm:cxn modelId="{A81A9132-26D8-48AF-BDA0-723CD5C3D898}" type="presParOf" srcId="{86C193CE-D099-425D-A0BA-E3B280CA919E}" destId="{8DBDAA43-2A24-4671-B34D-D1DABE659164}" srcOrd="3" destOrd="0" presId="urn:microsoft.com/office/officeart/2008/layout/HorizontalMultiLevelHierarchy"/>
    <dgm:cxn modelId="{4A73EE27-0F55-4D41-8E52-45C87B2AC92C}" type="presParOf" srcId="{8DBDAA43-2A24-4671-B34D-D1DABE659164}" destId="{1E5115F4-4D36-4824-A4D8-E78EECCCDCC6}" srcOrd="0" destOrd="0" presId="urn:microsoft.com/office/officeart/2008/layout/HorizontalMultiLevelHierarchy"/>
    <dgm:cxn modelId="{22A1F978-6AD6-4365-A1FA-88448C92644C}" type="presParOf" srcId="{8DBDAA43-2A24-4671-B34D-D1DABE659164}" destId="{24A8CD87-7412-42F4-BFAD-3A9DB6E2C5FA}" srcOrd="1" destOrd="0" presId="urn:microsoft.com/office/officeart/2008/layout/HorizontalMultiLevelHierarchy"/>
    <dgm:cxn modelId="{F223E91E-95A4-4D0E-9E64-065C39BA41FA}" type="presParOf" srcId="{86C193CE-D099-425D-A0BA-E3B280CA919E}" destId="{814F62B3-2540-4853-BA27-EF7D05166647}" srcOrd="4" destOrd="0" presId="urn:microsoft.com/office/officeart/2008/layout/HorizontalMultiLevelHierarchy"/>
    <dgm:cxn modelId="{3AA2BB89-EDD6-486A-9391-401F6818FCFC}" type="presParOf" srcId="{814F62B3-2540-4853-BA27-EF7D05166647}" destId="{D1224FE9-F46D-40D2-B27A-370D4A378CC4}" srcOrd="0" destOrd="0" presId="urn:microsoft.com/office/officeart/2008/layout/HorizontalMultiLevelHierarchy"/>
    <dgm:cxn modelId="{90475F52-613B-4290-9141-B127927F70E8}" type="presParOf" srcId="{86C193CE-D099-425D-A0BA-E3B280CA919E}" destId="{8A013208-BE4D-415A-AB03-1FAD431E8DE4}" srcOrd="5" destOrd="0" presId="urn:microsoft.com/office/officeart/2008/layout/HorizontalMultiLevelHierarchy"/>
    <dgm:cxn modelId="{1A52F79C-E712-4D3E-8E05-41BA27D3DAEC}" type="presParOf" srcId="{8A013208-BE4D-415A-AB03-1FAD431E8DE4}" destId="{C93B589C-D90B-4BCD-BC2F-712CAA07BF25}" srcOrd="0" destOrd="0" presId="urn:microsoft.com/office/officeart/2008/layout/HorizontalMultiLevelHierarchy"/>
    <dgm:cxn modelId="{97EB5846-1487-4F4A-9978-9A6E7531F31D}" type="presParOf" srcId="{8A013208-BE4D-415A-AB03-1FAD431E8DE4}" destId="{D2CE9B4D-55B7-48B4-8B13-EF08AEF1A5BA}" srcOrd="1" destOrd="0" presId="urn:microsoft.com/office/officeart/2008/layout/HorizontalMultiLevelHierarchy"/>
    <dgm:cxn modelId="{D93022D5-D675-40C3-95AF-754F8C59C6C2}" type="presParOf" srcId="{DC898B5C-467E-4609-BB89-4D4FB37E767F}" destId="{FB2D6AFD-48CB-4DF0-AE2A-698115FA2B28}" srcOrd="2" destOrd="0" presId="urn:microsoft.com/office/officeart/2008/layout/HorizontalMultiLevelHierarchy"/>
    <dgm:cxn modelId="{9F52832B-325D-4355-ABEB-C1BC86251A29}" type="presParOf" srcId="{FB2D6AFD-48CB-4DF0-AE2A-698115FA2B28}" destId="{1BC29418-A94C-412E-8357-14CEE2BBB9C6}" srcOrd="0" destOrd="0" presId="urn:microsoft.com/office/officeart/2008/layout/HorizontalMultiLevelHierarchy"/>
    <dgm:cxn modelId="{102F8509-7C92-4FB1-93FA-AE6BCFCDC050}" type="presParOf" srcId="{DC898B5C-467E-4609-BB89-4D4FB37E767F}" destId="{284FC1E5-CEA2-4E5D-A301-0A87215219C8}" srcOrd="3" destOrd="0" presId="urn:microsoft.com/office/officeart/2008/layout/HorizontalMultiLevelHierarchy"/>
    <dgm:cxn modelId="{5ABB0E39-F46C-412E-83C8-B06C2075FB48}" type="presParOf" srcId="{284FC1E5-CEA2-4E5D-A301-0A87215219C8}" destId="{E4E8BF31-5FFC-4472-B317-E7AD787852E5}" srcOrd="0" destOrd="0" presId="urn:microsoft.com/office/officeart/2008/layout/HorizontalMultiLevelHierarchy"/>
    <dgm:cxn modelId="{481BE9E4-1947-4E4C-B3A9-6515665C8080}" type="presParOf" srcId="{284FC1E5-CEA2-4E5D-A301-0A87215219C8}" destId="{06E656C1-5705-4CC0-B1C5-2D00EA9B61C5}" srcOrd="1" destOrd="0" presId="urn:microsoft.com/office/officeart/2008/layout/HorizontalMultiLevelHierarchy"/>
    <dgm:cxn modelId="{D0EBB29B-D058-4428-84FE-1334B1FCC79C}" type="presParOf" srcId="{06E656C1-5705-4CC0-B1C5-2D00EA9B61C5}" destId="{FDA2D842-EA9E-4486-9FC0-6050B871C835}" srcOrd="0" destOrd="0" presId="urn:microsoft.com/office/officeart/2008/layout/HorizontalMultiLevelHierarchy"/>
    <dgm:cxn modelId="{E14E15D1-9C4C-4687-A2D6-47B3B5CED4CD}" type="presParOf" srcId="{FDA2D842-EA9E-4486-9FC0-6050B871C835}" destId="{57BA240D-499E-4890-AC42-99962D686659}" srcOrd="0" destOrd="0" presId="urn:microsoft.com/office/officeart/2008/layout/HorizontalMultiLevelHierarchy"/>
    <dgm:cxn modelId="{E585E29E-F3FE-48B1-B9F8-7C7CBFF9A823}" type="presParOf" srcId="{06E656C1-5705-4CC0-B1C5-2D00EA9B61C5}" destId="{665E82E4-6BF5-4241-A9DC-D8F6D338D8A4}" srcOrd="1" destOrd="0" presId="urn:microsoft.com/office/officeart/2008/layout/HorizontalMultiLevelHierarchy"/>
    <dgm:cxn modelId="{901DE057-EF97-4B44-AD2E-DAAF96FBA279}" type="presParOf" srcId="{665E82E4-6BF5-4241-A9DC-D8F6D338D8A4}" destId="{E0C841C8-1455-402C-889A-A9BF98F9863F}" srcOrd="0" destOrd="0" presId="urn:microsoft.com/office/officeart/2008/layout/HorizontalMultiLevelHierarchy"/>
    <dgm:cxn modelId="{B7F7B7C3-2BCD-4DAD-9206-2BB7B6BB08C2}" type="presParOf" srcId="{665E82E4-6BF5-4241-A9DC-D8F6D338D8A4}" destId="{7A8016D3-16C0-4F82-8EA7-0CC5FD3FCCE2}" srcOrd="1" destOrd="0" presId="urn:microsoft.com/office/officeart/2008/layout/HorizontalMultiLevelHierarchy"/>
    <dgm:cxn modelId="{1849F324-5CBC-49A9-96AE-57292664D4E9}" type="presParOf" srcId="{06E656C1-5705-4CC0-B1C5-2D00EA9B61C5}" destId="{3F0880BA-D38A-425C-B95D-05798C6D684F}" srcOrd="2" destOrd="0" presId="urn:microsoft.com/office/officeart/2008/layout/HorizontalMultiLevelHierarchy"/>
    <dgm:cxn modelId="{756A4B24-A372-4EEF-8668-57C3100B084E}" type="presParOf" srcId="{3F0880BA-D38A-425C-B95D-05798C6D684F}" destId="{54B5DAA2-6031-4791-8C3A-1900C274720E}" srcOrd="0" destOrd="0" presId="urn:microsoft.com/office/officeart/2008/layout/HorizontalMultiLevelHierarchy"/>
    <dgm:cxn modelId="{6239AFC9-FCA6-4D50-A81A-2D8A4C470B0C}" type="presParOf" srcId="{06E656C1-5705-4CC0-B1C5-2D00EA9B61C5}" destId="{BE2292E1-F3CF-4877-8F29-C472650BCB3C}" srcOrd="3" destOrd="0" presId="urn:microsoft.com/office/officeart/2008/layout/HorizontalMultiLevelHierarchy"/>
    <dgm:cxn modelId="{CB3DE328-D151-4FCB-B6DC-45B44869C5C2}" type="presParOf" srcId="{BE2292E1-F3CF-4877-8F29-C472650BCB3C}" destId="{63457F1B-2503-4D0E-913B-FFCD5653B8DC}" srcOrd="0" destOrd="0" presId="urn:microsoft.com/office/officeart/2008/layout/HorizontalMultiLevelHierarchy"/>
    <dgm:cxn modelId="{EF6AC5F7-C7A7-4FD4-85D3-0F9B30D5D84B}" type="presParOf" srcId="{BE2292E1-F3CF-4877-8F29-C472650BCB3C}" destId="{9FE95AF3-9C60-4175-AD57-12BF28ECFE12}" srcOrd="1" destOrd="0" presId="urn:microsoft.com/office/officeart/2008/layout/HorizontalMultiLevelHierarchy"/>
    <dgm:cxn modelId="{4793A57E-E756-4987-897B-91F6529C58DF}" type="presParOf" srcId="{06E656C1-5705-4CC0-B1C5-2D00EA9B61C5}" destId="{794FCCDB-317B-4868-924F-891E90823335}" srcOrd="4" destOrd="0" presId="urn:microsoft.com/office/officeart/2008/layout/HorizontalMultiLevelHierarchy"/>
    <dgm:cxn modelId="{14D4C061-65D4-4948-A642-E0640A0BDF64}" type="presParOf" srcId="{794FCCDB-317B-4868-924F-891E90823335}" destId="{35351065-FFA9-400B-8388-69B60FD07E37}" srcOrd="0" destOrd="0" presId="urn:microsoft.com/office/officeart/2008/layout/HorizontalMultiLevelHierarchy"/>
    <dgm:cxn modelId="{18056BBC-E347-47E4-BC8B-F928CDA8028E}" type="presParOf" srcId="{06E656C1-5705-4CC0-B1C5-2D00EA9B61C5}" destId="{957C38BB-16E7-4825-B270-76697479F446}" srcOrd="5" destOrd="0" presId="urn:microsoft.com/office/officeart/2008/layout/HorizontalMultiLevelHierarchy"/>
    <dgm:cxn modelId="{D9A18569-43CE-4C8A-833C-5CE9AFB0E4D8}" type="presParOf" srcId="{957C38BB-16E7-4825-B270-76697479F446}" destId="{3DA7243E-5AA9-455E-92F5-84A1C11373FD}" srcOrd="0" destOrd="0" presId="urn:microsoft.com/office/officeart/2008/layout/HorizontalMultiLevelHierarchy"/>
    <dgm:cxn modelId="{54EEB9AA-3FEF-4551-A8E6-EF2AEECA93D9}" type="presParOf" srcId="{957C38BB-16E7-4825-B270-76697479F446}" destId="{D62CF120-E5EC-4286-B93F-3A11A43E307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4ED23-FE7B-4458-87CF-2E38729360E4}">
      <dsp:nvSpPr>
        <dsp:cNvPr id="0" name=""/>
        <dsp:cNvSpPr/>
      </dsp:nvSpPr>
      <dsp:spPr>
        <a:xfrm>
          <a:off x="1887582" y="1043939"/>
          <a:ext cx="894805" cy="894805"/>
        </a:xfrm>
        <a:prstGeom prst="round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zh-CN" altLang="en-US" sz="2600" kern="1200" dirty="0"/>
            <a:t>基因</a:t>
          </a:r>
        </a:p>
      </dsp:txBody>
      <dsp:txXfrm>
        <a:off x="1931263" y="1087620"/>
        <a:ext cx="807443" cy="807443"/>
      </dsp:txXfrm>
    </dsp:sp>
    <dsp:sp modelId="{C341F56D-F689-4C16-8230-0E17C8421267}">
      <dsp:nvSpPr>
        <dsp:cNvPr id="0" name=""/>
        <dsp:cNvSpPr/>
      </dsp:nvSpPr>
      <dsp:spPr>
        <a:xfrm rot="16238937">
          <a:off x="2120345" y="821729"/>
          <a:ext cx="444448" cy="0"/>
        </a:xfrm>
        <a:custGeom>
          <a:avLst/>
          <a:gdLst/>
          <a:ahLst/>
          <a:cxnLst/>
          <a:rect l="0" t="0" r="0" b="0"/>
          <a:pathLst>
            <a:path>
              <a:moveTo>
                <a:pt x="0" y="0"/>
              </a:moveTo>
              <a:lnTo>
                <a:pt x="444448" y="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sp>
    <dsp:sp modelId="{25E8C5FC-1F00-4E61-9EA5-6F28A40A8825}">
      <dsp:nvSpPr>
        <dsp:cNvPr id="0" name=""/>
        <dsp:cNvSpPr/>
      </dsp:nvSpPr>
      <dsp:spPr>
        <a:xfrm>
          <a:off x="2048721" y="0"/>
          <a:ext cx="599519" cy="599519"/>
        </a:xfrm>
        <a:prstGeom prst="round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sz="1200" kern="1200" dirty="0"/>
            <a:t>遗传的单位</a:t>
          </a:r>
        </a:p>
      </dsp:txBody>
      <dsp:txXfrm>
        <a:off x="2077987" y="29266"/>
        <a:ext cx="540987" cy="540987"/>
      </dsp:txXfrm>
    </dsp:sp>
    <dsp:sp modelId="{63B6D285-A1AF-460D-AF99-182BD84A301D}">
      <dsp:nvSpPr>
        <dsp:cNvPr id="0" name=""/>
        <dsp:cNvSpPr/>
      </dsp:nvSpPr>
      <dsp:spPr>
        <a:xfrm rot="5400000">
          <a:off x="2112903" y="2160827"/>
          <a:ext cx="444163" cy="0"/>
        </a:xfrm>
        <a:custGeom>
          <a:avLst/>
          <a:gdLst/>
          <a:ahLst/>
          <a:cxnLst/>
          <a:rect l="0" t="0" r="0" b="0"/>
          <a:pathLst>
            <a:path>
              <a:moveTo>
                <a:pt x="0" y="0"/>
              </a:moveTo>
              <a:lnTo>
                <a:pt x="444163" y="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sp>
    <dsp:sp modelId="{067C2FC7-75A4-4B21-957E-7991B28F8FD8}">
      <dsp:nvSpPr>
        <dsp:cNvPr id="0" name=""/>
        <dsp:cNvSpPr/>
      </dsp:nvSpPr>
      <dsp:spPr>
        <a:xfrm>
          <a:off x="432004" y="2382908"/>
          <a:ext cx="3805960" cy="599519"/>
        </a:xfrm>
        <a:prstGeom prst="round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a:t>DNA</a:t>
          </a:r>
          <a:r>
            <a:rPr lang="zh-CN" sz="1600" kern="1200" dirty="0"/>
            <a:t>分子上的具有特定功能的核苷酸序列</a:t>
          </a:r>
          <a:endParaRPr lang="zh-CN" altLang="en-US" sz="1600" kern="1200" dirty="0"/>
        </a:p>
      </dsp:txBody>
      <dsp:txXfrm>
        <a:off x="461270" y="2412174"/>
        <a:ext cx="3747428" cy="5409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0F13-AF48-4CEC-81D7-0C65EEEAC18C}">
      <dsp:nvSpPr>
        <dsp:cNvPr id="0" name=""/>
        <dsp:cNvSpPr/>
      </dsp:nvSpPr>
      <dsp:spPr>
        <a:xfrm>
          <a:off x="4800531" y="192027"/>
          <a:ext cx="1246849" cy="124684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萌发</a:t>
          </a:r>
        </a:p>
      </dsp:txBody>
      <dsp:txXfrm>
        <a:off x="4983128" y="374624"/>
        <a:ext cx="881655" cy="881655"/>
      </dsp:txXfrm>
    </dsp:sp>
    <dsp:sp modelId="{F1ABA1CF-91B6-4770-BE86-66A2C5779362}">
      <dsp:nvSpPr>
        <dsp:cNvPr id="0" name=""/>
        <dsp:cNvSpPr/>
      </dsp:nvSpPr>
      <dsp:spPr>
        <a:xfrm rot="185634">
          <a:off x="6553200" y="699181"/>
          <a:ext cx="1224687" cy="42081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6553292" y="779936"/>
        <a:ext cx="1098444" cy="252487"/>
      </dsp:txXfrm>
    </dsp:sp>
    <dsp:sp modelId="{98A5A421-F89E-4325-B184-42021DAB5CE4}">
      <dsp:nvSpPr>
        <dsp:cNvPr id="0" name=""/>
        <dsp:cNvSpPr/>
      </dsp:nvSpPr>
      <dsp:spPr>
        <a:xfrm>
          <a:off x="8352927" y="384039"/>
          <a:ext cx="1246849" cy="124684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营养菌丝体</a:t>
          </a:r>
          <a:r>
            <a:rPr lang="en-US" altLang="zh-CN" sz="1700" kern="1200" dirty="0"/>
            <a:t>A</a:t>
          </a:r>
          <a:r>
            <a:rPr lang="zh-CN" altLang="en-US" sz="1700" kern="1200" dirty="0"/>
            <a:t>型</a:t>
          </a:r>
        </a:p>
      </dsp:txBody>
      <dsp:txXfrm>
        <a:off x="8535524" y="566636"/>
        <a:ext cx="881655" cy="881655"/>
      </dsp:txXfrm>
    </dsp:sp>
    <dsp:sp modelId="{EF241FCF-5062-45B5-8F80-121DB41488BE}">
      <dsp:nvSpPr>
        <dsp:cNvPr id="0" name=""/>
        <dsp:cNvSpPr/>
      </dsp:nvSpPr>
      <dsp:spPr>
        <a:xfrm rot="2786923">
          <a:off x="9502908" y="1741920"/>
          <a:ext cx="743387" cy="42081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9522539" y="1780334"/>
        <a:ext cx="617144" cy="252487"/>
      </dsp:txXfrm>
    </dsp:sp>
    <dsp:sp modelId="{92873E75-11EA-4F13-8D42-598C18A91327}">
      <dsp:nvSpPr>
        <dsp:cNvPr id="0" name=""/>
        <dsp:cNvSpPr/>
      </dsp:nvSpPr>
      <dsp:spPr>
        <a:xfrm>
          <a:off x="10178419" y="2304261"/>
          <a:ext cx="1246849" cy="124684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细胞融合</a:t>
          </a:r>
          <a:endParaRPr lang="en-US" altLang="zh-CN" sz="1700" kern="1200" dirty="0"/>
        </a:p>
      </dsp:txBody>
      <dsp:txXfrm>
        <a:off x="10361016" y="2486858"/>
        <a:ext cx="881655" cy="881655"/>
      </dsp:txXfrm>
    </dsp:sp>
    <dsp:sp modelId="{7E748DFC-952A-4109-90CA-FF0FEF044A1B}">
      <dsp:nvSpPr>
        <dsp:cNvPr id="0" name=""/>
        <dsp:cNvSpPr/>
      </dsp:nvSpPr>
      <dsp:spPr>
        <a:xfrm rot="18328713">
          <a:off x="9640247" y="3767866"/>
          <a:ext cx="752208" cy="42081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9666733" y="3903430"/>
        <a:ext cx="625965" cy="252487"/>
      </dsp:txXfrm>
    </dsp:sp>
    <dsp:sp modelId="{2433EABF-47AE-410E-86BD-1D43A325910D}">
      <dsp:nvSpPr>
        <dsp:cNvPr id="0" name=""/>
        <dsp:cNvSpPr/>
      </dsp:nvSpPr>
      <dsp:spPr>
        <a:xfrm>
          <a:off x="8581938" y="4439534"/>
          <a:ext cx="1246849" cy="124684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营养菌丝体</a:t>
          </a:r>
          <a:r>
            <a:rPr lang="en-US" altLang="zh-CN" sz="1700" kern="1200" dirty="0"/>
            <a:t>a</a:t>
          </a:r>
          <a:r>
            <a:rPr lang="zh-CN" altLang="en-US" sz="1700" kern="1200" dirty="0"/>
            <a:t>型</a:t>
          </a:r>
        </a:p>
      </dsp:txBody>
      <dsp:txXfrm>
        <a:off x="8764535" y="4622131"/>
        <a:ext cx="881655" cy="881655"/>
      </dsp:txXfrm>
    </dsp:sp>
    <dsp:sp modelId="{8B4ECEDA-A845-48CB-AFFF-758126C9C8AC}">
      <dsp:nvSpPr>
        <dsp:cNvPr id="0" name=""/>
        <dsp:cNvSpPr/>
      </dsp:nvSpPr>
      <dsp:spPr>
        <a:xfrm rot="21340720">
          <a:off x="6875898" y="4916486"/>
          <a:ext cx="1206437" cy="42081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6876077" y="5005404"/>
        <a:ext cx="1080194" cy="252487"/>
      </dsp:txXfrm>
    </dsp:sp>
    <dsp:sp modelId="{F18CE94F-915B-49AA-9BE4-65A0C9779153}">
      <dsp:nvSpPr>
        <dsp:cNvPr id="0" name=""/>
        <dsp:cNvSpPr/>
      </dsp:nvSpPr>
      <dsp:spPr>
        <a:xfrm>
          <a:off x="5061205" y="4569927"/>
          <a:ext cx="1246849" cy="124684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萌发</a:t>
          </a:r>
        </a:p>
      </dsp:txBody>
      <dsp:txXfrm>
        <a:off x="5243802" y="4752524"/>
        <a:ext cx="881655" cy="881655"/>
      </dsp:txXfrm>
    </dsp:sp>
    <dsp:sp modelId="{2883A5C8-D619-4DBD-8DA1-088C306F83DC}">
      <dsp:nvSpPr>
        <dsp:cNvPr id="0" name=""/>
        <dsp:cNvSpPr/>
      </dsp:nvSpPr>
      <dsp:spPr>
        <a:xfrm rot="531037">
          <a:off x="3450987" y="4855030"/>
          <a:ext cx="1141358" cy="42081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3451739" y="4929480"/>
        <a:ext cx="1015115" cy="252487"/>
      </dsp:txXfrm>
    </dsp:sp>
    <dsp:sp modelId="{FBBE3505-4624-4E75-896D-FDB4FC0638D2}">
      <dsp:nvSpPr>
        <dsp:cNvPr id="0" name=""/>
        <dsp:cNvSpPr/>
      </dsp:nvSpPr>
      <dsp:spPr>
        <a:xfrm>
          <a:off x="1670863" y="4309141"/>
          <a:ext cx="1246849" cy="124684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单倍体子囊孢子</a:t>
          </a:r>
          <a:r>
            <a:rPr lang="en-US" altLang="zh-CN" sz="1700" kern="1200" dirty="0"/>
            <a:t>a</a:t>
          </a:r>
          <a:r>
            <a:rPr lang="zh-CN" altLang="en-US" sz="1700" kern="1200" dirty="0"/>
            <a:t>型</a:t>
          </a:r>
        </a:p>
      </dsp:txBody>
      <dsp:txXfrm>
        <a:off x="1853460" y="4491738"/>
        <a:ext cx="881655" cy="881655"/>
      </dsp:txXfrm>
    </dsp:sp>
    <dsp:sp modelId="{52EF4084-3E87-4EA7-A08B-380D9701B899}">
      <dsp:nvSpPr>
        <dsp:cNvPr id="0" name=""/>
        <dsp:cNvSpPr/>
      </dsp:nvSpPr>
      <dsp:spPr>
        <a:xfrm rot="2798716">
          <a:off x="1212270" y="3828799"/>
          <a:ext cx="611902" cy="42081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1232058" y="3867064"/>
        <a:ext cx="485659" cy="252487"/>
      </dsp:txXfrm>
    </dsp:sp>
    <dsp:sp modelId="{1077376A-FABA-4FB8-8455-A7E5600285E9}">
      <dsp:nvSpPr>
        <dsp:cNvPr id="0" name=""/>
        <dsp:cNvSpPr/>
      </dsp:nvSpPr>
      <dsp:spPr>
        <a:xfrm>
          <a:off x="96015" y="2496272"/>
          <a:ext cx="1246849" cy="124684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子囊孢子（</a:t>
          </a:r>
          <a:r>
            <a:rPr lang="en-US" altLang="zh-CN" sz="1700" kern="1200" dirty="0"/>
            <a:t>4A:4a</a:t>
          </a:r>
          <a:r>
            <a:rPr lang="zh-CN" altLang="en-US" sz="1700" kern="1200" dirty="0"/>
            <a:t>）</a:t>
          </a:r>
        </a:p>
      </dsp:txBody>
      <dsp:txXfrm>
        <a:off x="278612" y="2678869"/>
        <a:ext cx="881655" cy="881655"/>
      </dsp:txXfrm>
    </dsp:sp>
    <dsp:sp modelId="{1D4B2211-9011-47DB-9E46-72904E205413}">
      <dsp:nvSpPr>
        <dsp:cNvPr id="0" name=""/>
        <dsp:cNvSpPr/>
      </dsp:nvSpPr>
      <dsp:spPr>
        <a:xfrm rot="18271984">
          <a:off x="1085779" y="1875834"/>
          <a:ext cx="689628" cy="42081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113118" y="2011995"/>
        <a:ext cx="563385" cy="252487"/>
      </dsp:txXfrm>
    </dsp:sp>
    <dsp:sp modelId="{85DC37BB-9F3C-4814-A87E-30BF0AB9A753}">
      <dsp:nvSpPr>
        <dsp:cNvPr id="0" name=""/>
        <dsp:cNvSpPr/>
      </dsp:nvSpPr>
      <dsp:spPr>
        <a:xfrm>
          <a:off x="1540450" y="397202"/>
          <a:ext cx="1246849" cy="124684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zh-CN" altLang="en-US" sz="1700" kern="1200" dirty="0"/>
            <a:t>单倍体子囊孢子</a:t>
          </a:r>
          <a:r>
            <a:rPr lang="en-US" altLang="zh-CN" sz="1700" kern="1200" dirty="0"/>
            <a:t>A</a:t>
          </a:r>
          <a:r>
            <a:rPr lang="zh-CN" altLang="en-US" sz="1700" kern="1200" dirty="0"/>
            <a:t>型</a:t>
          </a:r>
        </a:p>
      </dsp:txBody>
      <dsp:txXfrm>
        <a:off x="1723047" y="579799"/>
        <a:ext cx="881655" cy="881655"/>
      </dsp:txXfrm>
    </dsp:sp>
    <dsp:sp modelId="{064DE565-492F-40E5-A830-EE280EAE801C}">
      <dsp:nvSpPr>
        <dsp:cNvPr id="0" name=""/>
        <dsp:cNvSpPr/>
      </dsp:nvSpPr>
      <dsp:spPr>
        <a:xfrm rot="21383929">
          <a:off x="3228465" y="709536"/>
          <a:ext cx="1070431" cy="42081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228590" y="797663"/>
        <a:ext cx="944188" cy="2524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B97ED-7357-4B7D-B407-E4357A66CC23}">
      <dsp:nvSpPr>
        <dsp:cNvPr id="0" name=""/>
        <dsp:cNvSpPr/>
      </dsp:nvSpPr>
      <dsp:spPr>
        <a:xfrm>
          <a:off x="6097598" y="1985995"/>
          <a:ext cx="1451018" cy="8706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合子（</a:t>
          </a:r>
          <a:r>
            <a:rPr lang="en-US" altLang="zh-CN" sz="2100" kern="1200" dirty="0"/>
            <a:t>2n</a:t>
          </a:r>
          <a:r>
            <a:rPr lang="zh-CN" altLang="en-US" sz="2100" kern="1200" dirty="0"/>
            <a:t>）</a:t>
          </a:r>
        </a:p>
      </dsp:txBody>
      <dsp:txXfrm>
        <a:off x="6123097" y="2011494"/>
        <a:ext cx="1400020" cy="819613"/>
      </dsp:txXfrm>
    </dsp:sp>
    <dsp:sp modelId="{C8584229-6E77-411F-9E93-3DCA176B7D18}">
      <dsp:nvSpPr>
        <dsp:cNvPr id="0" name=""/>
        <dsp:cNvSpPr/>
      </dsp:nvSpPr>
      <dsp:spPr>
        <a:xfrm rot="10800000">
          <a:off x="5644880" y="2241375"/>
          <a:ext cx="307616" cy="3598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5737165" y="2313345"/>
        <a:ext cx="215331" cy="215912"/>
      </dsp:txXfrm>
    </dsp:sp>
    <dsp:sp modelId="{B28CD2A9-F127-48E2-BB02-6E7697C76307}">
      <dsp:nvSpPr>
        <dsp:cNvPr id="0" name=""/>
        <dsp:cNvSpPr/>
      </dsp:nvSpPr>
      <dsp:spPr>
        <a:xfrm>
          <a:off x="4066171" y="1985995"/>
          <a:ext cx="1451018" cy="8706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子囊开始形成</a:t>
          </a:r>
        </a:p>
      </dsp:txBody>
      <dsp:txXfrm>
        <a:off x="4091670" y="2011494"/>
        <a:ext cx="1400020" cy="819613"/>
      </dsp:txXfrm>
    </dsp:sp>
    <dsp:sp modelId="{457BFA03-B1B6-4389-830D-4022CB4DCFC4}">
      <dsp:nvSpPr>
        <dsp:cNvPr id="0" name=""/>
        <dsp:cNvSpPr/>
      </dsp:nvSpPr>
      <dsp:spPr>
        <a:xfrm rot="10800000">
          <a:off x="3613453" y="2241375"/>
          <a:ext cx="307616" cy="3598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3705738" y="2313345"/>
        <a:ext cx="215331" cy="215912"/>
      </dsp:txXfrm>
    </dsp:sp>
    <dsp:sp modelId="{E4760763-CBD0-4BB7-A37F-A29697B74070}">
      <dsp:nvSpPr>
        <dsp:cNvPr id="0" name=""/>
        <dsp:cNvSpPr/>
      </dsp:nvSpPr>
      <dsp:spPr>
        <a:xfrm>
          <a:off x="2034745" y="1985995"/>
          <a:ext cx="1451018" cy="8706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减数分裂</a:t>
          </a:r>
          <a:endParaRPr lang="en-US" altLang="zh-CN" sz="2100" kern="1200" dirty="0"/>
        </a:p>
      </dsp:txBody>
      <dsp:txXfrm>
        <a:off x="2060244" y="2011494"/>
        <a:ext cx="1400020" cy="819613"/>
      </dsp:txXfrm>
    </dsp:sp>
    <dsp:sp modelId="{37172767-64C3-412A-936E-1EE5537A5220}">
      <dsp:nvSpPr>
        <dsp:cNvPr id="0" name=""/>
        <dsp:cNvSpPr/>
      </dsp:nvSpPr>
      <dsp:spPr>
        <a:xfrm rot="10800000">
          <a:off x="1582027" y="2241375"/>
          <a:ext cx="307616" cy="3598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1674312" y="2313345"/>
        <a:ext cx="215331" cy="215912"/>
      </dsp:txXfrm>
    </dsp:sp>
    <dsp:sp modelId="{6E043F3C-2AC0-4AC7-A6BB-87AFE641D868}">
      <dsp:nvSpPr>
        <dsp:cNvPr id="0" name=""/>
        <dsp:cNvSpPr/>
      </dsp:nvSpPr>
      <dsp:spPr>
        <a:xfrm>
          <a:off x="3318" y="1985995"/>
          <a:ext cx="1451018" cy="8706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有丝分裂</a:t>
          </a:r>
          <a:endParaRPr lang="en-US" altLang="zh-CN" sz="2100" kern="1200" dirty="0"/>
        </a:p>
      </dsp:txBody>
      <dsp:txXfrm>
        <a:off x="28817" y="2011494"/>
        <a:ext cx="1400020" cy="8196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B7E2A-4583-49FD-B8E2-209E25793DE5}">
      <dsp:nvSpPr>
        <dsp:cNvPr id="0" name=""/>
        <dsp:cNvSpPr/>
      </dsp:nvSpPr>
      <dsp:spPr>
        <a:xfrm>
          <a:off x="168800" y="11213"/>
          <a:ext cx="11471710" cy="1670108"/>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65130" numCol="1" spcCol="1270" anchor="ctr" anchorCtr="0">
          <a:noAutofit/>
        </a:bodyPr>
        <a:lstStyle/>
        <a:p>
          <a:pPr lvl="0" algn="l" defTabSz="844550">
            <a:lnSpc>
              <a:spcPct val="90000"/>
            </a:lnSpc>
            <a:spcBef>
              <a:spcPct val="0"/>
            </a:spcBef>
            <a:spcAft>
              <a:spcPct val="35000"/>
            </a:spcAft>
          </a:pPr>
          <a:r>
            <a:rPr lang="zh-CN" altLang="en-US" sz="1900" kern="1200" dirty="0"/>
            <a:t>白眼雄果蝇</a:t>
          </a:r>
          <a:r>
            <a:rPr lang="en-US" altLang="zh-CN" sz="1900" kern="1200" dirty="0"/>
            <a:t>X</a:t>
          </a:r>
          <a:r>
            <a:rPr lang="zh-CN" altLang="en-US" sz="1900" kern="1200" dirty="0"/>
            <a:t>红眼雌果蝇</a:t>
          </a:r>
        </a:p>
      </dsp:txBody>
      <dsp:txXfrm>
        <a:off x="168800" y="428740"/>
        <a:ext cx="11054183" cy="835054"/>
      </dsp:txXfrm>
    </dsp:sp>
    <dsp:sp modelId="{B322475C-CD87-4D50-A4E3-53C7D81A35AF}">
      <dsp:nvSpPr>
        <dsp:cNvPr id="0" name=""/>
        <dsp:cNvSpPr/>
      </dsp:nvSpPr>
      <dsp:spPr>
        <a:xfrm>
          <a:off x="168800" y="1301832"/>
          <a:ext cx="2644229" cy="308919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a:t>在</a:t>
          </a:r>
          <a:r>
            <a:rPr lang="en-US" altLang="zh-CN" sz="1900" kern="1200" dirty="0"/>
            <a:t>F1</a:t>
          </a:r>
          <a:r>
            <a:rPr lang="zh-CN" altLang="en-US" sz="1900" kern="1200" dirty="0"/>
            <a:t>中无论雌雄都是红眼，</a:t>
          </a:r>
          <a:r>
            <a:rPr lang="en-US" altLang="zh-CN" sz="1900" kern="1200" dirty="0"/>
            <a:t>F2</a:t>
          </a:r>
          <a:r>
            <a:rPr lang="zh-CN" altLang="en-US" sz="1900" kern="1200" dirty="0"/>
            <a:t>中，红眼：白眼</a:t>
          </a:r>
          <a:r>
            <a:rPr lang="en-US" altLang="zh-CN" sz="1900" kern="1200" dirty="0"/>
            <a:t>=3:1</a:t>
          </a:r>
          <a:r>
            <a:rPr lang="zh-CN" altLang="en-US" sz="1900" kern="1200" dirty="0"/>
            <a:t>，但是白眼都是雄果蝇</a:t>
          </a:r>
        </a:p>
      </dsp:txBody>
      <dsp:txXfrm>
        <a:off x="168800" y="1301832"/>
        <a:ext cx="2644229" cy="3089197"/>
      </dsp:txXfrm>
    </dsp:sp>
    <dsp:sp modelId="{9EAAA95B-F912-4243-98E1-BE24B73EFBDA}">
      <dsp:nvSpPr>
        <dsp:cNvPr id="0" name=""/>
        <dsp:cNvSpPr/>
      </dsp:nvSpPr>
      <dsp:spPr>
        <a:xfrm>
          <a:off x="2813030" y="567719"/>
          <a:ext cx="8827481" cy="1670108"/>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65130" numCol="1" spcCol="1270" anchor="ctr" anchorCtr="0">
          <a:noAutofit/>
        </a:bodyPr>
        <a:lstStyle/>
        <a:p>
          <a:pPr lvl="0" algn="l" defTabSz="844550">
            <a:lnSpc>
              <a:spcPct val="90000"/>
            </a:lnSpc>
            <a:spcBef>
              <a:spcPct val="0"/>
            </a:spcBef>
            <a:spcAft>
              <a:spcPct val="35000"/>
            </a:spcAft>
          </a:pPr>
          <a:r>
            <a:rPr lang="zh-CN" altLang="en-US" sz="1900" kern="1200" dirty="0"/>
            <a:t>进行两组杂交</a:t>
          </a:r>
        </a:p>
      </dsp:txBody>
      <dsp:txXfrm>
        <a:off x="2813030" y="985246"/>
        <a:ext cx="8409954" cy="835054"/>
      </dsp:txXfrm>
    </dsp:sp>
    <dsp:sp modelId="{3DFC48B1-A39B-439C-93B7-7F7C3E0DAB39}">
      <dsp:nvSpPr>
        <dsp:cNvPr id="0" name=""/>
        <dsp:cNvSpPr/>
      </dsp:nvSpPr>
      <dsp:spPr>
        <a:xfrm>
          <a:off x="2813030" y="1858338"/>
          <a:ext cx="2644229" cy="301045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a:t>①白眼雄果蝇和红眼雌果蝇杂交②白眼雌果蝇和红眼雄果蝇杂交。</a:t>
          </a:r>
          <a:endParaRPr lang="en-US" altLang="zh-CN" sz="1900" kern="1200" dirty="0"/>
        </a:p>
        <a:p>
          <a:pPr lvl="0" algn="l" defTabSz="844550">
            <a:lnSpc>
              <a:spcPct val="90000"/>
            </a:lnSpc>
            <a:spcBef>
              <a:spcPct val="0"/>
            </a:spcBef>
            <a:spcAft>
              <a:spcPct val="35000"/>
            </a:spcAft>
          </a:pPr>
          <a:r>
            <a:rPr lang="zh-CN" altLang="en-US" sz="1900" kern="1200" dirty="0"/>
            <a:t>结论：控制果蝇眼色的基因位于</a:t>
          </a:r>
          <a:r>
            <a:rPr lang="en-US" altLang="zh-CN" sz="1900" kern="1200" dirty="0"/>
            <a:t>X</a:t>
          </a:r>
          <a:r>
            <a:rPr lang="zh-CN" altLang="en-US" sz="1900" kern="1200" dirty="0"/>
            <a:t>染色体上</a:t>
          </a:r>
        </a:p>
      </dsp:txBody>
      <dsp:txXfrm>
        <a:off x="2813030" y="1858338"/>
        <a:ext cx="2644229" cy="3010458"/>
      </dsp:txXfrm>
    </dsp:sp>
    <dsp:sp modelId="{97276604-CE98-44CA-BB81-0102DD672F81}">
      <dsp:nvSpPr>
        <dsp:cNvPr id="0" name=""/>
        <dsp:cNvSpPr/>
      </dsp:nvSpPr>
      <dsp:spPr>
        <a:xfrm>
          <a:off x="5457259" y="1124224"/>
          <a:ext cx="6183251" cy="1670108"/>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65130" numCol="1" spcCol="1270" anchor="ctr" anchorCtr="0">
          <a:noAutofit/>
        </a:bodyPr>
        <a:lstStyle/>
        <a:p>
          <a:pPr lvl="0" algn="l" defTabSz="844550">
            <a:lnSpc>
              <a:spcPct val="90000"/>
            </a:lnSpc>
            <a:spcBef>
              <a:spcPct val="0"/>
            </a:spcBef>
            <a:spcAft>
              <a:spcPct val="35000"/>
            </a:spcAft>
          </a:pPr>
          <a:r>
            <a:rPr lang="zh-CN" altLang="en-US" sz="1900" kern="1200" dirty="0"/>
            <a:t>意义</a:t>
          </a:r>
        </a:p>
      </dsp:txBody>
      <dsp:txXfrm>
        <a:off x="5457259" y="1541751"/>
        <a:ext cx="5765724" cy="835054"/>
      </dsp:txXfrm>
    </dsp:sp>
    <dsp:sp modelId="{74BC2BE5-7D94-4A3D-94B6-D9B094E658A5}">
      <dsp:nvSpPr>
        <dsp:cNvPr id="0" name=""/>
        <dsp:cNvSpPr/>
      </dsp:nvSpPr>
      <dsp:spPr>
        <a:xfrm>
          <a:off x="5439304" y="2382810"/>
          <a:ext cx="2644229" cy="303058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a:t>第一次将一个特定基因定位在一个特定染色体上，使染色体学说获得实验证据</a:t>
          </a:r>
        </a:p>
      </dsp:txBody>
      <dsp:txXfrm>
        <a:off x="5439304" y="2382810"/>
        <a:ext cx="2644229" cy="3030587"/>
      </dsp:txXfrm>
    </dsp:sp>
    <dsp:sp modelId="{A62EEF13-89AB-4189-BD3C-8C5428DF3626}">
      <dsp:nvSpPr>
        <dsp:cNvPr id="0" name=""/>
        <dsp:cNvSpPr/>
      </dsp:nvSpPr>
      <dsp:spPr>
        <a:xfrm>
          <a:off x="8101488" y="1680730"/>
          <a:ext cx="3539022" cy="1670108"/>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65130" numCol="1" spcCol="1270" anchor="ctr" anchorCtr="0">
          <a:noAutofit/>
        </a:bodyPr>
        <a:lstStyle/>
        <a:p>
          <a:pPr lvl="0" algn="l" defTabSz="844550">
            <a:lnSpc>
              <a:spcPct val="90000"/>
            </a:lnSpc>
            <a:spcBef>
              <a:spcPct val="0"/>
            </a:spcBef>
            <a:spcAft>
              <a:spcPct val="35000"/>
            </a:spcAft>
          </a:pPr>
          <a:r>
            <a:rPr lang="en-US" altLang="zh-CN" sz="1900" kern="1200" dirty="0"/>
            <a:t>Bridge</a:t>
          </a:r>
          <a:r>
            <a:rPr lang="zh-CN" altLang="en-US" sz="1900" kern="1200" dirty="0"/>
            <a:t>的细胞学方法证明</a:t>
          </a:r>
        </a:p>
      </dsp:txBody>
      <dsp:txXfrm>
        <a:off x="8101488" y="2098257"/>
        <a:ext cx="3121495" cy="835054"/>
      </dsp:txXfrm>
    </dsp:sp>
    <dsp:sp modelId="{756EA876-43B9-45F6-BF28-0C9F4CA9BD7E}">
      <dsp:nvSpPr>
        <dsp:cNvPr id="0" name=""/>
        <dsp:cNvSpPr/>
      </dsp:nvSpPr>
      <dsp:spPr>
        <a:xfrm>
          <a:off x="7241328" y="2971349"/>
          <a:ext cx="4388639" cy="306610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lvl="0" algn="l" defTabSz="311150">
            <a:lnSpc>
              <a:spcPct val="90000"/>
            </a:lnSpc>
            <a:spcBef>
              <a:spcPct val="0"/>
            </a:spcBef>
            <a:spcAft>
              <a:spcPct val="35000"/>
            </a:spcAft>
          </a:pPr>
          <a:r>
            <a:rPr lang="zh-CN" altLang="en-US" sz="700" kern="1200" dirty="0"/>
            <a:t>         </a:t>
          </a:r>
          <a:r>
            <a:rPr lang="zh-CN" altLang="en-US" sz="900" kern="1200" dirty="0"/>
            <a:t>他</a:t>
          </a:r>
          <a:r>
            <a:rPr lang="zh-CN" altLang="en-US" sz="1050" kern="1200" dirty="0"/>
            <a:t>在重复白眼雌蝇与红眼雄蝇的交配时，发现了约</a:t>
          </a:r>
          <a:r>
            <a:rPr lang="en-US" altLang="en-US" sz="1050" kern="1200" dirty="0"/>
            <a:t>1/2000</a:t>
          </a:r>
          <a:r>
            <a:rPr lang="zh-CN" altLang="en-US" sz="1050" kern="1200" dirty="0"/>
            <a:t>的初级例外子代，即女偏母、子偏父的“性状直传”；再将初级例外中白眼雌蝇与正常红眼雄蝇交配，发现了更高频率</a:t>
          </a:r>
          <a:r>
            <a:rPr lang="en-US" altLang="en-US" sz="1050" kern="1200" dirty="0"/>
            <a:t>(4%)</a:t>
          </a:r>
          <a:r>
            <a:rPr lang="zh-CN" altLang="en-US" sz="1050" kern="1200" dirty="0"/>
            <a:t>的次级例外。便假设初级例外的白眼雌蝇具有</a:t>
          </a:r>
          <a:r>
            <a:rPr lang="en-US" altLang="en-US" sz="1050" kern="1200" dirty="0"/>
            <a:t>XXY</a:t>
          </a:r>
          <a:r>
            <a:rPr lang="zh-CN" altLang="en-US" sz="1050" kern="1200" dirty="0"/>
            <a:t>的异常性染色体</a:t>
          </a:r>
          <a:r>
            <a:rPr lang="en-US" altLang="en-US" sz="1050" kern="1200" dirty="0"/>
            <a:t>(</a:t>
          </a:r>
          <a:r>
            <a:rPr lang="zh-CN" altLang="en-US" sz="1050" kern="1200" dirty="0"/>
            <a:t>即母本减数</a:t>
          </a:r>
          <a:r>
            <a:rPr lang="en-US" altLang="en-US" sz="1050" kern="1200" dirty="0"/>
            <a:t>Ⅰ</a:t>
          </a:r>
          <a:r>
            <a:rPr lang="zh-CN" altLang="en-US" sz="1050" kern="1200" dirty="0"/>
            <a:t>过程中</a:t>
          </a:r>
          <a:r>
            <a:rPr lang="en-US" altLang="en-US" sz="1050" kern="1200" dirty="0"/>
            <a:t>X</a:t>
          </a:r>
          <a:r>
            <a:rPr lang="zh-CN" altLang="en-US" sz="1050" kern="1200" dirty="0"/>
            <a:t>染色体不分离，共同进入受精卵所致</a:t>
          </a:r>
          <a:r>
            <a:rPr lang="en-US" altLang="en-US" sz="1050" kern="1200" dirty="0"/>
            <a:t>)</a:t>
          </a:r>
          <a:r>
            <a:rPr lang="zh-CN" altLang="en-US" sz="1050" kern="1200" dirty="0"/>
            <a:t>，它形成的</a:t>
          </a:r>
          <a:r>
            <a:rPr lang="en-US" altLang="en-US" sz="1050" kern="1200" dirty="0"/>
            <a:t>4</a:t>
          </a:r>
          <a:r>
            <a:rPr lang="zh-CN" altLang="en-US" sz="1050" kern="1200" dirty="0"/>
            <a:t>种配子与正常父本的</a:t>
          </a:r>
          <a:r>
            <a:rPr lang="en-US" altLang="en-US" sz="1050" kern="1200" dirty="0"/>
            <a:t>2</a:t>
          </a:r>
          <a:r>
            <a:rPr lang="zh-CN" altLang="en-US" sz="1050" kern="1200" dirty="0"/>
            <a:t>种配子结合，即形成</a:t>
          </a:r>
          <a:r>
            <a:rPr lang="en-US" altLang="en-US" sz="1050" kern="1200" dirty="0"/>
            <a:t>8</a:t>
          </a:r>
          <a:r>
            <a:rPr lang="zh-CN" altLang="en-US" sz="1050" kern="1200" dirty="0"/>
            <a:t>种眼色、性别、育性、生活力不同的后代，其中</a:t>
          </a:r>
          <a:r>
            <a:rPr lang="en-US" altLang="en-US" sz="1050" kern="1200" dirty="0"/>
            <a:t>4%</a:t>
          </a:r>
          <a:r>
            <a:rPr lang="zh-CN" altLang="en-US" sz="1050" kern="1200" dirty="0"/>
            <a:t>为直传性状的次级例外，之后还逐一镜检了这些果蝇的性染色体，结果完全证实了他的假说，同时还提出了性别平衡理论。这项研究直观地、令人信服地证实了染色体就是基因的载体。</a:t>
          </a:r>
        </a:p>
      </dsp:txBody>
      <dsp:txXfrm>
        <a:off x="7241328" y="2971349"/>
        <a:ext cx="4388639" cy="30661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9B97F-8CF2-4BD2-9686-279F702BE20D}">
      <dsp:nvSpPr>
        <dsp:cNvPr id="0" name=""/>
        <dsp:cNvSpPr/>
      </dsp:nvSpPr>
      <dsp:spPr>
        <a:xfrm>
          <a:off x="868412" y="3463721"/>
          <a:ext cx="925896" cy="462948"/>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遗传学第三定律</a:t>
          </a:r>
        </a:p>
      </dsp:txBody>
      <dsp:txXfrm>
        <a:off x="881971" y="3477280"/>
        <a:ext cx="898778" cy="435830"/>
      </dsp:txXfrm>
    </dsp:sp>
    <dsp:sp modelId="{71E871C1-C99B-452F-BC92-D62455E17679}">
      <dsp:nvSpPr>
        <dsp:cNvPr id="0" name=""/>
        <dsp:cNvSpPr/>
      </dsp:nvSpPr>
      <dsp:spPr>
        <a:xfrm rot="16675244">
          <a:off x="635691" y="2358143"/>
          <a:ext cx="2687594" cy="12150"/>
        </a:xfrm>
        <a:custGeom>
          <a:avLst/>
          <a:gdLst/>
          <a:ahLst/>
          <a:cxnLst/>
          <a:rect l="0" t="0" r="0" b="0"/>
          <a:pathLst>
            <a:path>
              <a:moveTo>
                <a:pt x="0" y="6075"/>
              </a:moveTo>
              <a:lnTo>
                <a:pt x="2687594" y="60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0" kern="1200">
            <a:latin typeface="华文楷体" pitchFamily="2" charset="-122"/>
            <a:ea typeface="华文楷体" pitchFamily="2" charset="-122"/>
          </a:endParaRPr>
        </a:p>
      </dsp:txBody>
      <dsp:txXfrm>
        <a:off x="1912298" y="2297028"/>
        <a:ext cx="134379" cy="134379"/>
      </dsp:txXfrm>
    </dsp:sp>
    <dsp:sp modelId="{0E13F1A8-DAF8-461E-9929-0DB056519BF0}">
      <dsp:nvSpPr>
        <dsp:cNvPr id="0" name=""/>
        <dsp:cNvSpPr/>
      </dsp:nvSpPr>
      <dsp:spPr>
        <a:xfrm>
          <a:off x="2164667" y="801767"/>
          <a:ext cx="925896" cy="462948"/>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连锁遗传现象的发现</a:t>
          </a:r>
        </a:p>
      </dsp:txBody>
      <dsp:txXfrm>
        <a:off x="2178226" y="815326"/>
        <a:ext cx="898778" cy="435830"/>
      </dsp:txXfrm>
    </dsp:sp>
    <dsp:sp modelId="{6D35C06A-DDBD-4C49-9B90-4B1DEB461CFA}">
      <dsp:nvSpPr>
        <dsp:cNvPr id="0" name=""/>
        <dsp:cNvSpPr/>
      </dsp:nvSpPr>
      <dsp:spPr>
        <a:xfrm rot="17692822">
          <a:off x="2835600" y="627873"/>
          <a:ext cx="880287" cy="12150"/>
        </a:xfrm>
        <a:custGeom>
          <a:avLst/>
          <a:gdLst/>
          <a:ahLst/>
          <a:cxnLst/>
          <a:rect l="0" t="0" r="0" b="0"/>
          <a:pathLst>
            <a:path>
              <a:moveTo>
                <a:pt x="0" y="6075"/>
              </a:moveTo>
              <a:lnTo>
                <a:pt x="880287"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53737" y="611941"/>
        <a:ext cx="44014" cy="44014"/>
      </dsp:txXfrm>
    </dsp:sp>
    <dsp:sp modelId="{2BA80B35-96DD-4AC1-9B98-B1761B54596C}">
      <dsp:nvSpPr>
        <dsp:cNvPr id="0" name=""/>
        <dsp:cNvSpPr/>
      </dsp:nvSpPr>
      <dsp:spPr>
        <a:xfrm>
          <a:off x="3460923" y="3181"/>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altLang="zh-CN" sz="700" b="0" kern="1200" dirty="0">
              <a:latin typeface="华文楷体" pitchFamily="2" charset="-122"/>
              <a:ea typeface="华文楷体" pitchFamily="2" charset="-122"/>
            </a:rPr>
            <a:t>1906</a:t>
          </a:r>
          <a:r>
            <a:rPr lang="zh-CN" altLang="en-US" sz="700" b="0" kern="1200" dirty="0">
              <a:latin typeface="华文楷体" pitchFamily="2" charset="-122"/>
              <a:ea typeface="华文楷体" pitchFamily="2" charset="-122"/>
            </a:rPr>
            <a:t>年</a:t>
          </a:r>
          <a:r>
            <a:rPr lang="en-US" altLang="zh-CN" sz="700" b="0" kern="1200" dirty="0" err="1">
              <a:latin typeface="华文楷体" pitchFamily="2" charset="-122"/>
              <a:ea typeface="华文楷体" pitchFamily="2" charset="-122"/>
            </a:rPr>
            <a:t>W.Bateson</a:t>
          </a:r>
          <a:r>
            <a:rPr lang="zh-CN" altLang="en-US" sz="700" b="0" kern="1200" dirty="0">
              <a:latin typeface="华文楷体" pitchFamily="2" charset="-122"/>
              <a:ea typeface="华文楷体" pitchFamily="2" charset="-122"/>
            </a:rPr>
            <a:t>和</a:t>
          </a:r>
          <a:r>
            <a:rPr lang="en-US" altLang="zh-CN" sz="700" b="0" kern="1200" dirty="0" err="1">
              <a:latin typeface="华文楷体" pitchFamily="2" charset="-122"/>
              <a:ea typeface="华文楷体" pitchFamily="2" charset="-122"/>
            </a:rPr>
            <a:t>R.C.Punnett</a:t>
          </a:r>
          <a:endParaRPr lang="en-US" altLang="zh-CN" sz="700" b="0" kern="1200" dirty="0">
            <a:latin typeface="华文楷体" pitchFamily="2" charset="-122"/>
            <a:ea typeface="华文楷体" pitchFamily="2" charset="-122"/>
          </a:endParaRPr>
        </a:p>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香豌豆实验</a:t>
          </a:r>
        </a:p>
      </dsp:txBody>
      <dsp:txXfrm>
        <a:off x="3474482" y="16740"/>
        <a:ext cx="898778" cy="435830"/>
      </dsp:txXfrm>
    </dsp:sp>
    <dsp:sp modelId="{732F3ED9-4A0C-4419-A810-2800632899C6}">
      <dsp:nvSpPr>
        <dsp:cNvPr id="0" name=""/>
        <dsp:cNvSpPr/>
      </dsp:nvSpPr>
      <dsp:spPr>
        <a:xfrm rot="19457599">
          <a:off x="3047695" y="894068"/>
          <a:ext cx="456098" cy="12150"/>
        </a:xfrm>
        <a:custGeom>
          <a:avLst/>
          <a:gdLst/>
          <a:ahLst/>
          <a:cxnLst/>
          <a:rect l="0" t="0" r="0" b="0"/>
          <a:pathLst>
            <a:path>
              <a:moveTo>
                <a:pt x="0" y="6075"/>
              </a:moveTo>
              <a:lnTo>
                <a:pt x="456098"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4341" y="888741"/>
        <a:ext cx="22804" cy="22804"/>
      </dsp:txXfrm>
    </dsp:sp>
    <dsp:sp modelId="{01FFED7F-39AD-4CEB-9F86-998304074A2D}">
      <dsp:nvSpPr>
        <dsp:cNvPr id="0" name=""/>
        <dsp:cNvSpPr/>
      </dsp:nvSpPr>
      <dsp:spPr>
        <a:xfrm>
          <a:off x="3460923" y="535571"/>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第一次发现连锁遗传现象</a:t>
          </a:r>
        </a:p>
      </dsp:txBody>
      <dsp:txXfrm>
        <a:off x="3474482" y="549130"/>
        <a:ext cx="898778" cy="435830"/>
      </dsp:txXfrm>
    </dsp:sp>
    <dsp:sp modelId="{1CD47892-4001-4DA1-B2CF-787A2FB9C219}">
      <dsp:nvSpPr>
        <dsp:cNvPr id="0" name=""/>
        <dsp:cNvSpPr/>
      </dsp:nvSpPr>
      <dsp:spPr>
        <a:xfrm rot="2142401">
          <a:off x="3047695" y="1160263"/>
          <a:ext cx="456098" cy="12150"/>
        </a:xfrm>
        <a:custGeom>
          <a:avLst/>
          <a:gdLst/>
          <a:ahLst/>
          <a:cxnLst/>
          <a:rect l="0" t="0" r="0" b="0"/>
          <a:pathLst>
            <a:path>
              <a:moveTo>
                <a:pt x="0" y="6075"/>
              </a:moveTo>
              <a:lnTo>
                <a:pt x="456098"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4341" y="1154936"/>
        <a:ext cx="22804" cy="22804"/>
      </dsp:txXfrm>
    </dsp:sp>
    <dsp:sp modelId="{580FB3BD-8329-4571-B31B-E6323D1FDB10}">
      <dsp:nvSpPr>
        <dsp:cNvPr id="0" name=""/>
        <dsp:cNvSpPr/>
      </dsp:nvSpPr>
      <dsp:spPr>
        <a:xfrm>
          <a:off x="3460923" y="1067962"/>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并未做出正确的解释</a:t>
          </a:r>
        </a:p>
      </dsp:txBody>
      <dsp:txXfrm>
        <a:off x="3474482" y="1081521"/>
        <a:ext cx="898778" cy="435830"/>
      </dsp:txXfrm>
    </dsp:sp>
    <dsp:sp modelId="{2CDF27FF-AED1-471D-A1CA-7A39822338AB}">
      <dsp:nvSpPr>
        <dsp:cNvPr id="0" name=""/>
        <dsp:cNvSpPr/>
      </dsp:nvSpPr>
      <dsp:spPr>
        <a:xfrm rot="3907178">
          <a:off x="2835600" y="1426459"/>
          <a:ext cx="880287" cy="12150"/>
        </a:xfrm>
        <a:custGeom>
          <a:avLst/>
          <a:gdLst/>
          <a:ahLst/>
          <a:cxnLst/>
          <a:rect l="0" t="0" r="0" b="0"/>
          <a:pathLst>
            <a:path>
              <a:moveTo>
                <a:pt x="0" y="6075"/>
              </a:moveTo>
              <a:lnTo>
                <a:pt x="880287"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53737" y="1410527"/>
        <a:ext cx="44014" cy="44014"/>
      </dsp:txXfrm>
    </dsp:sp>
    <dsp:sp modelId="{6ADC400C-4D60-4396-B848-DB53BEEBBB82}">
      <dsp:nvSpPr>
        <dsp:cNvPr id="0" name=""/>
        <dsp:cNvSpPr/>
      </dsp:nvSpPr>
      <dsp:spPr>
        <a:xfrm>
          <a:off x="3460923" y="1600353"/>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a:latin typeface="华文楷体" pitchFamily="2" charset="-122"/>
              <a:ea typeface="华文楷体" pitchFamily="2" charset="-122"/>
            </a:rPr>
            <a:t>连锁遗传的概念</a:t>
          </a:r>
          <a:endParaRPr lang="zh-CN" altLang="en-US" sz="700" b="0" kern="1200" dirty="0">
            <a:latin typeface="华文楷体" pitchFamily="2" charset="-122"/>
            <a:ea typeface="华文楷体" pitchFamily="2" charset="-122"/>
          </a:endParaRPr>
        </a:p>
      </dsp:txBody>
      <dsp:txXfrm>
        <a:off x="3474482" y="1613912"/>
        <a:ext cx="898778" cy="435830"/>
      </dsp:txXfrm>
    </dsp:sp>
    <dsp:sp modelId="{0C241E92-5CF7-4D8D-A1F6-BA1A52218665}">
      <dsp:nvSpPr>
        <dsp:cNvPr id="0" name=""/>
        <dsp:cNvSpPr/>
      </dsp:nvSpPr>
      <dsp:spPr>
        <a:xfrm>
          <a:off x="4386820" y="1825752"/>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62741" y="1822568"/>
        <a:ext cx="18517" cy="18517"/>
      </dsp:txXfrm>
    </dsp:sp>
    <dsp:sp modelId="{1BFEA167-2DC7-4BBB-99BB-DBFA8239B30B}">
      <dsp:nvSpPr>
        <dsp:cNvPr id="0" name=""/>
        <dsp:cNvSpPr/>
      </dsp:nvSpPr>
      <dsp:spPr>
        <a:xfrm>
          <a:off x="4757179" y="1600353"/>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亲本所具有的两个性状</a:t>
          </a:r>
        </a:p>
      </dsp:txBody>
      <dsp:txXfrm>
        <a:off x="4770738" y="1613912"/>
        <a:ext cx="898778" cy="435830"/>
      </dsp:txXfrm>
    </dsp:sp>
    <dsp:sp modelId="{A0FB40D3-6773-42ED-9E16-593103286F23}">
      <dsp:nvSpPr>
        <dsp:cNvPr id="0" name=""/>
        <dsp:cNvSpPr/>
      </dsp:nvSpPr>
      <dsp:spPr>
        <a:xfrm>
          <a:off x="5683076" y="1825752"/>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858996" y="1822568"/>
        <a:ext cx="18517" cy="18517"/>
      </dsp:txXfrm>
    </dsp:sp>
    <dsp:sp modelId="{1EA4D3F5-32CC-41AE-AB5D-5BB47FFF082F}">
      <dsp:nvSpPr>
        <dsp:cNvPr id="0" name=""/>
        <dsp:cNvSpPr/>
      </dsp:nvSpPr>
      <dsp:spPr>
        <a:xfrm>
          <a:off x="6053435" y="1600353"/>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altLang="zh-CN" sz="700" b="0" kern="1200" dirty="0">
              <a:latin typeface="华文楷体" pitchFamily="2" charset="-122"/>
              <a:ea typeface="华文楷体" pitchFamily="2" charset="-122"/>
            </a:rPr>
            <a:t>F2</a:t>
          </a:r>
          <a:r>
            <a:rPr lang="zh-CN" altLang="en-US" sz="700" b="0" kern="1200" dirty="0">
              <a:latin typeface="华文楷体" pitchFamily="2" charset="-122"/>
              <a:ea typeface="华文楷体" pitchFamily="2" charset="-122"/>
            </a:rPr>
            <a:t>中常常联系在一起而遗传</a:t>
          </a:r>
        </a:p>
      </dsp:txBody>
      <dsp:txXfrm>
        <a:off x="6066994" y="1613912"/>
        <a:ext cx="898778" cy="435830"/>
      </dsp:txXfrm>
    </dsp:sp>
    <dsp:sp modelId="{711C3B1A-9C9E-4F88-91A7-C80DCF2D025B}">
      <dsp:nvSpPr>
        <dsp:cNvPr id="0" name=""/>
        <dsp:cNvSpPr/>
      </dsp:nvSpPr>
      <dsp:spPr>
        <a:xfrm rot="17945813">
          <a:off x="1598686" y="3356375"/>
          <a:ext cx="761603" cy="12150"/>
        </a:xfrm>
        <a:custGeom>
          <a:avLst/>
          <a:gdLst/>
          <a:ahLst/>
          <a:cxnLst/>
          <a:rect l="0" t="0" r="0" b="0"/>
          <a:pathLst>
            <a:path>
              <a:moveTo>
                <a:pt x="0" y="6075"/>
              </a:moveTo>
              <a:lnTo>
                <a:pt x="761603" y="60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1960448" y="3343411"/>
        <a:ext cx="38080" cy="38080"/>
      </dsp:txXfrm>
    </dsp:sp>
    <dsp:sp modelId="{3664EEAB-F34F-41CD-89D4-367366515AA7}">
      <dsp:nvSpPr>
        <dsp:cNvPr id="0" name=""/>
        <dsp:cNvSpPr/>
      </dsp:nvSpPr>
      <dsp:spPr>
        <a:xfrm>
          <a:off x="2164667" y="2798232"/>
          <a:ext cx="925896" cy="462948"/>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连锁类型</a:t>
          </a:r>
          <a:endParaRPr lang="en-US" altLang="zh-CN" sz="700" b="0" kern="1200" dirty="0">
            <a:latin typeface="华文楷体" pitchFamily="2" charset="-122"/>
            <a:ea typeface="华文楷体" pitchFamily="2" charset="-122"/>
          </a:endParaRPr>
        </a:p>
        <a:p>
          <a:pPr lvl="0" algn="ctr" defTabSz="311150">
            <a:lnSpc>
              <a:spcPct val="90000"/>
            </a:lnSpc>
            <a:spcBef>
              <a:spcPct val="0"/>
            </a:spcBef>
            <a:spcAft>
              <a:spcPct val="35000"/>
            </a:spcAft>
          </a:pPr>
          <a:r>
            <a:rPr lang="en-US" altLang="zh-CN" sz="700" b="0" kern="1200" dirty="0">
              <a:latin typeface="华文楷体" pitchFamily="2" charset="-122"/>
              <a:ea typeface="华文楷体" pitchFamily="2" charset="-122"/>
            </a:rPr>
            <a:t>(</a:t>
          </a:r>
          <a:r>
            <a:rPr lang="zh-CN" altLang="en-US" sz="700" b="0" kern="1200" dirty="0">
              <a:latin typeface="华文楷体" pitchFamily="2" charset="-122"/>
              <a:ea typeface="华文楷体" pitchFamily="2" charset="-122"/>
            </a:rPr>
            <a:t>摩尔根）</a:t>
          </a:r>
        </a:p>
      </dsp:txBody>
      <dsp:txXfrm>
        <a:off x="2178226" y="2811791"/>
        <a:ext cx="898778" cy="435830"/>
      </dsp:txXfrm>
    </dsp:sp>
    <dsp:sp modelId="{09EF7A43-A9A9-42C2-97BC-D2BDFAF692B9}">
      <dsp:nvSpPr>
        <dsp:cNvPr id="0" name=""/>
        <dsp:cNvSpPr/>
      </dsp:nvSpPr>
      <dsp:spPr>
        <a:xfrm rot="18770822">
          <a:off x="3003438" y="2823984"/>
          <a:ext cx="544610" cy="12150"/>
        </a:xfrm>
        <a:custGeom>
          <a:avLst/>
          <a:gdLst/>
          <a:ahLst/>
          <a:cxnLst/>
          <a:rect l="0" t="0" r="0" b="0"/>
          <a:pathLst>
            <a:path>
              <a:moveTo>
                <a:pt x="0" y="6075"/>
              </a:moveTo>
              <a:lnTo>
                <a:pt x="544610"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2128" y="2816445"/>
        <a:ext cx="27230" cy="27230"/>
      </dsp:txXfrm>
    </dsp:sp>
    <dsp:sp modelId="{902F3493-D954-4D62-B997-028AD1447471}">
      <dsp:nvSpPr>
        <dsp:cNvPr id="0" name=""/>
        <dsp:cNvSpPr/>
      </dsp:nvSpPr>
      <dsp:spPr>
        <a:xfrm>
          <a:off x="3460923" y="2398939"/>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完全连锁</a:t>
          </a:r>
        </a:p>
      </dsp:txBody>
      <dsp:txXfrm>
        <a:off x="3474482" y="2412498"/>
        <a:ext cx="898778" cy="435830"/>
      </dsp:txXfrm>
    </dsp:sp>
    <dsp:sp modelId="{70743549-AE04-4122-8FE6-E786AE88A562}">
      <dsp:nvSpPr>
        <dsp:cNvPr id="0" name=""/>
        <dsp:cNvSpPr/>
      </dsp:nvSpPr>
      <dsp:spPr>
        <a:xfrm rot="19457599">
          <a:off x="4343950" y="2491240"/>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60597" y="2485913"/>
        <a:ext cx="22804" cy="22804"/>
      </dsp:txXfrm>
    </dsp:sp>
    <dsp:sp modelId="{CBD12B4B-7D09-4652-A20E-38633F34BD0B}">
      <dsp:nvSpPr>
        <dsp:cNvPr id="0" name=""/>
        <dsp:cNvSpPr/>
      </dsp:nvSpPr>
      <dsp:spPr>
        <a:xfrm>
          <a:off x="4757179" y="2132744"/>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同一条染色体上的基因</a:t>
          </a:r>
        </a:p>
      </dsp:txBody>
      <dsp:txXfrm>
        <a:off x="4770738" y="2146303"/>
        <a:ext cx="898778" cy="435830"/>
      </dsp:txXfrm>
    </dsp:sp>
    <dsp:sp modelId="{CFE6A5B8-720B-4F42-90F2-0176A457C1A0}">
      <dsp:nvSpPr>
        <dsp:cNvPr id="0" name=""/>
        <dsp:cNvSpPr/>
      </dsp:nvSpPr>
      <dsp:spPr>
        <a:xfrm>
          <a:off x="5683076" y="2358143"/>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858996" y="2354959"/>
        <a:ext cx="18517" cy="18517"/>
      </dsp:txXfrm>
    </dsp:sp>
    <dsp:sp modelId="{5B9B3007-0471-4298-AE1A-1DDEB957A070}">
      <dsp:nvSpPr>
        <dsp:cNvPr id="0" name=""/>
        <dsp:cNvSpPr/>
      </dsp:nvSpPr>
      <dsp:spPr>
        <a:xfrm>
          <a:off x="6053435" y="2132744"/>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altLang="zh-CN" sz="700" b="0" kern="1200" dirty="0">
              <a:latin typeface="华文楷体" pitchFamily="2" charset="-122"/>
              <a:ea typeface="华文楷体" pitchFamily="2" charset="-122"/>
            </a:rPr>
            <a:t>100%</a:t>
          </a:r>
          <a:r>
            <a:rPr lang="zh-CN" altLang="en-US" sz="700" b="0" kern="1200" dirty="0">
              <a:latin typeface="华文楷体" pitchFamily="2" charset="-122"/>
              <a:ea typeface="华文楷体" pitchFamily="2" charset="-122"/>
            </a:rPr>
            <a:t>联系在一起</a:t>
          </a:r>
        </a:p>
      </dsp:txBody>
      <dsp:txXfrm>
        <a:off x="6066994" y="2146303"/>
        <a:ext cx="898778" cy="435830"/>
      </dsp:txXfrm>
    </dsp:sp>
    <dsp:sp modelId="{4ED3579F-07D8-4228-825E-DDEF40930036}">
      <dsp:nvSpPr>
        <dsp:cNvPr id="0" name=""/>
        <dsp:cNvSpPr/>
      </dsp:nvSpPr>
      <dsp:spPr>
        <a:xfrm>
          <a:off x="6979332" y="2358143"/>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155252" y="2354959"/>
        <a:ext cx="18517" cy="18517"/>
      </dsp:txXfrm>
    </dsp:sp>
    <dsp:sp modelId="{BD079FDD-0750-40D2-835B-18DC48CE7E6F}">
      <dsp:nvSpPr>
        <dsp:cNvPr id="0" name=""/>
        <dsp:cNvSpPr/>
      </dsp:nvSpPr>
      <dsp:spPr>
        <a:xfrm>
          <a:off x="7349690" y="2132744"/>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不发生交换</a:t>
          </a:r>
        </a:p>
      </dsp:txBody>
      <dsp:txXfrm>
        <a:off x="7363249" y="2146303"/>
        <a:ext cx="898778" cy="435830"/>
      </dsp:txXfrm>
    </dsp:sp>
    <dsp:sp modelId="{FA186845-3B2C-4875-89C2-F5EE55EEDBC1}">
      <dsp:nvSpPr>
        <dsp:cNvPr id="0" name=""/>
        <dsp:cNvSpPr/>
      </dsp:nvSpPr>
      <dsp:spPr>
        <a:xfrm rot="2142401">
          <a:off x="4343950" y="2757436"/>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0597" y="2752109"/>
        <a:ext cx="22804" cy="22804"/>
      </dsp:txXfrm>
    </dsp:sp>
    <dsp:sp modelId="{C2984B4A-26D6-46BE-94DA-9365AD5915E1}">
      <dsp:nvSpPr>
        <dsp:cNvPr id="0" name=""/>
        <dsp:cNvSpPr/>
      </dsp:nvSpPr>
      <dsp:spPr>
        <a:xfrm>
          <a:off x="4757179" y="2665134"/>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交换率为</a:t>
          </a:r>
          <a:r>
            <a:rPr lang="en-US" altLang="zh-CN" sz="700" b="0" kern="1200" dirty="0">
              <a:latin typeface="华文楷体" pitchFamily="2" charset="-122"/>
              <a:ea typeface="华文楷体" pitchFamily="2" charset="-122"/>
            </a:rPr>
            <a:t>0</a:t>
          </a:r>
          <a:r>
            <a:rPr lang="zh-CN" altLang="en-US" sz="700" b="0" kern="1200" dirty="0">
              <a:latin typeface="华文楷体" pitchFamily="2" charset="-122"/>
              <a:ea typeface="华文楷体" pitchFamily="2" charset="-122"/>
            </a:rPr>
            <a:t>时</a:t>
          </a:r>
        </a:p>
      </dsp:txBody>
      <dsp:txXfrm>
        <a:off x="4770738" y="2678693"/>
        <a:ext cx="898778" cy="435830"/>
      </dsp:txXfrm>
    </dsp:sp>
    <dsp:sp modelId="{C7659226-94D8-426C-9FD1-2CA1A3866F08}">
      <dsp:nvSpPr>
        <dsp:cNvPr id="0" name=""/>
        <dsp:cNvSpPr/>
      </dsp:nvSpPr>
      <dsp:spPr>
        <a:xfrm rot="2829178">
          <a:off x="3003438" y="3223278"/>
          <a:ext cx="544610" cy="12150"/>
        </a:xfrm>
        <a:custGeom>
          <a:avLst/>
          <a:gdLst/>
          <a:ahLst/>
          <a:cxnLst/>
          <a:rect l="0" t="0" r="0" b="0"/>
          <a:pathLst>
            <a:path>
              <a:moveTo>
                <a:pt x="0" y="6075"/>
              </a:moveTo>
              <a:lnTo>
                <a:pt x="544610"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2128" y="3215738"/>
        <a:ext cx="27230" cy="27230"/>
      </dsp:txXfrm>
    </dsp:sp>
    <dsp:sp modelId="{BBF53596-263B-43E9-BF18-0E79530B5DBE}">
      <dsp:nvSpPr>
        <dsp:cNvPr id="0" name=""/>
        <dsp:cNvSpPr/>
      </dsp:nvSpPr>
      <dsp:spPr>
        <a:xfrm>
          <a:off x="3460923" y="3197525"/>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不完全连锁</a:t>
          </a:r>
        </a:p>
      </dsp:txBody>
      <dsp:txXfrm>
        <a:off x="3474482" y="3211084"/>
        <a:ext cx="898778" cy="435830"/>
      </dsp:txXfrm>
    </dsp:sp>
    <dsp:sp modelId="{F32B3D54-55B2-42BC-9E8F-14EDE9296751}">
      <dsp:nvSpPr>
        <dsp:cNvPr id="0" name=""/>
        <dsp:cNvSpPr/>
      </dsp:nvSpPr>
      <dsp:spPr>
        <a:xfrm>
          <a:off x="4386820" y="3422924"/>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2741" y="3419741"/>
        <a:ext cx="18517" cy="18517"/>
      </dsp:txXfrm>
    </dsp:sp>
    <dsp:sp modelId="{3F42D31B-F5E0-45A5-A7C6-71988CF48E60}">
      <dsp:nvSpPr>
        <dsp:cNvPr id="0" name=""/>
        <dsp:cNvSpPr/>
      </dsp:nvSpPr>
      <dsp:spPr>
        <a:xfrm>
          <a:off x="4757179" y="3197525"/>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位于同一染色体</a:t>
          </a:r>
        </a:p>
      </dsp:txBody>
      <dsp:txXfrm>
        <a:off x="4770738" y="3211084"/>
        <a:ext cx="898778" cy="435830"/>
      </dsp:txXfrm>
    </dsp:sp>
    <dsp:sp modelId="{D0082175-CDEA-4365-AC92-DEB60C63BBBD}">
      <dsp:nvSpPr>
        <dsp:cNvPr id="0" name=""/>
        <dsp:cNvSpPr/>
      </dsp:nvSpPr>
      <dsp:spPr>
        <a:xfrm>
          <a:off x="5683076" y="3422924"/>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5858996" y="3419741"/>
        <a:ext cx="18517" cy="18517"/>
      </dsp:txXfrm>
    </dsp:sp>
    <dsp:sp modelId="{1D94D0C9-86DD-42AC-8C09-059225BA5F4F}">
      <dsp:nvSpPr>
        <dsp:cNvPr id="0" name=""/>
        <dsp:cNvSpPr/>
      </dsp:nvSpPr>
      <dsp:spPr>
        <a:xfrm>
          <a:off x="6053435" y="3197525"/>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两个或两个以上的非等位基因</a:t>
          </a:r>
        </a:p>
      </dsp:txBody>
      <dsp:txXfrm>
        <a:off x="6066994" y="3211084"/>
        <a:ext cx="898778" cy="435830"/>
      </dsp:txXfrm>
    </dsp:sp>
    <dsp:sp modelId="{BDE4E2FD-FAE7-4FC4-94D2-D9ED49E1916B}">
      <dsp:nvSpPr>
        <dsp:cNvPr id="0" name=""/>
        <dsp:cNvSpPr/>
      </dsp:nvSpPr>
      <dsp:spPr>
        <a:xfrm>
          <a:off x="6979332" y="3422924"/>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7155252" y="3419741"/>
        <a:ext cx="18517" cy="18517"/>
      </dsp:txXfrm>
    </dsp:sp>
    <dsp:sp modelId="{DCE8AEC7-1FD8-4299-941C-C9806AD5B793}">
      <dsp:nvSpPr>
        <dsp:cNvPr id="0" name=""/>
        <dsp:cNvSpPr/>
      </dsp:nvSpPr>
      <dsp:spPr>
        <a:xfrm>
          <a:off x="7349690" y="3197525"/>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不总是作为一个整体传到子代</a:t>
          </a:r>
        </a:p>
      </dsp:txBody>
      <dsp:txXfrm>
        <a:off x="7363249" y="3211084"/>
        <a:ext cx="898778" cy="435830"/>
      </dsp:txXfrm>
    </dsp:sp>
    <dsp:sp modelId="{20633D56-25DD-435B-BACB-E10159B635A3}">
      <dsp:nvSpPr>
        <dsp:cNvPr id="0" name=""/>
        <dsp:cNvSpPr/>
      </dsp:nvSpPr>
      <dsp:spPr>
        <a:xfrm rot="4249260">
          <a:off x="1415811" y="4221510"/>
          <a:ext cx="1127353" cy="12150"/>
        </a:xfrm>
        <a:custGeom>
          <a:avLst/>
          <a:gdLst/>
          <a:ahLst/>
          <a:cxnLst/>
          <a:rect l="0" t="0" r="0" b="0"/>
          <a:pathLst>
            <a:path>
              <a:moveTo>
                <a:pt x="0" y="6075"/>
              </a:moveTo>
              <a:lnTo>
                <a:pt x="1127353" y="60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1951304" y="4199402"/>
        <a:ext cx="56367" cy="56367"/>
      </dsp:txXfrm>
    </dsp:sp>
    <dsp:sp modelId="{AE0BE647-7016-4BA4-A6FD-34CCE8B0174E}">
      <dsp:nvSpPr>
        <dsp:cNvPr id="0" name=""/>
        <dsp:cNvSpPr/>
      </dsp:nvSpPr>
      <dsp:spPr>
        <a:xfrm>
          <a:off x="2164667" y="4528502"/>
          <a:ext cx="925896" cy="462948"/>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交换和重组值</a:t>
          </a:r>
          <a:endParaRPr lang="en-US" altLang="zh-CN" sz="700" b="0" kern="1200" dirty="0">
            <a:latin typeface="华文楷体" pitchFamily="2" charset="-122"/>
            <a:ea typeface="华文楷体" pitchFamily="2" charset="-122"/>
          </a:endParaRPr>
        </a:p>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（不完全连锁）</a:t>
          </a:r>
        </a:p>
      </dsp:txBody>
      <dsp:txXfrm>
        <a:off x="2178226" y="4542061"/>
        <a:ext cx="898778" cy="435830"/>
      </dsp:txXfrm>
    </dsp:sp>
    <dsp:sp modelId="{8E6B6D5F-C134-4E7D-8048-45DE6D90346A}">
      <dsp:nvSpPr>
        <dsp:cNvPr id="0" name=""/>
        <dsp:cNvSpPr/>
      </dsp:nvSpPr>
      <dsp:spPr>
        <a:xfrm rot="18289469">
          <a:off x="2951473" y="4487706"/>
          <a:ext cx="648541" cy="12150"/>
        </a:xfrm>
        <a:custGeom>
          <a:avLst/>
          <a:gdLst/>
          <a:ahLst/>
          <a:cxnLst/>
          <a:rect l="0" t="0" r="0" b="0"/>
          <a:pathLst>
            <a:path>
              <a:moveTo>
                <a:pt x="0" y="6075"/>
              </a:moveTo>
              <a:lnTo>
                <a:pt x="648541"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59530" y="4477567"/>
        <a:ext cx="32427" cy="32427"/>
      </dsp:txXfrm>
    </dsp:sp>
    <dsp:sp modelId="{EEEEBE0F-1AD3-4E7D-BE9E-6454C97BCDEA}">
      <dsp:nvSpPr>
        <dsp:cNvPr id="0" name=""/>
        <dsp:cNvSpPr/>
      </dsp:nvSpPr>
      <dsp:spPr>
        <a:xfrm>
          <a:off x="3460923" y="3996111"/>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交换</a:t>
          </a:r>
        </a:p>
      </dsp:txBody>
      <dsp:txXfrm>
        <a:off x="3474482" y="4009670"/>
        <a:ext cx="898778" cy="435830"/>
      </dsp:txXfrm>
    </dsp:sp>
    <dsp:sp modelId="{50A5E7B2-581D-4537-911B-A5266E6C37F7}">
      <dsp:nvSpPr>
        <dsp:cNvPr id="0" name=""/>
        <dsp:cNvSpPr/>
      </dsp:nvSpPr>
      <dsp:spPr>
        <a:xfrm rot="19457599">
          <a:off x="4343950" y="4088413"/>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0597" y="4083085"/>
        <a:ext cx="22804" cy="22804"/>
      </dsp:txXfrm>
    </dsp:sp>
    <dsp:sp modelId="{BE7F9C72-5AE2-4B1E-816C-96476DD02AA8}">
      <dsp:nvSpPr>
        <dsp:cNvPr id="0" name=""/>
        <dsp:cNvSpPr/>
      </dsp:nvSpPr>
      <dsp:spPr>
        <a:xfrm>
          <a:off x="4757179" y="3729916"/>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杂合</a:t>
          </a:r>
          <a:r>
            <a:rPr lang="en-US" altLang="zh-CN" sz="700" b="0" kern="1200" dirty="0">
              <a:latin typeface="华文楷体" pitchFamily="2" charset="-122"/>
              <a:ea typeface="华文楷体" pitchFamily="2" charset="-122"/>
            </a:rPr>
            <a:t>F1</a:t>
          </a:r>
          <a:r>
            <a:rPr lang="zh-CN" altLang="en-US" sz="700" b="0" kern="1200" dirty="0">
              <a:latin typeface="华文楷体" pitchFamily="2" charset="-122"/>
              <a:ea typeface="华文楷体" pitchFamily="2" charset="-122"/>
            </a:rPr>
            <a:t>形成配子时同源染色体等位基因发生了交换</a:t>
          </a:r>
        </a:p>
      </dsp:txBody>
      <dsp:txXfrm>
        <a:off x="4770738" y="3743475"/>
        <a:ext cx="898778" cy="435830"/>
      </dsp:txXfrm>
    </dsp:sp>
    <dsp:sp modelId="{A4DAD147-89DA-4AB4-931C-07333325FDD6}">
      <dsp:nvSpPr>
        <dsp:cNvPr id="0" name=""/>
        <dsp:cNvSpPr/>
      </dsp:nvSpPr>
      <dsp:spPr>
        <a:xfrm rot="2142401">
          <a:off x="4343950" y="4354608"/>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0597" y="4349281"/>
        <a:ext cx="22804" cy="22804"/>
      </dsp:txXfrm>
    </dsp:sp>
    <dsp:sp modelId="{408DD112-F09D-4497-BAA0-698545ECA55A}">
      <dsp:nvSpPr>
        <dsp:cNvPr id="0" name=""/>
        <dsp:cNvSpPr/>
      </dsp:nvSpPr>
      <dsp:spPr>
        <a:xfrm>
          <a:off x="4757179" y="4262307"/>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交换值</a:t>
          </a:r>
        </a:p>
      </dsp:txBody>
      <dsp:txXfrm>
        <a:off x="4770738" y="4275866"/>
        <a:ext cx="898778" cy="435830"/>
      </dsp:txXfrm>
    </dsp:sp>
    <dsp:sp modelId="{292FFC60-DEA4-4F09-A3E2-1DB77F6F3D83}">
      <dsp:nvSpPr>
        <dsp:cNvPr id="0" name=""/>
        <dsp:cNvSpPr/>
      </dsp:nvSpPr>
      <dsp:spPr>
        <a:xfrm>
          <a:off x="5683076" y="4487706"/>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5858996" y="4484522"/>
        <a:ext cx="18517" cy="18517"/>
      </dsp:txXfrm>
    </dsp:sp>
    <dsp:sp modelId="{CB9EFE8E-64BC-40AD-930A-BE4AC92D2DE5}">
      <dsp:nvSpPr>
        <dsp:cNvPr id="0" name=""/>
        <dsp:cNvSpPr/>
      </dsp:nvSpPr>
      <dsp:spPr>
        <a:xfrm>
          <a:off x="6053435" y="4262307"/>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可用来表示基因间距离的长短</a:t>
          </a:r>
        </a:p>
      </dsp:txBody>
      <dsp:txXfrm>
        <a:off x="6066994" y="4275866"/>
        <a:ext cx="898778" cy="435830"/>
      </dsp:txXfrm>
    </dsp:sp>
    <dsp:sp modelId="{68F714C4-8184-4067-8713-68FA407CF24B}">
      <dsp:nvSpPr>
        <dsp:cNvPr id="0" name=""/>
        <dsp:cNvSpPr/>
      </dsp:nvSpPr>
      <dsp:spPr>
        <a:xfrm rot="3310531">
          <a:off x="2951473" y="5020096"/>
          <a:ext cx="648541" cy="12150"/>
        </a:xfrm>
        <a:custGeom>
          <a:avLst/>
          <a:gdLst/>
          <a:ahLst/>
          <a:cxnLst/>
          <a:rect l="0" t="0" r="0" b="0"/>
          <a:pathLst>
            <a:path>
              <a:moveTo>
                <a:pt x="0" y="6075"/>
              </a:moveTo>
              <a:lnTo>
                <a:pt x="648541"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59530" y="5009958"/>
        <a:ext cx="32427" cy="32427"/>
      </dsp:txXfrm>
    </dsp:sp>
    <dsp:sp modelId="{25F4E8ED-EEEB-4EC1-8B21-07B2C1BC8376}">
      <dsp:nvSpPr>
        <dsp:cNvPr id="0" name=""/>
        <dsp:cNvSpPr/>
      </dsp:nvSpPr>
      <dsp:spPr>
        <a:xfrm>
          <a:off x="3460923" y="5060893"/>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重组值</a:t>
          </a:r>
        </a:p>
      </dsp:txBody>
      <dsp:txXfrm>
        <a:off x="3474482" y="5074452"/>
        <a:ext cx="898778" cy="435830"/>
      </dsp:txXfrm>
    </dsp:sp>
    <dsp:sp modelId="{4CC21413-392F-4B40-8979-B79E08521355}">
      <dsp:nvSpPr>
        <dsp:cNvPr id="0" name=""/>
        <dsp:cNvSpPr/>
      </dsp:nvSpPr>
      <dsp:spPr>
        <a:xfrm rot="19457599">
          <a:off x="4343950" y="5153194"/>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0597" y="5147867"/>
        <a:ext cx="22804" cy="22804"/>
      </dsp:txXfrm>
    </dsp:sp>
    <dsp:sp modelId="{1DADA777-868F-4BFE-A68F-F5F0109932EF}">
      <dsp:nvSpPr>
        <dsp:cNvPr id="0" name=""/>
        <dsp:cNvSpPr/>
      </dsp:nvSpPr>
      <dsp:spPr>
        <a:xfrm>
          <a:off x="4757179" y="4794698"/>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重组的概念</a:t>
          </a:r>
        </a:p>
      </dsp:txBody>
      <dsp:txXfrm>
        <a:off x="4770738" y="4808257"/>
        <a:ext cx="898778" cy="435830"/>
      </dsp:txXfrm>
    </dsp:sp>
    <dsp:sp modelId="{B0DBE7CD-D153-46F0-B304-77126131ACDD}">
      <dsp:nvSpPr>
        <dsp:cNvPr id="0" name=""/>
        <dsp:cNvSpPr/>
      </dsp:nvSpPr>
      <dsp:spPr>
        <a:xfrm>
          <a:off x="5683076" y="5020096"/>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5858996" y="5016913"/>
        <a:ext cx="18517" cy="18517"/>
      </dsp:txXfrm>
    </dsp:sp>
    <dsp:sp modelId="{A8FD4F64-951D-4F20-BEED-E3B078916D37}">
      <dsp:nvSpPr>
        <dsp:cNvPr id="0" name=""/>
        <dsp:cNvSpPr/>
      </dsp:nvSpPr>
      <dsp:spPr>
        <a:xfrm>
          <a:off x="6053435" y="4794698"/>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同源染色体不同等位基因重新组合的结果</a:t>
          </a:r>
        </a:p>
      </dsp:txBody>
      <dsp:txXfrm>
        <a:off x="6066994" y="4808257"/>
        <a:ext cx="898778" cy="435830"/>
      </dsp:txXfrm>
    </dsp:sp>
    <dsp:sp modelId="{C4FAF789-2B10-44D7-8B17-EE61FDBC72B6}">
      <dsp:nvSpPr>
        <dsp:cNvPr id="0" name=""/>
        <dsp:cNvSpPr/>
      </dsp:nvSpPr>
      <dsp:spPr>
        <a:xfrm rot="2142401">
          <a:off x="4343950" y="5419389"/>
          <a:ext cx="456098" cy="12150"/>
        </a:xfrm>
        <a:custGeom>
          <a:avLst/>
          <a:gdLst/>
          <a:ahLst/>
          <a:cxnLst/>
          <a:rect l="0" t="0" r="0" b="0"/>
          <a:pathLst>
            <a:path>
              <a:moveTo>
                <a:pt x="0" y="6075"/>
              </a:moveTo>
              <a:lnTo>
                <a:pt x="45609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0597" y="5414062"/>
        <a:ext cx="22804" cy="22804"/>
      </dsp:txXfrm>
    </dsp:sp>
    <dsp:sp modelId="{C3E7C94D-16A5-4F24-B272-23E7136CECB5}">
      <dsp:nvSpPr>
        <dsp:cNvPr id="0" name=""/>
        <dsp:cNvSpPr/>
      </dsp:nvSpPr>
      <dsp:spPr>
        <a:xfrm>
          <a:off x="4757179" y="5327088"/>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重组值的计算公式</a:t>
          </a:r>
        </a:p>
      </dsp:txBody>
      <dsp:txXfrm>
        <a:off x="4770738" y="5340647"/>
        <a:ext cx="898778" cy="435830"/>
      </dsp:txXfrm>
    </dsp:sp>
    <dsp:sp modelId="{866CFA48-5AD9-41CE-AB5A-96723D8C202D}">
      <dsp:nvSpPr>
        <dsp:cNvPr id="0" name=""/>
        <dsp:cNvSpPr/>
      </dsp:nvSpPr>
      <dsp:spPr>
        <a:xfrm>
          <a:off x="5683076" y="5552487"/>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5858996" y="5549304"/>
        <a:ext cx="18517" cy="18517"/>
      </dsp:txXfrm>
    </dsp:sp>
    <dsp:sp modelId="{BADC45BD-69D3-4946-BA69-01A274166ACD}">
      <dsp:nvSpPr>
        <dsp:cNvPr id="0" name=""/>
        <dsp:cNvSpPr/>
      </dsp:nvSpPr>
      <dsp:spPr>
        <a:xfrm>
          <a:off x="6053435" y="5327088"/>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重组值</a:t>
          </a:r>
          <a:r>
            <a:rPr lang="en-US" altLang="zh-CN" sz="700" b="0" kern="1200" dirty="0">
              <a:latin typeface="华文楷体" pitchFamily="2" charset="-122"/>
              <a:ea typeface="华文楷体" pitchFamily="2" charset="-122"/>
            </a:rPr>
            <a:t>=【</a:t>
          </a:r>
          <a:r>
            <a:rPr lang="zh-CN" altLang="en-US" sz="700" b="0" kern="1200" dirty="0">
              <a:latin typeface="华文楷体" pitchFamily="2" charset="-122"/>
              <a:ea typeface="华文楷体" pitchFamily="2" charset="-122"/>
            </a:rPr>
            <a:t>重组合</a:t>
          </a:r>
          <a:r>
            <a:rPr lang="en-US" altLang="zh-CN" sz="700" b="0" kern="1200" dirty="0">
              <a:latin typeface="华文楷体" pitchFamily="2" charset="-122"/>
              <a:ea typeface="华文楷体" pitchFamily="2" charset="-122"/>
            </a:rPr>
            <a:t>/(</a:t>
          </a:r>
          <a:r>
            <a:rPr lang="zh-CN" altLang="en-US" sz="700" b="0" kern="1200" dirty="0">
              <a:latin typeface="华文楷体" pitchFamily="2" charset="-122"/>
              <a:ea typeface="华文楷体" pitchFamily="2" charset="-122"/>
            </a:rPr>
            <a:t>亲本组合</a:t>
          </a:r>
          <a:r>
            <a:rPr lang="en-US" altLang="zh-CN" sz="700" b="0" kern="1200" dirty="0">
              <a:latin typeface="华文楷体" pitchFamily="2" charset="-122"/>
              <a:ea typeface="华文楷体" pitchFamily="2" charset="-122"/>
            </a:rPr>
            <a:t>+</a:t>
          </a:r>
          <a:r>
            <a:rPr lang="zh-CN" altLang="en-US" sz="700" b="0" kern="1200" dirty="0">
              <a:latin typeface="华文楷体" pitchFamily="2" charset="-122"/>
              <a:ea typeface="华文楷体" pitchFamily="2" charset="-122"/>
            </a:rPr>
            <a:t>重组合）</a:t>
          </a:r>
          <a:r>
            <a:rPr lang="en-US" altLang="zh-CN" sz="700" b="0" kern="1200" dirty="0">
              <a:latin typeface="华文楷体" pitchFamily="2" charset="-122"/>
              <a:ea typeface="华文楷体" pitchFamily="2" charset="-122"/>
            </a:rPr>
            <a:t>】x 100%</a:t>
          </a:r>
          <a:endParaRPr lang="zh-CN" altLang="en-US" sz="700" b="0" kern="1200" dirty="0">
            <a:latin typeface="华文楷体" pitchFamily="2" charset="-122"/>
            <a:ea typeface="华文楷体" pitchFamily="2" charset="-122"/>
          </a:endParaRPr>
        </a:p>
      </dsp:txBody>
      <dsp:txXfrm>
        <a:off x="6066994" y="5340647"/>
        <a:ext cx="898778" cy="435830"/>
      </dsp:txXfrm>
    </dsp:sp>
    <dsp:sp modelId="{01A7A3CF-9915-42D5-865A-9414002B01B3}">
      <dsp:nvSpPr>
        <dsp:cNvPr id="0" name=""/>
        <dsp:cNvSpPr/>
      </dsp:nvSpPr>
      <dsp:spPr>
        <a:xfrm rot="4924756">
          <a:off x="635691" y="5020096"/>
          <a:ext cx="2687594" cy="12150"/>
        </a:xfrm>
        <a:custGeom>
          <a:avLst/>
          <a:gdLst/>
          <a:ahLst/>
          <a:cxnLst/>
          <a:rect l="0" t="0" r="0" b="0"/>
          <a:pathLst>
            <a:path>
              <a:moveTo>
                <a:pt x="0" y="6075"/>
              </a:moveTo>
              <a:lnTo>
                <a:pt x="2687594" y="60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0" kern="1200">
            <a:latin typeface="华文楷体" pitchFamily="2" charset="-122"/>
            <a:ea typeface="华文楷体" pitchFamily="2" charset="-122"/>
          </a:endParaRPr>
        </a:p>
      </dsp:txBody>
      <dsp:txXfrm>
        <a:off x="1912298" y="4958982"/>
        <a:ext cx="134379" cy="134379"/>
      </dsp:txXfrm>
    </dsp:sp>
    <dsp:sp modelId="{8B4561F4-B3F3-472A-9E10-8E2D034841A9}">
      <dsp:nvSpPr>
        <dsp:cNvPr id="0" name=""/>
        <dsp:cNvSpPr/>
      </dsp:nvSpPr>
      <dsp:spPr>
        <a:xfrm>
          <a:off x="2164667" y="6125674"/>
          <a:ext cx="925896" cy="462948"/>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图距</a:t>
          </a:r>
        </a:p>
      </dsp:txBody>
      <dsp:txXfrm>
        <a:off x="2178226" y="6139233"/>
        <a:ext cx="898778" cy="435830"/>
      </dsp:txXfrm>
    </dsp:sp>
    <dsp:sp modelId="{4BD9C40C-2E92-4528-92E3-698FAE98D85F}">
      <dsp:nvSpPr>
        <dsp:cNvPr id="0" name=""/>
        <dsp:cNvSpPr/>
      </dsp:nvSpPr>
      <dsp:spPr>
        <a:xfrm rot="19457599">
          <a:off x="3047695" y="6217976"/>
          <a:ext cx="456098" cy="12150"/>
        </a:xfrm>
        <a:custGeom>
          <a:avLst/>
          <a:gdLst/>
          <a:ahLst/>
          <a:cxnLst/>
          <a:rect l="0" t="0" r="0" b="0"/>
          <a:pathLst>
            <a:path>
              <a:moveTo>
                <a:pt x="0" y="6075"/>
              </a:moveTo>
              <a:lnTo>
                <a:pt x="456098"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4341" y="6212649"/>
        <a:ext cx="22804" cy="22804"/>
      </dsp:txXfrm>
    </dsp:sp>
    <dsp:sp modelId="{5BE29C72-DFAC-4E32-B353-47B8CC7E6A7C}">
      <dsp:nvSpPr>
        <dsp:cNvPr id="0" name=""/>
        <dsp:cNvSpPr/>
      </dsp:nvSpPr>
      <dsp:spPr>
        <a:xfrm>
          <a:off x="3460923" y="5859479"/>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产生</a:t>
          </a:r>
        </a:p>
      </dsp:txBody>
      <dsp:txXfrm>
        <a:off x="3474482" y="5873038"/>
        <a:ext cx="898778" cy="435830"/>
      </dsp:txXfrm>
    </dsp:sp>
    <dsp:sp modelId="{189C348E-5A32-4463-A153-8BF08AD6EB3A}">
      <dsp:nvSpPr>
        <dsp:cNvPr id="0" name=""/>
        <dsp:cNvSpPr/>
      </dsp:nvSpPr>
      <dsp:spPr>
        <a:xfrm>
          <a:off x="4386820" y="6084878"/>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2741" y="6081694"/>
        <a:ext cx="18517" cy="18517"/>
      </dsp:txXfrm>
    </dsp:sp>
    <dsp:sp modelId="{C88C600E-DDCC-43CA-8FE2-9C962C5AC7FF}">
      <dsp:nvSpPr>
        <dsp:cNvPr id="0" name=""/>
        <dsp:cNvSpPr/>
      </dsp:nvSpPr>
      <dsp:spPr>
        <a:xfrm>
          <a:off x="4757179" y="5859479"/>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摩尔根提出设想：重组值的大小反映基因座在染色体上距离的远近</a:t>
          </a:r>
        </a:p>
      </dsp:txBody>
      <dsp:txXfrm>
        <a:off x="4770738" y="5873038"/>
        <a:ext cx="898778" cy="435830"/>
      </dsp:txXfrm>
    </dsp:sp>
    <dsp:sp modelId="{FDCE2D58-7A56-4AE8-A758-479C4A8AB32C}">
      <dsp:nvSpPr>
        <dsp:cNvPr id="0" name=""/>
        <dsp:cNvSpPr/>
      </dsp:nvSpPr>
      <dsp:spPr>
        <a:xfrm rot="2142401">
          <a:off x="3047695" y="6484171"/>
          <a:ext cx="456098" cy="12150"/>
        </a:xfrm>
        <a:custGeom>
          <a:avLst/>
          <a:gdLst/>
          <a:ahLst/>
          <a:cxnLst/>
          <a:rect l="0" t="0" r="0" b="0"/>
          <a:pathLst>
            <a:path>
              <a:moveTo>
                <a:pt x="0" y="6075"/>
              </a:moveTo>
              <a:lnTo>
                <a:pt x="456098" y="60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3264341" y="6478844"/>
        <a:ext cx="22804" cy="22804"/>
      </dsp:txXfrm>
    </dsp:sp>
    <dsp:sp modelId="{91B039C7-8DF5-4ACB-96EE-5BDD180C6A45}">
      <dsp:nvSpPr>
        <dsp:cNvPr id="0" name=""/>
        <dsp:cNvSpPr/>
      </dsp:nvSpPr>
      <dsp:spPr>
        <a:xfrm>
          <a:off x="3460923" y="6391870"/>
          <a:ext cx="925896" cy="46294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概念</a:t>
          </a:r>
        </a:p>
      </dsp:txBody>
      <dsp:txXfrm>
        <a:off x="3474482" y="6405429"/>
        <a:ext cx="898778" cy="435830"/>
      </dsp:txXfrm>
    </dsp:sp>
    <dsp:sp modelId="{F07E79F4-2EA8-4A28-AA7B-0C03B010F3FE}">
      <dsp:nvSpPr>
        <dsp:cNvPr id="0" name=""/>
        <dsp:cNvSpPr/>
      </dsp:nvSpPr>
      <dsp:spPr>
        <a:xfrm>
          <a:off x="4386820" y="6617269"/>
          <a:ext cx="370358" cy="12150"/>
        </a:xfrm>
        <a:custGeom>
          <a:avLst/>
          <a:gdLst/>
          <a:ahLst/>
          <a:cxnLst/>
          <a:rect l="0" t="0" r="0" b="0"/>
          <a:pathLst>
            <a:path>
              <a:moveTo>
                <a:pt x="0" y="6075"/>
              </a:moveTo>
              <a:lnTo>
                <a:pt x="370358" y="607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0" kern="1200">
            <a:latin typeface="华文楷体" pitchFamily="2" charset="-122"/>
            <a:ea typeface="华文楷体" pitchFamily="2" charset="-122"/>
          </a:endParaRPr>
        </a:p>
      </dsp:txBody>
      <dsp:txXfrm>
        <a:off x="4562741" y="6614085"/>
        <a:ext cx="18517" cy="18517"/>
      </dsp:txXfrm>
    </dsp:sp>
    <dsp:sp modelId="{55306E78-5C1B-4CD8-AE5D-6308F74F59F3}">
      <dsp:nvSpPr>
        <dsp:cNvPr id="0" name=""/>
        <dsp:cNvSpPr/>
      </dsp:nvSpPr>
      <dsp:spPr>
        <a:xfrm>
          <a:off x="4757179" y="6391870"/>
          <a:ext cx="925896" cy="462948"/>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zh-CN" altLang="en-US" sz="700" b="0" kern="1200" dirty="0">
              <a:latin typeface="华文楷体" pitchFamily="2" charset="-122"/>
              <a:ea typeface="华文楷体" pitchFamily="2" charset="-122"/>
            </a:rPr>
            <a:t>两个基因在染色体图上距离的单位数量</a:t>
          </a:r>
        </a:p>
      </dsp:txBody>
      <dsp:txXfrm>
        <a:off x="4770738" y="6405429"/>
        <a:ext cx="898778" cy="4358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E8685-79C4-41CD-8923-0EE60F42A976}">
      <dsp:nvSpPr>
        <dsp:cNvPr id="0" name=""/>
        <dsp:cNvSpPr/>
      </dsp:nvSpPr>
      <dsp:spPr>
        <a:xfrm>
          <a:off x="6729" y="2918216"/>
          <a:ext cx="1652115"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简单性别决定系统</a:t>
          </a:r>
        </a:p>
      </dsp:txBody>
      <dsp:txXfrm>
        <a:off x="36310" y="2947797"/>
        <a:ext cx="1592953" cy="950811"/>
      </dsp:txXfrm>
    </dsp:sp>
    <dsp:sp modelId="{121242B8-6710-43A8-B408-8E75F74A873F}">
      <dsp:nvSpPr>
        <dsp:cNvPr id="0" name=""/>
        <dsp:cNvSpPr/>
      </dsp:nvSpPr>
      <dsp:spPr>
        <a:xfrm rot="18040312">
          <a:off x="1197114" y="2599186"/>
          <a:ext cx="1885075" cy="26674"/>
        </a:xfrm>
        <a:custGeom>
          <a:avLst/>
          <a:gdLst/>
          <a:ahLst/>
          <a:cxnLst/>
          <a:rect l="0" t="0" r="0" b="0"/>
          <a:pathLst>
            <a:path>
              <a:moveTo>
                <a:pt x="0" y="13337"/>
              </a:moveTo>
              <a:lnTo>
                <a:pt x="1885075" y="133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092526" y="2565396"/>
        <a:ext cx="94253" cy="94253"/>
      </dsp:txXfrm>
    </dsp:sp>
    <dsp:sp modelId="{D5AD2825-C0BA-4672-8E8D-5FE2992A358D}">
      <dsp:nvSpPr>
        <dsp:cNvPr id="0" name=""/>
        <dsp:cNvSpPr/>
      </dsp:nvSpPr>
      <dsp:spPr>
        <a:xfrm>
          <a:off x="2620461" y="1328065"/>
          <a:ext cx="1323207" cy="947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酵母的性别决定</a:t>
          </a:r>
        </a:p>
      </dsp:txBody>
      <dsp:txXfrm>
        <a:off x="2648214" y="1355818"/>
        <a:ext cx="1267701" cy="892051"/>
      </dsp:txXfrm>
    </dsp:sp>
    <dsp:sp modelId="{D0396D41-D951-46E6-B45B-F2D0F8800F91}">
      <dsp:nvSpPr>
        <dsp:cNvPr id="0" name=""/>
        <dsp:cNvSpPr/>
      </dsp:nvSpPr>
      <dsp:spPr>
        <a:xfrm rot="21598053">
          <a:off x="3943668" y="1788309"/>
          <a:ext cx="695528" cy="26674"/>
        </a:xfrm>
        <a:custGeom>
          <a:avLst/>
          <a:gdLst/>
          <a:ahLst/>
          <a:cxnLst/>
          <a:rect l="0" t="0" r="0" b="0"/>
          <a:pathLst>
            <a:path>
              <a:moveTo>
                <a:pt x="0" y="13337"/>
              </a:moveTo>
              <a:lnTo>
                <a:pt x="695528"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74044" y="1784259"/>
        <a:ext cx="34776" cy="34776"/>
      </dsp:txXfrm>
    </dsp:sp>
    <dsp:sp modelId="{E340ABC2-854F-427A-AF5E-22454D47CE5A}">
      <dsp:nvSpPr>
        <dsp:cNvPr id="0" name=""/>
        <dsp:cNvSpPr/>
      </dsp:nvSpPr>
      <dsp:spPr>
        <a:xfrm>
          <a:off x="4639196" y="1296463"/>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交配型位点</a:t>
          </a:r>
        </a:p>
      </dsp:txBody>
      <dsp:txXfrm>
        <a:off x="4668777" y="1326044"/>
        <a:ext cx="1960785" cy="950811"/>
      </dsp:txXfrm>
    </dsp:sp>
    <dsp:sp modelId="{1F35A521-8650-4CAC-8946-5A3CE7E0F074}">
      <dsp:nvSpPr>
        <dsp:cNvPr id="0" name=""/>
        <dsp:cNvSpPr/>
      </dsp:nvSpPr>
      <dsp:spPr>
        <a:xfrm rot="19495214">
          <a:off x="6565038" y="1490367"/>
          <a:ext cx="1036147" cy="26674"/>
        </a:xfrm>
        <a:custGeom>
          <a:avLst/>
          <a:gdLst/>
          <a:ahLst/>
          <a:cxnLst/>
          <a:rect l="0" t="0" r="0" b="0"/>
          <a:pathLst>
            <a:path>
              <a:moveTo>
                <a:pt x="0" y="13337"/>
              </a:moveTo>
              <a:lnTo>
                <a:pt x="1036147"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057207" y="1477801"/>
        <a:ext cx="51807" cy="51807"/>
      </dsp:txXfrm>
    </dsp:sp>
    <dsp:sp modelId="{4DBF4833-FBD1-47AB-8547-8AD6A0A47DF9}">
      <dsp:nvSpPr>
        <dsp:cNvPr id="0" name=""/>
        <dsp:cNvSpPr/>
      </dsp:nvSpPr>
      <dsp:spPr>
        <a:xfrm>
          <a:off x="7507078" y="700972"/>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a</a:t>
          </a:r>
          <a:r>
            <a:rPr lang="zh-CN" altLang="en-US" sz="2400" kern="1200" dirty="0"/>
            <a:t>基因座</a:t>
          </a:r>
        </a:p>
      </dsp:txBody>
      <dsp:txXfrm>
        <a:off x="7536659" y="730553"/>
        <a:ext cx="1960785" cy="950811"/>
      </dsp:txXfrm>
    </dsp:sp>
    <dsp:sp modelId="{6B2A13AF-7E6B-4445-A752-7FE8946B207B}">
      <dsp:nvSpPr>
        <dsp:cNvPr id="0" name=""/>
        <dsp:cNvSpPr/>
      </dsp:nvSpPr>
      <dsp:spPr>
        <a:xfrm rot="3052341">
          <a:off x="6433021" y="2263553"/>
          <a:ext cx="1225768" cy="26674"/>
        </a:xfrm>
        <a:custGeom>
          <a:avLst/>
          <a:gdLst/>
          <a:ahLst/>
          <a:cxnLst/>
          <a:rect l="0" t="0" r="0" b="0"/>
          <a:pathLst>
            <a:path>
              <a:moveTo>
                <a:pt x="0" y="13337"/>
              </a:moveTo>
              <a:lnTo>
                <a:pt x="1225768"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015261" y="2246246"/>
        <a:ext cx="61288" cy="61288"/>
      </dsp:txXfrm>
    </dsp:sp>
    <dsp:sp modelId="{94DD427C-0679-4B80-BFC1-E822F1FB04F1}">
      <dsp:nvSpPr>
        <dsp:cNvPr id="0" name=""/>
        <dsp:cNvSpPr/>
      </dsp:nvSpPr>
      <dsp:spPr>
        <a:xfrm>
          <a:off x="7432666" y="2232588"/>
          <a:ext cx="2117733" cy="10394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l-GR" altLang="zh-CN" sz="2400" kern="1200" dirty="0"/>
            <a:t>α</a:t>
          </a:r>
          <a:r>
            <a:rPr lang="zh-CN" altLang="en-US" sz="2400" kern="1200" dirty="0"/>
            <a:t>基因座</a:t>
          </a:r>
        </a:p>
      </dsp:txBody>
      <dsp:txXfrm>
        <a:off x="7463111" y="2263033"/>
        <a:ext cx="2056843" cy="978595"/>
      </dsp:txXfrm>
    </dsp:sp>
    <dsp:sp modelId="{D54CFAAE-C182-41F4-B4D6-CF9943811200}">
      <dsp:nvSpPr>
        <dsp:cNvPr id="0" name=""/>
        <dsp:cNvSpPr/>
      </dsp:nvSpPr>
      <dsp:spPr>
        <a:xfrm rot="3577145">
          <a:off x="1159835" y="4280848"/>
          <a:ext cx="2019243" cy="26674"/>
        </a:xfrm>
        <a:custGeom>
          <a:avLst/>
          <a:gdLst/>
          <a:ahLst/>
          <a:cxnLst/>
          <a:rect l="0" t="0" r="0" b="0"/>
          <a:pathLst>
            <a:path>
              <a:moveTo>
                <a:pt x="0" y="13337"/>
              </a:moveTo>
              <a:lnTo>
                <a:pt x="2019243" y="133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118976" y="4243704"/>
        <a:ext cx="100962" cy="100962"/>
      </dsp:txXfrm>
    </dsp:sp>
    <dsp:sp modelId="{2FC20C0B-8E06-4F17-A18A-01B8CCD4FCC4}">
      <dsp:nvSpPr>
        <dsp:cNvPr id="0" name=""/>
        <dsp:cNvSpPr/>
      </dsp:nvSpPr>
      <dsp:spPr>
        <a:xfrm>
          <a:off x="2680069" y="4674982"/>
          <a:ext cx="1379705" cy="980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蜜蜂的性别决定</a:t>
          </a:r>
        </a:p>
      </dsp:txBody>
      <dsp:txXfrm>
        <a:off x="2708783" y="4703696"/>
        <a:ext cx="1322277" cy="922943"/>
      </dsp:txXfrm>
    </dsp:sp>
    <dsp:sp modelId="{E8BB025B-4ECE-4018-848B-697B5E0A6AD2}">
      <dsp:nvSpPr>
        <dsp:cNvPr id="0" name=""/>
        <dsp:cNvSpPr/>
      </dsp:nvSpPr>
      <dsp:spPr>
        <a:xfrm rot="18782831">
          <a:off x="3893443" y="4768864"/>
          <a:ext cx="1048087" cy="26674"/>
        </a:xfrm>
        <a:custGeom>
          <a:avLst/>
          <a:gdLst/>
          <a:ahLst/>
          <a:cxnLst/>
          <a:rect l="0" t="0" r="0" b="0"/>
          <a:pathLst>
            <a:path>
              <a:moveTo>
                <a:pt x="0" y="13337"/>
              </a:moveTo>
              <a:lnTo>
                <a:pt x="1048087"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91285" y="4755999"/>
        <a:ext cx="52404" cy="52404"/>
      </dsp:txXfrm>
    </dsp:sp>
    <dsp:sp modelId="{9FB93A44-5776-4BE6-A007-751F7CD9DB0A}">
      <dsp:nvSpPr>
        <dsp:cNvPr id="0" name=""/>
        <dsp:cNvSpPr/>
      </dsp:nvSpPr>
      <dsp:spPr>
        <a:xfrm>
          <a:off x="4775200" y="3894247"/>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n=16</a:t>
          </a:r>
          <a:endParaRPr lang="zh-CN" altLang="en-US" sz="2400" kern="1200" dirty="0"/>
        </a:p>
      </dsp:txBody>
      <dsp:txXfrm>
        <a:off x="4804781" y="3923828"/>
        <a:ext cx="1960785" cy="950811"/>
      </dsp:txXfrm>
    </dsp:sp>
    <dsp:sp modelId="{10B0980A-9E33-4739-B5FA-142985924630}">
      <dsp:nvSpPr>
        <dsp:cNvPr id="0" name=""/>
        <dsp:cNvSpPr/>
      </dsp:nvSpPr>
      <dsp:spPr>
        <a:xfrm rot="21548420">
          <a:off x="6795109" y="4380817"/>
          <a:ext cx="677203" cy="26674"/>
        </a:xfrm>
        <a:custGeom>
          <a:avLst/>
          <a:gdLst/>
          <a:ahLst/>
          <a:cxnLst/>
          <a:rect l="0" t="0" r="0" b="0"/>
          <a:pathLst>
            <a:path>
              <a:moveTo>
                <a:pt x="0" y="13337"/>
              </a:moveTo>
              <a:lnTo>
                <a:pt x="677203"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116781" y="4377224"/>
        <a:ext cx="33860" cy="33860"/>
      </dsp:txXfrm>
    </dsp:sp>
    <dsp:sp modelId="{315057E7-D48E-4797-B5C1-E1022323E79A}">
      <dsp:nvSpPr>
        <dsp:cNvPr id="0" name=""/>
        <dsp:cNvSpPr/>
      </dsp:nvSpPr>
      <dsp:spPr>
        <a:xfrm>
          <a:off x="7472274" y="3884087"/>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工蜂</a:t>
          </a:r>
        </a:p>
      </dsp:txBody>
      <dsp:txXfrm>
        <a:off x="7501855" y="3913668"/>
        <a:ext cx="1960785" cy="950811"/>
      </dsp:txXfrm>
    </dsp:sp>
    <dsp:sp modelId="{791865E2-FC29-48B3-A8CD-819E5287A9FC}">
      <dsp:nvSpPr>
        <dsp:cNvPr id="0" name=""/>
        <dsp:cNvSpPr/>
      </dsp:nvSpPr>
      <dsp:spPr>
        <a:xfrm rot="3236401">
          <a:off x="3837567" y="5588503"/>
          <a:ext cx="1080335" cy="26674"/>
        </a:xfrm>
        <a:custGeom>
          <a:avLst/>
          <a:gdLst/>
          <a:ahLst/>
          <a:cxnLst/>
          <a:rect l="0" t="0" r="0" b="0"/>
          <a:pathLst>
            <a:path>
              <a:moveTo>
                <a:pt x="0" y="13337"/>
              </a:moveTo>
              <a:lnTo>
                <a:pt x="1080335"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50726" y="5574832"/>
        <a:ext cx="54016" cy="54016"/>
      </dsp:txXfrm>
    </dsp:sp>
    <dsp:sp modelId="{500B41E0-3E53-48EA-BC26-F9686E4C35D6}">
      <dsp:nvSpPr>
        <dsp:cNvPr id="0" name=""/>
        <dsp:cNvSpPr/>
      </dsp:nvSpPr>
      <dsp:spPr>
        <a:xfrm>
          <a:off x="4695694" y="5533526"/>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2n=32</a:t>
          </a:r>
          <a:endParaRPr lang="zh-CN" altLang="en-US" sz="2400" kern="1200" dirty="0"/>
        </a:p>
      </dsp:txBody>
      <dsp:txXfrm>
        <a:off x="4725275" y="5563107"/>
        <a:ext cx="1960785" cy="950811"/>
      </dsp:txXfrm>
    </dsp:sp>
    <dsp:sp modelId="{C9E3EA51-96EC-4133-AAAF-452D52465D83}">
      <dsp:nvSpPr>
        <dsp:cNvPr id="0" name=""/>
        <dsp:cNvSpPr/>
      </dsp:nvSpPr>
      <dsp:spPr>
        <a:xfrm rot="45381">
          <a:off x="6715609" y="6030170"/>
          <a:ext cx="756697" cy="26674"/>
        </a:xfrm>
        <a:custGeom>
          <a:avLst/>
          <a:gdLst/>
          <a:ahLst/>
          <a:cxnLst/>
          <a:rect l="0" t="0" r="0" b="0"/>
          <a:pathLst>
            <a:path>
              <a:moveTo>
                <a:pt x="0" y="13337"/>
              </a:moveTo>
              <a:lnTo>
                <a:pt x="756697" y="13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075041" y="6024589"/>
        <a:ext cx="37834" cy="37834"/>
      </dsp:txXfrm>
    </dsp:sp>
    <dsp:sp modelId="{05A34A0D-8D6F-471C-AB77-49C0C00FCE6C}">
      <dsp:nvSpPr>
        <dsp:cNvPr id="0" name=""/>
        <dsp:cNvSpPr/>
      </dsp:nvSpPr>
      <dsp:spPr>
        <a:xfrm>
          <a:off x="7472274" y="5543514"/>
          <a:ext cx="2019947" cy="1009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蜂皇</a:t>
          </a:r>
        </a:p>
      </dsp:txBody>
      <dsp:txXfrm>
        <a:off x="7501855" y="5573095"/>
        <a:ext cx="1960785" cy="9508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34317-55E6-4848-BBE3-0BD11208D5CC}">
      <dsp:nvSpPr>
        <dsp:cNvPr id="0" name=""/>
        <dsp:cNvSpPr/>
      </dsp:nvSpPr>
      <dsp:spPr>
        <a:xfrm>
          <a:off x="9853" y="2487416"/>
          <a:ext cx="1132126"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性染色体性别决定系统</a:t>
          </a:r>
        </a:p>
      </dsp:txBody>
      <dsp:txXfrm>
        <a:off x="23446" y="2501009"/>
        <a:ext cx="1104940" cy="436925"/>
      </dsp:txXfrm>
    </dsp:sp>
    <dsp:sp modelId="{9884A95C-793E-4D35-AE7D-8AECD3BD6A9A}">
      <dsp:nvSpPr>
        <dsp:cNvPr id="0" name=""/>
        <dsp:cNvSpPr/>
      </dsp:nvSpPr>
      <dsp:spPr>
        <a:xfrm rot="17022058">
          <a:off x="543832" y="1950946"/>
          <a:ext cx="1567584" cy="14070"/>
        </a:xfrm>
        <a:custGeom>
          <a:avLst/>
          <a:gdLst/>
          <a:ahLst/>
          <a:cxnLst/>
          <a:rect l="0" t="0" r="0" b="0"/>
          <a:pathLst>
            <a:path>
              <a:moveTo>
                <a:pt x="0" y="7035"/>
              </a:moveTo>
              <a:lnTo>
                <a:pt x="1567584" y="70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88434" y="1918792"/>
        <a:ext cx="78379" cy="78379"/>
      </dsp:txXfrm>
    </dsp:sp>
    <dsp:sp modelId="{8374F43C-1095-4ADB-89C0-8F36805FEE0C}">
      <dsp:nvSpPr>
        <dsp:cNvPr id="0" name=""/>
        <dsp:cNvSpPr/>
      </dsp:nvSpPr>
      <dsp:spPr>
        <a:xfrm>
          <a:off x="1513269" y="905441"/>
          <a:ext cx="1113413" cy="5821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latin typeface="+mn-ea"/>
              <a:ea typeface="+mn-ea"/>
            </a:rPr>
            <a:t>XY</a:t>
          </a:r>
          <a:r>
            <a:rPr lang="zh-CN" altLang="en-US" sz="1400" kern="1200" dirty="0">
              <a:latin typeface="+mn-ea"/>
              <a:ea typeface="+mn-ea"/>
            </a:rPr>
            <a:t>型</a:t>
          </a:r>
          <a:endParaRPr lang="en-US" altLang="zh-CN" sz="1400" kern="1200" dirty="0">
            <a:latin typeface="+mn-ea"/>
            <a:ea typeface="+mn-ea"/>
          </a:endParaRPr>
        </a:p>
        <a:p>
          <a:pPr lvl="0" algn="ctr" defTabSz="622300">
            <a:lnSpc>
              <a:spcPct val="90000"/>
            </a:lnSpc>
            <a:spcBef>
              <a:spcPct val="0"/>
            </a:spcBef>
            <a:spcAft>
              <a:spcPct val="35000"/>
            </a:spcAft>
          </a:pPr>
          <a:r>
            <a:rPr lang="zh-CN" altLang="en-US" sz="1400" kern="1200" dirty="0">
              <a:latin typeface="+mn-ea"/>
              <a:ea typeface="+mn-ea"/>
            </a:rPr>
            <a:t>（雄性异配）</a:t>
          </a:r>
        </a:p>
      </dsp:txBody>
      <dsp:txXfrm>
        <a:off x="1530318" y="922490"/>
        <a:ext cx="1079315" cy="548004"/>
      </dsp:txXfrm>
    </dsp:sp>
    <dsp:sp modelId="{7E169163-7B3F-41A4-9F10-4AAE8B6557B3}">
      <dsp:nvSpPr>
        <dsp:cNvPr id="0" name=""/>
        <dsp:cNvSpPr/>
      </dsp:nvSpPr>
      <dsp:spPr>
        <a:xfrm rot="18214293">
          <a:off x="2476609" y="909738"/>
          <a:ext cx="671436" cy="14070"/>
        </a:xfrm>
        <a:custGeom>
          <a:avLst/>
          <a:gdLst/>
          <a:ahLst/>
          <a:cxnLst/>
          <a:rect l="0" t="0" r="0" b="0"/>
          <a:pathLst>
            <a:path>
              <a:moveTo>
                <a:pt x="0" y="7035"/>
              </a:moveTo>
              <a:lnTo>
                <a:pt x="671436"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95541" y="899987"/>
        <a:ext cx="33571" cy="33571"/>
      </dsp:txXfrm>
    </dsp:sp>
    <dsp:sp modelId="{C278D8C6-E52B-4333-879D-EBA46BE255E0}">
      <dsp:nvSpPr>
        <dsp:cNvPr id="0" name=""/>
        <dsp:cNvSpPr/>
      </dsp:nvSpPr>
      <dsp:spPr>
        <a:xfrm>
          <a:off x="2997972" y="404998"/>
          <a:ext cx="928223"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昆虫（以果蝇为例）</a:t>
          </a:r>
          <a:endParaRPr lang="zh-CN" altLang="en-US" sz="900" kern="1200" dirty="0"/>
        </a:p>
      </dsp:txBody>
      <dsp:txXfrm>
        <a:off x="3011565" y="418591"/>
        <a:ext cx="901037" cy="436925"/>
      </dsp:txXfrm>
    </dsp:sp>
    <dsp:sp modelId="{1CA19720-3FEC-4B7E-821C-BF679CAE28BA}">
      <dsp:nvSpPr>
        <dsp:cNvPr id="0" name=""/>
        <dsp:cNvSpPr/>
      </dsp:nvSpPr>
      <dsp:spPr>
        <a:xfrm rot="19457599">
          <a:off x="3883218" y="496587"/>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00409" y="492191"/>
        <a:ext cx="22862" cy="22862"/>
      </dsp:txXfrm>
    </dsp:sp>
    <dsp:sp modelId="{AC7E6E1B-24EE-4219-9E44-B6BB652DA256}">
      <dsp:nvSpPr>
        <dsp:cNvPr id="0" name=""/>
        <dsp:cNvSpPr/>
      </dsp:nvSpPr>
      <dsp:spPr>
        <a:xfrm>
          <a:off x="4297485" y="97636"/>
          <a:ext cx="4899925" cy="54510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600" kern="1200" dirty="0"/>
            <a:t>Y</a:t>
          </a:r>
          <a:r>
            <a:rPr lang="zh-CN" altLang="en-US" sz="1600" kern="1200" dirty="0"/>
            <a:t>染色体对性别决定不起作用，</a:t>
          </a:r>
          <a:r>
            <a:rPr lang="en-US" altLang="zh-CN" sz="1600" kern="1200" dirty="0"/>
            <a:t>X</a:t>
          </a:r>
          <a:r>
            <a:rPr lang="zh-CN" altLang="en-US" sz="1600" kern="1200" dirty="0"/>
            <a:t>染色体上有雌性</a:t>
          </a:r>
          <a:r>
            <a:rPr lang="zh-CN" altLang="en-US" sz="1600" kern="1200"/>
            <a:t>化作用的</a:t>
          </a:r>
          <a:r>
            <a:rPr lang="en-US" altLang="zh-CN" sz="1600" kern="1200"/>
            <a:t>sxl</a:t>
          </a:r>
          <a:r>
            <a:rPr lang="zh-CN" altLang="en-US" sz="1600" kern="1200" dirty="0"/>
            <a:t>基因</a:t>
          </a:r>
        </a:p>
      </dsp:txBody>
      <dsp:txXfrm>
        <a:off x="4313451" y="113602"/>
        <a:ext cx="4867993" cy="513176"/>
      </dsp:txXfrm>
    </dsp:sp>
    <dsp:sp modelId="{1B543D9B-25FE-48A3-8A2C-9D910C000873}">
      <dsp:nvSpPr>
        <dsp:cNvPr id="0" name=""/>
        <dsp:cNvSpPr/>
      </dsp:nvSpPr>
      <dsp:spPr>
        <a:xfrm rot="2377128">
          <a:off x="3870838" y="783700"/>
          <a:ext cx="482003" cy="14070"/>
        </a:xfrm>
        <a:custGeom>
          <a:avLst/>
          <a:gdLst/>
          <a:ahLst/>
          <a:cxnLst/>
          <a:rect l="0" t="0" r="0" b="0"/>
          <a:pathLst>
            <a:path>
              <a:moveTo>
                <a:pt x="0" y="7035"/>
              </a:moveTo>
              <a:lnTo>
                <a:pt x="482003"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99790" y="778685"/>
        <a:ext cx="24100" cy="24100"/>
      </dsp:txXfrm>
    </dsp:sp>
    <dsp:sp modelId="{8CB25CC8-62D5-42A1-BEA2-2627F6A078AD}">
      <dsp:nvSpPr>
        <dsp:cNvPr id="0" name=""/>
        <dsp:cNvSpPr/>
      </dsp:nvSpPr>
      <dsp:spPr>
        <a:xfrm>
          <a:off x="4297485" y="712361"/>
          <a:ext cx="4896713"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性别由</a:t>
          </a:r>
          <a:r>
            <a:rPr lang="en-US" altLang="zh-CN" sz="1600" kern="1200" dirty="0"/>
            <a:t>X</a:t>
          </a:r>
          <a:r>
            <a:rPr lang="zh-CN" altLang="en-US" sz="1600" kern="1200" dirty="0"/>
            <a:t>染色体的数目和常染色体的套数比例决定</a:t>
          </a:r>
        </a:p>
      </dsp:txBody>
      <dsp:txXfrm>
        <a:off x="4311078" y="725954"/>
        <a:ext cx="4869527" cy="436925"/>
      </dsp:txXfrm>
    </dsp:sp>
    <dsp:sp modelId="{B76E91B8-703C-4FE4-84E6-547D711D5B6B}">
      <dsp:nvSpPr>
        <dsp:cNvPr id="0" name=""/>
        <dsp:cNvSpPr/>
      </dsp:nvSpPr>
      <dsp:spPr>
        <a:xfrm rot="3385707">
          <a:off x="2476609" y="1469176"/>
          <a:ext cx="671436" cy="14070"/>
        </a:xfrm>
        <a:custGeom>
          <a:avLst/>
          <a:gdLst/>
          <a:ahLst/>
          <a:cxnLst/>
          <a:rect l="0" t="0" r="0" b="0"/>
          <a:pathLst>
            <a:path>
              <a:moveTo>
                <a:pt x="0" y="7035"/>
              </a:moveTo>
              <a:lnTo>
                <a:pt x="671436"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95541" y="1459425"/>
        <a:ext cx="33571" cy="33571"/>
      </dsp:txXfrm>
    </dsp:sp>
    <dsp:sp modelId="{3799ED56-1E3B-4E17-B7C4-620A658F4D7E}">
      <dsp:nvSpPr>
        <dsp:cNvPr id="0" name=""/>
        <dsp:cNvSpPr/>
      </dsp:nvSpPr>
      <dsp:spPr>
        <a:xfrm>
          <a:off x="2997972" y="1523874"/>
          <a:ext cx="928223"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哺乳动物</a:t>
          </a:r>
        </a:p>
      </dsp:txBody>
      <dsp:txXfrm>
        <a:off x="3011565" y="1537467"/>
        <a:ext cx="901037" cy="436925"/>
      </dsp:txXfrm>
    </dsp:sp>
    <dsp:sp modelId="{73CC3F56-9286-478D-9768-D1901A253058}">
      <dsp:nvSpPr>
        <dsp:cNvPr id="0" name=""/>
        <dsp:cNvSpPr/>
      </dsp:nvSpPr>
      <dsp:spPr>
        <a:xfrm rot="19457599">
          <a:off x="3883218" y="1615463"/>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00409" y="1611067"/>
        <a:ext cx="22862" cy="22862"/>
      </dsp:txXfrm>
    </dsp:sp>
    <dsp:sp modelId="{FFA27931-7BC9-40B9-A064-E26B0D531DEE}">
      <dsp:nvSpPr>
        <dsp:cNvPr id="0" name=""/>
        <dsp:cNvSpPr/>
      </dsp:nvSpPr>
      <dsp:spPr>
        <a:xfrm>
          <a:off x="4297485" y="1246089"/>
          <a:ext cx="4899952" cy="48595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Y</a:t>
          </a:r>
          <a:r>
            <a:rPr lang="zh-CN" altLang="en-US" sz="1600" kern="1200" dirty="0"/>
            <a:t>染色体存在则为男性，</a:t>
          </a:r>
          <a:r>
            <a:rPr lang="en-US" altLang="zh-CN" sz="1600" kern="1200" dirty="0"/>
            <a:t>Y</a:t>
          </a:r>
          <a:r>
            <a:rPr lang="zh-CN" altLang="en-US" sz="1600" kern="1200" dirty="0"/>
            <a:t>染色体具</a:t>
          </a:r>
          <a:r>
            <a:rPr lang="en-US" altLang="zh-CN" sz="1600" kern="1200" dirty="0"/>
            <a:t>TDF</a:t>
          </a:r>
          <a:r>
            <a:rPr lang="zh-CN" altLang="en-US" sz="1600" kern="1200" dirty="0"/>
            <a:t>（编码睾丸决定因子）</a:t>
          </a:r>
          <a:endParaRPr lang="zh-CN" altLang="en-US" sz="700" kern="1200" dirty="0"/>
        </a:p>
      </dsp:txBody>
      <dsp:txXfrm>
        <a:off x="4311718" y="1260322"/>
        <a:ext cx="4871486" cy="457486"/>
      </dsp:txXfrm>
    </dsp:sp>
    <dsp:sp modelId="{C35A69A4-880A-4940-8E2F-FF57D4C13E31}">
      <dsp:nvSpPr>
        <dsp:cNvPr id="0" name=""/>
        <dsp:cNvSpPr/>
      </dsp:nvSpPr>
      <dsp:spPr>
        <a:xfrm rot="2169830">
          <a:off x="3884733" y="1875885"/>
          <a:ext cx="430405" cy="14070"/>
        </a:xfrm>
        <a:custGeom>
          <a:avLst/>
          <a:gdLst/>
          <a:ahLst/>
          <a:cxnLst/>
          <a:rect l="0" t="0" r="0" b="0"/>
          <a:pathLst>
            <a:path>
              <a:moveTo>
                <a:pt x="0" y="7035"/>
              </a:moveTo>
              <a:lnTo>
                <a:pt x="430405"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89175" y="1872160"/>
        <a:ext cx="21520" cy="21520"/>
      </dsp:txXfrm>
    </dsp:sp>
    <dsp:sp modelId="{9EF38863-78F2-4373-8BD9-51E7C2B41A98}">
      <dsp:nvSpPr>
        <dsp:cNvPr id="0" name=""/>
        <dsp:cNvSpPr/>
      </dsp:nvSpPr>
      <dsp:spPr>
        <a:xfrm>
          <a:off x="4273676" y="1777855"/>
          <a:ext cx="4977450"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性别由参与受精的精细胞中是否带有</a:t>
          </a:r>
          <a:r>
            <a:rPr lang="en-US" altLang="zh-CN" sz="1600" kern="1200" dirty="0"/>
            <a:t>Y</a:t>
          </a:r>
          <a:r>
            <a:rPr lang="zh-CN" altLang="en-US" sz="1600" kern="1200" dirty="0"/>
            <a:t>染色体决定</a:t>
          </a:r>
        </a:p>
      </dsp:txBody>
      <dsp:txXfrm>
        <a:off x="4287269" y="1791448"/>
        <a:ext cx="4950264" cy="436925"/>
      </dsp:txXfrm>
    </dsp:sp>
    <dsp:sp modelId="{6F1E9194-E563-48C8-A125-10A07E20D71A}">
      <dsp:nvSpPr>
        <dsp:cNvPr id="0" name=""/>
        <dsp:cNvSpPr/>
      </dsp:nvSpPr>
      <dsp:spPr>
        <a:xfrm rot="3076225">
          <a:off x="1030899" y="2943914"/>
          <a:ext cx="593450" cy="14070"/>
        </a:xfrm>
        <a:custGeom>
          <a:avLst/>
          <a:gdLst/>
          <a:ahLst/>
          <a:cxnLst/>
          <a:rect l="0" t="0" r="0" b="0"/>
          <a:pathLst>
            <a:path>
              <a:moveTo>
                <a:pt x="0" y="7035"/>
              </a:moveTo>
              <a:lnTo>
                <a:pt x="593450" y="70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2788" y="2936113"/>
        <a:ext cx="29672" cy="29672"/>
      </dsp:txXfrm>
    </dsp:sp>
    <dsp:sp modelId="{CD62D268-0225-49A4-AD9E-58A1F65F0B6B}">
      <dsp:nvSpPr>
        <dsp:cNvPr id="0" name=""/>
        <dsp:cNvSpPr/>
      </dsp:nvSpPr>
      <dsp:spPr>
        <a:xfrm>
          <a:off x="1513269" y="2913411"/>
          <a:ext cx="1170898" cy="53803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ZW</a:t>
          </a:r>
          <a:r>
            <a:rPr lang="zh-CN" altLang="en-US" sz="1400" kern="1200" dirty="0"/>
            <a:t>型</a:t>
          </a:r>
          <a:endParaRPr lang="en-US" altLang="zh-CN" sz="1400" kern="1200" dirty="0"/>
        </a:p>
        <a:p>
          <a:pPr lvl="0" algn="ctr" defTabSz="622300">
            <a:lnSpc>
              <a:spcPct val="90000"/>
            </a:lnSpc>
            <a:spcBef>
              <a:spcPct val="0"/>
            </a:spcBef>
            <a:spcAft>
              <a:spcPct val="35000"/>
            </a:spcAft>
          </a:pPr>
          <a:r>
            <a:rPr lang="zh-CN" altLang="en-US" sz="1400" kern="1200" dirty="0"/>
            <a:t>（雌性异配）</a:t>
          </a:r>
        </a:p>
      </dsp:txBody>
      <dsp:txXfrm>
        <a:off x="1529027" y="2929169"/>
        <a:ext cx="1139382" cy="506514"/>
      </dsp:txXfrm>
    </dsp:sp>
    <dsp:sp modelId="{44632038-FD55-42C4-8C0A-8547FAF04D12}">
      <dsp:nvSpPr>
        <dsp:cNvPr id="0" name=""/>
        <dsp:cNvSpPr/>
      </dsp:nvSpPr>
      <dsp:spPr>
        <a:xfrm>
          <a:off x="2684167" y="3175391"/>
          <a:ext cx="371289" cy="14070"/>
        </a:xfrm>
        <a:custGeom>
          <a:avLst/>
          <a:gdLst/>
          <a:ahLst/>
          <a:cxnLst/>
          <a:rect l="0" t="0" r="0" b="0"/>
          <a:pathLst>
            <a:path>
              <a:moveTo>
                <a:pt x="0" y="7035"/>
              </a:moveTo>
              <a:lnTo>
                <a:pt x="371289"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0530" y="3173144"/>
        <a:ext cx="18564" cy="18564"/>
      </dsp:txXfrm>
    </dsp:sp>
    <dsp:sp modelId="{9A251991-35C8-4494-9695-F98137B1AED3}">
      <dsp:nvSpPr>
        <dsp:cNvPr id="0" name=""/>
        <dsp:cNvSpPr/>
      </dsp:nvSpPr>
      <dsp:spPr>
        <a:xfrm>
          <a:off x="3055456" y="2818396"/>
          <a:ext cx="1668936" cy="72806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子代性别由卵细胞决定，具体的调控机制尚不清楚</a:t>
          </a:r>
        </a:p>
      </dsp:txBody>
      <dsp:txXfrm>
        <a:off x="3076780" y="2839720"/>
        <a:ext cx="1626288" cy="685413"/>
      </dsp:txXfrm>
    </dsp:sp>
    <dsp:sp modelId="{D4DA25FE-C97C-4B74-9B9E-7531528F128E}">
      <dsp:nvSpPr>
        <dsp:cNvPr id="0" name=""/>
        <dsp:cNvSpPr/>
      </dsp:nvSpPr>
      <dsp:spPr>
        <a:xfrm rot="18175899">
          <a:off x="4568552" y="2888775"/>
          <a:ext cx="682971" cy="14070"/>
        </a:xfrm>
        <a:custGeom>
          <a:avLst/>
          <a:gdLst/>
          <a:ahLst/>
          <a:cxnLst/>
          <a:rect l="0" t="0" r="0" b="0"/>
          <a:pathLst>
            <a:path>
              <a:moveTo>
                <a:pt x="0" y="7035"/>
              </a:moveTo>
              <a:lnTo>
                <a:pt x="682971"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92964" y="2878736"/>
        <a:ext cx="34148" cy="34148"/>
      </dsp:txXfrm>
    </dsp:sp>
    <dsp:sp modelId="{B9F571FD-1A36-4036-BF25-05031B50021B}">
      <dsp:nvSpPr>
        <dsp:cNvPr id="0" name=""/>
        <dsp:cNvSpPr/>
      </dsp:nvSpPr>
      <dsp:spPr>
        <a:xfrm>
          <a:off x="5095683" y="2335388"/>
          <a:ext cx="4772034" cy="547614"/>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W</a:t>
          </a:r>
          <a:r>
            <a:rPr lang="zh-CN" altLang="en-US" sz="1600" kern="1200" dirty="0"/>
            <a:t>染色体上可能携带有和雌性发育有关的基因或带有抑制雄性发育的基因</a:t>
          </a:r>
        </a:p>
      </dsp:txBody>
      <dsp:txXfrm>
        <a:off x="5111722" y="2351427"/>
        <a:ext cx="4739956" cy="515536"/>
      </dsp:txXfrm>
    </dsp:sp>
    <dsp:sp modelId="{0778F6C1-3137-4614-AEEC-2971199FEF42}">
      <dsp:nvSpPr>
        <dsp:cNvPr id="0" name=""/>
        <dsp:cNvSpPr/>
      </dsp:nvSpPr>
      <dsp:spPr>
        <a:xfrm rot="384957">
          <a:off x="4723223" y="3196267"/>
          <a:ext cx="373629" cy="14070"/>
        </a:xfrm>
        <a:custGeom>
          <a:avLst/>
          <a:gdLst/>
          <a:ahLst/>
          <a:cxnLst/>
          <a:rect l="0" t="0" r="0" b="0"/>
          <a:pathLst>
            <a:path>
              <a:moveTo>
                <a:pt x="0" y="7035"/>
              </a:moveTo>
              <a:lnTo>
                <a:pt x="373629"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00697" y="3193961"/>
        <a:ext cx="18681" cy="18681"/>
      </dsp:txXfrm>
    </dsp:sp>
    <dsp:sp modelId="{0EA73203-5702-490C-8B6A-8F26E2E65F1A}">
      <dsp:nvSpPr>
        <dsp:cNvPr id="0" name=""/>
        <dsp:cNvSpPr/>
      </dsp:nvSpPr>
      <dsp:spPr>
        <a:xfrm>
          <a:off x="5095683" y="2952619"/>
          <a:ext cx="4795499" cy="54311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性别与常染色体与</a:t>
          </a:r>
          <a:r>
            <a:rPr lang="en-US" altLang="zh-CN" sz="1600" kern="1200" dirty="0"/>
            <a:t>Z</a:t>
          </a:r>
          <a:r>
            <a:rPr lang="zh-CN" altLang="en-US" sz="1600" kern="1200" dirty="0"/>
            <a:t>的比列有关，与</a:t>
          </a:r>
          <a:r>
            <a:rPr lang="en-US" altLang="zh-CN" sz="1600" kern="1200" dirty="0"/>
            <a:t>W</a:t>
          </a:r>
          <a:r>
            <a:rPr lang="zh-CN" altLang="en-US" sz="1600" kern="1200" dirty="0"/>
            <a:t>染色体无关；常染色体上可能有与性别相关的基因</a:t>
          </a:r>
        </a:p>
      </dsp:txBody>
      <dsp:txXfrm>
        <a:off x="5111590" y="2968526"/>
        <a:ext cx="4763685" cy="511303"/>
      </dsp:txXfrm>
    </dsp:sp>
    <dsp:sp modelId="{A5FB6A90-EE8E-48CF-AA5F-E8BB9F843BD6}">
      <dsp:nvSpPr>
        <dsp:cNvPr id="0" name=""/>
        <dsp:cNvSpPr/>
      </dsp:nvSpPr>
      <dsp:spPr>
        <a:xfrm rot="3532738">
          <a:off x="4550851" y="3482883"/>
          <a:ext cx="718373" cy="14070"/>
        </a:xfrm>
        <a:custGeom>
          <a:avLst/>
          <a:gdLst/>
          <a:ahLst/>
          <a:cxnLst/>
          <a:rect l="0" t="0" r="0" b="0"/>
          <a:pathLst>
            <a:path>
              <a:moveTo>
                <a:pt x="0" y="7035"/>
              </a:moveTo>
              <a:lnTo>
                <a:pt x="718373"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92079" y="3471959"/>
        <a:ext cx="35918" cy="35918"/>
      </dsp:txXfrm>
    </dsp:sp>
    <dsp:sp modelId="{45603716-92B7-4421-B6AB-404CDEE0BD9F}">
      <dsp:nvSpPr>
        <dsp:cNvPr id="0" name=""/>
        <dsp:cNvSpPr/>
      </dsp:nvSpPr>
      <dsp:spPr>
        <a:xfrm>
          <a:off x="5095683" y="3565353"/>
          <a:ext cx="3870181"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细胞自主性性别决定系统</a:t>
          </a:r>
        </a:p>
      </dsp:txBody>
      <dsp:txXfrm>
        <a:off x="5109276" y="3578946"/>
        <a:ext cx="3842995" cy="436925"/>
      </dsp:txXfrm>
    </dsp:sp>
    <dsp:sp modelId="{D356DAFF-BA1D-4412-A004-D18AC66FCC02}">
      <dsp:nvSpPr>
        <dsp:cNvPr id="0" name=""/>
        <dsp:cNvSpPr/>
      </dsp:nvSpPr>
      <dsp:spPr>
        <a:xfrm rot="4607505">
          <a:off x="515143" y="3503424"/>
          <a:ext cx="1624961" cy="14070"/>
        </a:xfrm>
        <a:custGeom>
          <a:avLst/>
          <a:gdLst/>
          <a:ahLst/>
          <a:cxnLst/>
          <a:rect l="0" t="0" r="0" b="0"/>
          <a:pathLst>
            <a:path>
              <a:moveTo>
                <a:pt x="0" y="7035"/>
              </a:moveTo>
              <a:lnTo>
                <a:pt x="1624961" y="70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87000" y="3469835"/>
        <a:ext cx="81248" cy="81248"/>
      </dsp:txXfrm>
    </dsp:sp>
    <dsp:sp modelId="{7B437B6A-9FDA-43BE-BD03-DC281B7834E3}">
      <dsp:nvSpPr>
        <dsp:cNvPr id="0" name=""/>
        <dsp:cNvSpPr/>
      </dsp:nvSpPr>
      <dsp:spPr>
        <a:xfrm>
          <a:off x="1513269" y="4069390"/>
          <a:ext cx="1063725"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植物的性别</a:t>
          </a:r>
        </a:p>
      </dsp:txBody>
      <dsp:txXfrm>
        <a:off x="1526862" y="4082983"/>
        <a:ext cx="1036539" cy="436925"/>
      </dsp:txXfrm>
    </dsp:sp>
    <dsp:sp modelId="{55D9219B-E0BF-4252-82D8-D17E82AD5ACA}">
      <dsp:nvSpPr>
        <dsp:cNvPr id="0" name=""/>
        <dsp:cNvSpPr/>
      </dsp:nvSpPr>
      <dsp:spPr>
        <a:xfrm rot="18755160">
          <a:off x="2488299" y="4092425"/>
          <a:ext cx="548679" cy="14070"/>
        </a:xfrm>
        <a:custGeom>
          <a:avLst/>
          <a:gdLst/>
          <a:ahLst/>
          <a:cxnLst/>
          <a:rect l="0" t="0" r="0" b="0"/>
          <a:pathLst>
            <a:path>
              <a:moveTo>
                <a:pt x="0" y="7035"/>
              </a:moveTo>
              <a:lnTo>
                <a:pt x="548679"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48922" y="4085743"/>
        <a:ext cx="27433" cy="27433"/>
      </dsp:txXfrm>
    </dsp:sp>
    <dsp:sp modelId="{96885B14-B5CA-4BEB-B53C-ECD872336AAE}">
      <dsp:nvSpPr>
        <dsp:cNvPr id="0" name=""/>
        <dsp:cNvSpPr/>
      </dsp:nvSpPr>
      <dsp:spPr>
        <a:xfrm>
          <a:off x="2948284" y="3616074"/>
          <a:ext cx="1032648" cy="56280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孢子体世代（无性）</a:t>
          </a:r>
        </a:p>
      </dsp:txBody>
      <dsp:txXfrm>
        <a:off x="2964768" y="3632558"/>
        <a:ext cx="999680" cy="529832"/>
      </dsp:txXfrm>
    </dsp:sp>
    <dsp:sp modelId="{C68A1103-BD91-47D6-8906-F7E2BE3EC735}">
      <dsp:nvSpPr>
        <dsp:cNvPr id="0" name=""/>
        <dsp:cNvSpPr/>
      </dsp:nvSpPr>
      <dsp:spPr>
        <a:xfrm rot="2425163">
          <a:off x="2518793" y="4452515"/>
          <a:ext cx="487692" cy="14070"/>
        </a:xfrm>
        <a:custGeom>
          <a:avLst/>
          <a:gdLst/>
          <a:ahLst/>
          <a:cxnLst/>
          <a:rect l="0" t="0" r="0" b="0"/>
          <a:pathLst>
            <a:path>
              <a:moveTo>
                <a:pt x="0" y="7035"/>
              </a:moveTo>
              <a:lnTo>
                <a:pt x="487692"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50447" y="4447358"/>
        <a:ext cx="24384" cy="24384"/>
      </dsp:txXfrm>
    </dsp:sp>
    <dsp:sp modelId="{9165F22F-F8CB-4FE3-86F5-46AF58898615}">
      <dsp:nvSpPr>
        <dsp:cNvPr id="0" name=""/>
        <dsp:cNvSpPr/>
      </dsp:nvSpPr>
      <dsp:spPr>
        <a:xfrm>
          <a:off x="2948284" y="4248491"/>
          <a:ext cx="1066185" cy="73832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配子体世代（有性别区分）</a:t>
          </a:r>
        </a:p>
      </dsp:txBody>
      <dsp:txXfrm>
        <a:off x="2969909" y="4270116"/>
        <a:ext cx="1022935" cy="695077"/>
      </dsp:txXfrm>
    </dsp:sp>
    <dsp:sp modelId="{3CAF8975-00BA-4D93-B238-E2EC0B599866}">
      <dsp:nvSpPr>
        <dsp:cNvPr id="0" name=""/>
        <dsp:cNvSpPr/>
      </dsp:nvSpPr>
      <dsp:spPr>
        <a:xfrm rot="19457599">
          <a:off x="3971492" y="4477188"/>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88683" y="4472792"/>
        <a:ext cx="22862" cy="22862"/>
      </dsp:txXfrm>
    </dsp:sp>
    <dsp:sp modelId="{5EA58B8A-FB2F-4AE3-90A1-026E5B955133}">
      <dsp:nvSpPr>
        <dsp:cNvPr id="0" name=""/>
        <dsp:cNvSpPr/>
      </dsp:nvSpPr>
      <dsp:spPr>
        <a:xfrm>
          <a:off x="4385759" y="4118735"/>
          <a:ext cx="928223"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大部分无性染色体</a:t>
          </a:r>
        </a:p>
      </dsp:txBody>
      <dsp:txXfrm>
        <a:off x="4399352" y="4132328"/>
        <a:ext cx="901037" cy="436925"/>
      </dsp:txXfrm>
    </dsp:sp>
    <dsp:sp modelId="{612A4085-A452-4681-8200-89CF7CEB01F4}">
      <dsp:nvSpPr>
        <dsp:cNvPr id="0" name=""/>
        <dsp:cNvSpPr/>
      </dsp:nvSpPr>
      <dsp:spPr>
        <a:xfrm rot="2142401">
          <a:off x="3971492" y="4744052"/>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88683" y="4739656"/>
        <a:ext cx="22862" cy="22862"/>
      </dsp:txXfrm>
    </dsp:sp>
    <dsp:sp modelId="{BE2C0723-3B6C-4ED8-A4EB-7A8BAA7FC8D4}">
      <dsp:nvSpPr>
        <dsp:cNvPr id="0" name=""/>
        <dsp:cNvSpPr/>
      </dsp:nvSpPr>
      <dsp:spPr>
        <a:xfrm>
          <a:off x="4385759" y="4652463"/>
          <a:ext cx="928223"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少部分具染色体</a:t>
          </a:r>
        </a:p>
      </dsp:txBody>
      <dsp:txXfrm>
        <a:off x="4399352" y="4666056"/>
        <a:ext cx="901037" cy="436925"/>
      </dsp:txXfrm>
    </dsp:sp>
    <dsp:sp modelId="{73A99AA6-70B6-403B-926C-1E5E5061F250}">
      <dsp:nvSpPr>
        <dsp:cNvPr id="0" name=""/>
        <dsp:cNvSpPr/>
      </dsp:nvSpPr>
      <dsp:spPr>
        <a:xfrm rot="18770822">
          <a:off x="5226637" y="4677336"/>
          <a:ext cx="545978" cy="14070"/>
        </a:xfrm>
        <a:custGeom>
          <a:avLst/>
          <a:gdLst/>
          <a:ahLst/>
          <a:cxnLst/>
          <a:rect l="0" t="0" r="0" b="0"/>
          <a:pathLst>
            <a:path>
              <a:moveTo>
                <a:pt x="0" y="7035"/>
              </a:moveTo>
              <a:lnTo>
                <a:pt x="545978"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5977" y="4670722"/>
        <a:ext cx="27298" cy="27298"/>
      </dsp:txXfrm>
    </dsp:sp>
    <dsp:sp modelId="{A4E7E691-35A5-42EB-BE3B-59363A818C87}">
      <dsp:nvSpPr>
        <dsp:cNvPr id="0" name=""/>
        <dsp:cNvSpPr/>
      </dsp:nvSpPr>
      <dsp:spPr>
        <a:xfrm>
          <a:off x="5685272" y="4196378"/>
          <a:ext cx="4624920" cy="5756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性别由</a:t>
          </a:r>
          <a:r>
            <a:rPr lang="en-US" altLang="zh-CN" sz="1600" kern="1200" dirty="0"/>
            <a:t>X</a:t>
          </a:r>
          <a:r>
            <a:rPr lang="zh-CN" altLang="en-US" sz="1600" kern="1200" dirty="0"/>
            <a:t>染色体和</a:t>
          </a:r>
          <a:r>
            <a:rPr lang="en-US" altLang="zh-CN" sz="1600" kern="1200" dirty="0"/>
            <a:t>Y</a:t>
          </a:r>
          <a:r>
            <a:rPr lang="zh-CN" altLang="en-US" sz="1600" kern="1200" dirty="0"/>
            <a:t>染色体的比列决定（注意女娄菜与酸模的区别</a:t>
          </a:r>
          <a:r>
            <a:rPr lang="zh-CN" altLang="en-US" sz="1200" kern="1200" dirty="0"/>
            <a:t>）</a:t>
          </a:r>
        </a:p>
      </dsp:txBody>
      <dsp:txXfrm>
        <a:off x="5702133" y="4213239"/>
        <a:ext cx="4591198" cy="541966"/>
      </dsp:txXfrm>
    </dsp:sp>
    <dsp:sp modelId="{26A8D175-E80C-4E57-94A4-DBDFED40622B}">
      <dsp:nvSpPr>
        <dsp:cNvPr id="0" name=""/>
        <dsp:cNvSpPr/>
      </dsp:nvSpPr>
      <dsp:spPr>
        <a:xfrm rot="3051100">
          <a:off x="5205574" y="5105526"/>
          <a:ext cx="588106" cy="14070"/>
        </a:xfrm>
        <a:custGeom>
          <a:avLst/>
          <a:gdLst/>
          <a:ahLst/>
          <a:cxnLst/>
          <a:rect l="0" t="0" r="0" b="0"/>
          <a:pathLst>
            <a:path>
              <a:moveTo>
                <a:pt x="0" y="7035"/>
              </a:moveTo>
              <a:lnTo>
                <a:pt x="588106"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4924" y="5097859"/>
        <a:ext cx="29405" cy="29405"/>
      </dsp:txXfrm>
    </dsp:sp>
    <dsp:sp modelId="{6B81E5E3-7D53-49A6-8592-85A819CF172C}">
      <dsp:nvSpPr>
        <dsp:cNvPr id="0" name=""/>
        <dsp:cNvSpPr/>
      </dsp:nvSpPr>
      <dsp:spPr>
        <a:xfrm>
          <a:off x="5685272" y="5108548"/>
          <a:ext cx="1103982"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性别由基因控制</a:t>
          </a:r>
        </a:p>
      </dsp:txBody>
      <dsp:txXfrm>
        <a:off x="5698865" y="5122141"/>
        <a:ext cx="1076796" cy="436925"/>
      </dsp:txXfrm>
    </dsp:sp>
    <dsp:sp modelId="{1086D01E-00D4-4FB8-8BFB-8E2F45749D03}">
      <dsp:nvSpPr>
        <dsp:cNvPr id="0" name=""/>
        <dsp:cNvSpPr/>
      </dsp:nvSpPr>
      <dsp:spPr>
        <a:xfrm rot="19457599">
          <a:off x="6746277" y="5200137"/>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963468" y="5195741"/>
        <a:ext cx="22862" cy="22862"/>
      </dsp:txXfrm>
    </dsp:sp>
    <dsp:sp modelId="{35F1B087-089C-413E-9635-560994222E86}">
      <dsp:nvSpPr>
        <dsp:cNvPr id="0" name=""/>
        <dsp:cNvSpPr/>
      </dsp:nvSpPr>
      <dsp:spPr>
        <a:xfrm>
          <a:off x="7160544" y="4841684"/>
          <a:ext cx="1134549"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葫芦科喷瓜</a:t>
          </a:r>
        </a:p>
      </dsp:txBody>
      <dsp:txXfrm>
        <a:off x="7174137" y="4855277"/>
        <a:ext cx="1107363" cy="436925"/>
      </dsp:txXfrm>
    </dsp:sp>
    <dsp:sp modelId="{4E0AEE6F-30E2-4242-8607-60C37298EEF3}">
      <dsp:nvSpPr>
        <dsp:cNvPr id="0" name=""/>
        <dsp:cNvSpPr/>
      </dsp:nvSpPr>
      <dsp:spPr>
        <a:xfrm>
          <a:off x="8295093" y="5066705"/>
          <a:ext cx="371289" cy="14070"/>
        </a:xfrm>
        <a:custGeom>
          <a:avLst/>
          <a:gdLst/>
          <a:ahLst/>
          <a:cxnLst/>
          <a:rect l="0" t="0" r="0" b="0"/>
          <a:pathLst>
            <a:path>
              <a:moveTo>
                <a:pt x="0" y="7035"/>
              </a:moveTo>
              <a:lnTo>
                <a:pt x="371289"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471455" y="5064458"/>
        <a:ext cx="18564" cy="18564"/>
      </dsp:txXfrm>
    </dsp:sp>
    <dsp:sp modelId="{FC67052A-400B-4F96-AABC-E25B5D983E2D}">
      <dsp:nvSpPr>
        <dsp:cNvPr id="0" name=""/>
        <dsp:cNvSpPr/>
      </dsp:nvSpPr>
      <dsp:spPr>
        <a:xfrm>
          <a:off x="8666382" y="4841684"/>
          <a:ext cx="1700227"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t>3</a:t>
          </a:r>
          <a:r>
            <a:rPr lang="zh-CN" altLang="en-US" sz="1600" kern="1200" dirty="0"/>
            <a:t>个复等位基因</a:t>
          </a:r>
        </a:p>
      </dsp:txBody>
      <dsp:txXfrm>
        <a:off x="8679975" y="4855277"/>
        <a:ext cx="1673041" cy="436925"/>
      </dsp:txXfrm>
    </dsp:sp>
    <dsp:sp modelId="{E6B9814B-9C08-4EAA-BC5B-FC28B6660A81}">
      <dsp:nvSpPr>
        <dsp:cNvPr id="0" name=""/>
        <dsp:cNvSpPr/>
      </dsp:nvSpPr>
      <dsp:spPr>
        <a:xfrm rot="2142401">
          <a:off x="6746277" y="5467001"/>
          <a:ext cx="457244" cy="14070"/>
        </a:xfrm>
        <a:custGeom>
          <a:avLst/>
          <a:gdLst/>
          <a:ahLst/>
          <a:cxnLst/>
          <a:rect l="0" t="0" r="0" b="0"/>
          <a:pathLst>
            <a:path>
              <a:moveTo>
                <a:pt x="0" y="7035"/>
              </a:moveTo>
              <a:lnTo>
                <a:pt x="457244"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963468" y="5462605"/>
        <a:ext cx="22862" cy="22862"/>
      </dsp:txXfrm>
    </dsp:sp>
    <dsp:sp modelId="{EBEA41F1-8EEF-4BC4-A354-AB272169F9EE}">
      <dsp:nvSpPr>
        <dsp:cNvPr id="0" name=""/>
        <dsp:cNvSpPr/>
      </dsp:nvSpPr>
      <dsp:spPr>
        <a:xfrm>
          <a:off x="7160544" y="5375413"/>
          <a:ext cx="1164187"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玉米</a:t>
          </a:r>
        </a:p>
      </dsp:txBody>
      <dsp:txXfrm>
        <a:off x="7174137" y="5389006"/>
        <a:ext cx="1137001" cy="436925"/>
      </dsp:txXfrm>
    </dsp:sp>
    <dsp:sp modelId="{BB94C439-3169-4BA8-BE5A-7B1DE65CA4B1}">
      <dsp:nvSpPr>
        <dsp:cNvPr id="0" name=""/>
        <dsp:cNvSpPr/>
      </dsp:nvSpPr>
      <dsp:spPr>
        <a:xfrm>
          <a:off x="8324731" y="5600433"/>
          <a:ext cx="371289" cy="14070"/>
        </a:xfrm>
        <a:custGeom>
          <a:avLst/>
          <a:gdLst/>
          <a:ahLst/>
          <a:cxnLst/>
          <a:rect l="0" t="0" r="0" b="0"/>
          <a:pathLst>
            <a:path>
              <a:moveTo>
                <a:pt x="0" y="7035"/>
              </a:moveTo>
              <a:lnTo>
                <a:pt x="371289" y="7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501093" y="5598186"/>
        <a:ext cx="18564" cy="18564"/>
      </dsp:txXfrm>
    </dsp:sp>
    <dsp:sp modelId="{3DDB7539-8943-4A2F-B4C3-8BB2E2EF87F4}">
      <dsp:nvSpPr>
        <dsp:cNvPr id="0" name=""/>
        <dsp:cNvSpPr/>
      </dsp:nvSpPr>
      <dsp:spPr>
        <a:xfrm>
          <a:off x="8696020" y="5375413"/>
          <a:ext cx="1674496" cy="46411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a:t>两对非等位基因</a:t>
          </a:r>
        </a:p>
      </dsp:txBody>
      <dsp:txXfrm>
        <a:off x="8709613" y="5389006"/>
        <a:ext cx="1647310" cy="4369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6C916-47A8-4C9E-999E-EA2E7C41FA0B}">
      <dsp:nvSpPr>
        <dsp:cNvPr id="0" name=""/>
        <dsp:cNvSpPr/>
      </dsp:nvSpPr>
      <dsp:spPr>
        <a:xfrm>
          <a:off x="11275026" y="2610570"/>
          <a:ext cx="91440" cy="258662"/>
        </a:xfrm>
        <a:custGeom>
          <a:avLst/>
          <a:gdLst/>
          <a:ahLst/>
          <a:cxnLst/>
          <a:rect l="0" t="0" r="0" b="0"/>
          <a:pathLst>
            <a:path>
              <a:moveTo>
                <a:pt x="45720" y="0"/>
              </a:moveTo>
              <a:lnTo>
                <a:pt x="4572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D331D-7FFD-4C80-BE2C-0AA1BA2A958B}">
      <dsp:nvSpPr>
        <dsp:cNvPr id="0" name=""/>
        <dsp:cNvSpPr/>
      </dsp:nvSpPr>
      <dsp:spPr>
        <a:xfrm>
          <a:off x="11275026" y="1787148"/>
          <a:ext cx="91440" cy="258662"/>
        </a:xfrm>
        <a:custGeom>
          <a:avLst/>
          <a:gdLst/>
          <a:ahLst/>
          <a:cxnLst/>
          <a:rect l="0" t="0" r="0" b="0"/>
          <a:pathLst>
            <a:path>
              <a:moveTo>
                <a:pt x="45720" y="0"/>
              </a:moveTo>
              <a:lnTo>
                <a:pt x="4572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A19F4-A64F-40E5-82A0-E8FA6D0D2F35}">
      <dsp:nvSpPr>
        <dsp:cNvPr id="0" name=""/>
        <dsp:cNvSpPr/>
      </dsp:nvSpPr>
      <dsp:spPr>
        <a:xfrm>
          <a:off x="8059668" y="963726"/>
          <a:ext cx="3261077" cy="258662"/>
        </a:xfrm>
        <a:custGeom>
          <a:avLst/>
          <a:gdLst/>
          <a:ahLst/>
          <a:cxnLst/>
          <a:rect l="0" t="0" r="0" b="0"/>
          <a:pathLst>
            <a:path>
              <a:moveTo>
                <a:pt x="0" y="0"/>
              </a:moveTo>
              <a:lnTo>
                <a:pt x="0" y="176271"/>
              </a:lnTo>
              <a:lnTo>
                <a:pt x="3261077" y="176271"/>
              </a:lnTo>
              <a:lnTo>
                <a:pt x="3261077" y="2586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FD986-5ED4-4CDA-ABF9-7E7496BF54F7}">
      <dsp:nvSpPr>
        <dsp:cNvPr id="0" name=""/>
        <dsp:cNvSpPr/>
      </dsp:nvSpPr>
      <dsp:spPr>
        <a:xfrm>
          <a:off x="8059668" y="2610570"/>
          <a:ext cx="2174051" cy="258662"/>
        </a:xfrm>
        <a:custGeom>
          <a:avLst/>
          <a:gdLst/>
          <a:ahLst/>
          <a:cxnLst/>
          <a:rect l="0" t="0" r="0" b="0"/>
          <a:pathLst>
            <a:path>
              <a:moveTo>
                <a:pt x="0" y="0"/>
              </a:moveTo>
              <a:lnTo>
                <a:pt x="0" y="176271"/>
              </a:lnTo>
              <a:lnTo>
                <a:pt x="2174051" y="176271"/>
              </a:lnTo>
              <a:lnTo>
                <a:pt x="2174051"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F0C383-97EF-4066-847D-2C60C959D6B2}">
      <dsp:nvSpPr>
        <dsp:cNvPr id="0" name=""/>
        <dsp:cNvSpPr/>
      </dsp:nvSpPr>
      <dsp:spPr>
        <a:xfrm>
          <a:off x="8059668" y="2610570"/>
          <a:ext cx="1087025" cy="258662"/>
        </a:xfrm>
        <a:custGeom>
          <a:avLst/>
          <a:gdLst/>
          <a:ahLst/>
          <a:cxnLst/>
          <a:rect l="0" t="0" r="0" b="0"/>
          <a:pathLst>
            <a:path>
              <a:moveTo>
                <a:pt x="0" y="0"/>
              </a:moveTo>
              <a:lnTo>
                <a:pt x="0" y="176271"/>
              </a:lnTo>
              <a:lnTo>
                <a:pt x="1087025" y="176271"/>
              </a:lnTo>
              <a:lnTo>
                <a:pt x="1087025"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59F034-3B6D-4EB2-B13E-7CF01B58FFE9}">
      <dsp:nvSpPr>
        <dsp:cNvPr id="0" name=""/>
        <dsp:cNvSpPr/>
      </dsp:nvSpPr>
      <dsp:spPr>
        <a:xfrm>
          <a:off x="8013948" y="2610570"/>
          <a:ext cx="91440" cy="258662"/>
        </a:xfrm>
        <a:custGeom>
          <a:avLst/>
          <a:gdLst/>
          <a:ahLst/>
          <a:cxnLst/>
          <a:rect l="0" t="0" r="0" b="0"/>
          <a:pathLst>
            <a:path>
              <a:moveTo>
                <a:pt x="45720" y="0"/>
              </a:moveTo>
              <a:lnTo>
                <a:pt x="4572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215859-995F-4D24-8F5A-2C61D22A278B}">
      <dsp:nvSpPr>
        <dsp:cNvPr id="0" name=""/>
        <dsp:cNvSpPr/>
      </dsp:nvSpPr>
      <dsp:spPr>
        <a:xfrm>
          <a:off x="6972643" y="2610570"/>
          <a:ext cx="1087025" cy="258662"/>
        </a:xfrm>
        <a:custGeom>
          <a:avLst/>
          <a:gdLst/>
          <a:ahLst/>
          <a:cxnLst/>
          <a:rect l="0" t="0" r="0" b="0"/>
          <a:pathLst>
            <a:path>
              <a:moveTo>
                <a:pt x="1087025" y="0"/>
              </a:moveTo>
              <a:lnTo>
                <a:pt x="1087025"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A999F2-FC23-4AD7-A228-6F3DDC8C7BD4}">
      <dsp:nvSpPr>
        <dsp:cNvPr id="0" name=""/>
        <dsp:cNvSpPr/>
      </dsp:nvSpPr>
      <dsp:spPr>
        <a:xfrm>
          <a:off x="5885617" y="2610570"/>
          <a:ext cx="2174051" cy="258662"/>
        </a:xfrm>
        <a:custGeom>
          <a:avLst/>
          <a:gdLst/>
          <a:ahLst/>
          <a:cxnLst/>
          <a:rect l="0" t="0" r="0" b="0"/>
          <a:pathLst>
            <a:path>
              <a:moveTo>
                <a:pt x="2174051" y="0"/>
              </a:moveTo>
              <a:lnTo>
                <a:pt x="2174051"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52068E-2670-494D-A377-D300FA00F279}">
      <dsp:nvSpPr>
        <dsp:cNvPr id="0" name=""/>
        <dsp:cNvSpPr/>
      </dsp:nvSpPr>
      <dsp:spPr>
        <a:xfrm>
          <a:off x="4798591" y="1787148"/>
          <a:ext cx="3261077" cy="258662"/>
        </a:xfrm>
        <a:custGeom>
          <a:avLst/>
          <a:gdLst/>
          <a:ahLst/>
          <a:cxnLst/>
          <a:rect l="0" t="0" r="0" b="0"/>
          <a:pathLst>
            <a:path>
              <a:moveTo>
                <a:pt x="0" y="0"/>
              </a:moveTo>
              <a:lnTo>
                <a:pt x="0" y="176271"/>
              </a:lnTo>
              <a:lnTo>
                <a:pt x="3261077" y="176271"/>
              </a:lnTo>
              <a:lnTo>
                <a:pt x="3261077"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B4B7C1-4FF0-4E20-937B-7F05E29B5C5C}">
      <dsp:nvSpPr>
        <dsp:cNvPr id="0" name=""/>
        <dsp:cNvSpPr/>
      </dsp:nvSpPr>
      <dsp:spPr>
        <a:xfrm>
          <a:off x="2624539" y="2610570"/>
          <a:ext cx="2174051" cy="258662"/>
        </a:xfrm>
        <a:custGeom>
          <a:avLst/>
          <a:gdLst/>
          <a:ahLst/>
          <a:cxnLst/>
          <a:rect l="0" t="0" r="0" b="0"/>
          <a:pathLst>
            <a:path>
              <a:moveTo>
                <a:pt x="0" y="0"/>
              </a:moveTo>
              <a:lnTo>
                <a:pt x="0" y="176271"/>
              </a:lnTo>
              <a:lnTo>
                <a:pt x="2174051" y="176271"/>
              </a:lnTo>
              <a:lnTo>
                <a:pt x="2174051"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388CA8-876A-41D6-8E81-D8F337FBAB71}">
      <dsp:nvSpPr>
        <dsp:cNvPr id="0" name=""/>
        <dsp:cNvSpPr/>
      </dsp:nvSpPr>
      <dsp:spPr>
        <a:xfrm>
          <a:off x="2624539" y="2610570"/>
          <a:ext cx="1087025" cy="258662"/>
        </a:xfrm>
        <a:custGeom>
          <a:avLst/>
          <a:gdLst/>
          <a:ahLst/>
          <a:cxnLst/>
          <a:rect l="0" t="0" r="0" b="0"/>
          <a:pathLst>
            <a:path>
              <a:moveTo>
                <a:pt x="0" y="0"/>
              </a:moveTo>
              <a:lnTo>
                <a:pt x="0" y="176271"/>
              </a:lnTo>
              <a:lnTo>
                <a:pt x="1087025" y="176271"/>
              </a:lnTo>
              <a:lnTo>
                <a:pt x="1087025"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C3FD9D-ABDE-4167-8C21-E6124F92EC46}">
      <dsp:nvSpPr>
        <dsp:cNvPr id="0" name=""/>
        <dsp:cNvSpPr/>
      </dsp:nvSpPr>
      <dsp:spPr>
        <a:xfrm>
          <a:off x="2578819" y="2610570"/>
          <a:ext cx="91440" cy="258662"/>
        </a:xfrm>
        <a:custGeom>
          <a:avLst/>
          <a:gdLst/>
          <a:ahLst/>
          <a:cxnLst/>
          <a:rect l="0" t="0" r="0" b="0"/>
          <a:pathLst>
            <a:path>
              <a:moveTo>
                <a:pt x="45720" y="0"/>
              </a:moveTo>
              <a:lnTo>
                <a:pt x="4572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42BDD-40D2-4976-AE02-3D7E1DB53555}">
      <dsp:nvSpPr>
        <dsp:cNvPr id="0" name=""/>
        <dsp:cNvSpPr/>
      </dsp:nvSpPr>
      <dsp:spPr>
        <a:xfrm>
          <a:off x="1537514" y="2610570"/>
          <a:ext cx="1087025" cy="258662"/>
        </a:xfrm>
        <a:custGeom>
          <a:avLst/>
          <a:gdLst/>
          <a:ahLst/>
          <a:cxnLst/>
          <a:rect l="0" t="0" r="0" b="0"/>
          <a:pathLst>
            <a:path>
              <a:moveTo>
                <a:pt x="1087025" y="0"/>
              </a:moveTo>
              <a:lnTo>
                <a:pt x="1087025"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F292AD-0C52-48E8-857F-6DFF2266C9DF}">
      <dsp:nvSpPr>
        <dsp:cNvPr id="0" name=""/>
        <dsp:cNvSpPr/>
      </dsp:nvSpPr>
      <dsp:spPr>
        <a:xfrm>
          <a:off x="450488" y="2610570"/>
          <a:ext cx="2174051" cy="258662"/>
        </a:xfrm>
        <a:custGeom>
          <a:avLst/>
          <a:gdLst/>
          <a:ahLst/>
          <a:cxnLst/>
          <a:rect l="0" t="0" r="0" b="0"/>
          <a:pathLst>
            <a:path>
              <a:moveTo>
                <a:pt x="2174051" y="0"/>
              </a:moveTo>
              <a:lnTo>
                <a:pt x="2174051"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9171DA-149A-4C9C-A74B-23447966A3B9}">
      <dsp:nvSpPr>
        <dsp:cNvPr id="0" name=""/>
        <dsp:cNvSpPr/>
      </dsp:nvSpPr>
      <dsp:spPr>
        <a:xfrm>
          <a:off x="2624539" y="1787148"/>
          <a:ext cx="2174051" cy="258662"/>
        </a:xfrm>
        <a:custGeom>
          <a:avLst/>
          <a:gdLst/>
          <a:ahLst/>
          <a:cxnLst/>
          <a:rect l="0" t="0" r="0" b="0"/>
          <a:pathLst>
            <a:path>
              <a:moveTo>
                <a:pt x="2174051" y="0"/>
              </a:moveTo>
              <a:lnTo>
                <a:pt x="2174051"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E2857D-5F88-40E3-94F7-FDA3B28620D7}">
      <dsp:nvSpPr>
        <dsp:cNvPr id="0" name=""/>
        <dsp:cNvSpPr/>
      </dsp:nvSpPr>
      <dsp:spPr>
        <a:xfrm>
          <a:off x="1537514" y="1787148"/>
          <a:ext cx="3261077" cy="258662"/>
        </a:xfrm>
        <a:custGeom>
          <a:avLst/>
          <a:gdLst/>
          <a:ahLst/>
          <a:cxnLst/>
          <a:rect l="0" t="0" r="0" b="0"/>
          <a:pathLst>
            <a:path>
              <a:moveTo>
                <a:pt x="3261077" y="0"/>
              </a:moveTo>
              <a:lnTo>
                <a:pt x="3261077" y="176271"/>
              </a:lnTo>
              <a:lnTo>
                <a:pt x="0" y="176271"/>
              </a:lnTo>
              <a:lnTo>
                <a:pt x="0" y="25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E7BBA0-5F8D-4D96-A214-A0567596BDAF}">
      <dsp:nvSpPr>
        <dsp:cNvPr id="0" name=""/>
        <dsp:cNvSpPr/>
      </dsp:nvSpPr>
      <dsp:spPr>
        <a:xfrm>
          <a:off x="4798591" y="963726"/>
          <a:ext cx="3261077" cy="258662"/>
        </a:xfrm>
        <a:custGeom>
          <a:avLst/>
          <a:gdLst/>
          <a:ahLst/>
          <a:cxnLst/>
          <a:rect l="0" t="0" r="0" b="0"/>
          <a:pathLst>
            <a:path>
              <a:moveTo>
                <a:pt x="3261077" y="0"/>
              </a:moveTo>
              <a:lnTo>
                <a:pt x="3261077" y="176271"/>
              </a:lnTo>
              <a:lnTo>
                <a:pt x="0" y="176271"/>
              </a:lnTo>
              <a:lnTo>
                <a:pt x="0" y="2586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B9CF2E-F8C1-427A-832C-73E3C9485AF5}">
      <dsp:nvSpPr>
        <dsp:cNvPr id="0" name=""/>
        <dsp:cNvSpPr/>
      </dsp:nvSpPr>
      <dsp:spPr>
        <a:xfrm>
          <a:off x="7614976" y="398967"/>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EA914DE-A312-4852-926F-356E365C8677}">
      <dsp:nvSpPr>
        <dsp:cNvPr id="0" name=""/>
        <dsp:cNvSpPr/>
      </dsp:nvSpPr>
      <dsp:spPr>
        <a:xfrm>
          <a:off x="7713796" y="492847"/>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altLang="en-US" sz="700" kern="1200"/>
            <a:t>性别决定与性相关遗传</a:t>
          </a:r>
        </a:p>
      </dsp:txBody>
      <dsp:txXfrm>
        <a:off x="7730337" y="509388"/>
        <a:ext cx="856302" cy="531677"/>
      </dsp:txXfrm>
    </dsp:sp>
    <dsp:sp modelId="{A34195EE-C43D-4F9B-A621-CBE3CC21780D}">
      <dsp:nvSpPr>
        <dsp:cNvPr id="0" name=""/>
        <dsp:cNvSpPr/>
      </dsp:nvSpPr>
      <dsp:spPr>
        <a:xfrm>
          <a:off x="4353899" y="1222389"/>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A44707-A464-4EC8-A803-F76ACC6D424E}">
      <dsp:nvSpPr>
        <dsp:cNvPr id="0" name=""/>
        <dsp:cNvSpPr/>
      </dsp:nvSpPr>
      <dsp:spPr>
        <a:xfrm>
          <a:off x="4452719" y="1316269"/>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altLang="en-US" sz="700" kern="1200"/>
            <a:t>环境对性别决定的影响</a:t>
          </a:r>
        </a:p>
      </dsp:txBody>
      <dsp:txXfrm>
        <a:off x="4469260" y="1332810"/>
        <a:ext cx="856302" cy="531677"/>
      </dsp:txXfrm>
    </dsp:sp>
    <dsp:sp modelId="{F5259C9B-A3FA-48CF-9040-45A521EAA633}">
      <dsp:nvSpPr>
        <dsp:cNvPr id="0" name=""/>
        <dsp:cNvSpPr/>
      </dsp:nvSpPr>
      <dsp:spPr>
        <a:xfrm>
          <a:off x="1092821" y="2045811"/>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53C1BD6-B55C-4E31-8087-BF0CECC29114}">
      <dsp:nvSpPr>
        <dsp:cNvPr id="0" name=""/>
        <dsp:cNvSpPr/>
      </dsp:nvSpPr>
      <dsp:spPr>
        <a:xfrm>
          <a:off x="1191642" y="2139691"/>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altLang="en-US" sz="700" kern="1200"/>
            <a:t>性反转</a:t>
          </a:r>
        </a:p>
      </dsp:txBody>
      <dsp:txXfrm>
        <a:off x="1208183" y="2156232"/>
        <a:ext cx="856302" cy="531677"/>
      </dsp:txXfrm>
    </dsp:sp>
    <dsp:sp modelId="{1A203F35-9E67-4F17-83C9-09EC9C012210}">
      <dsp:nvSpPr>
        <dsp:cNvPr id="0" name=""/>
        <dsp:cNvSpPr/>
      </dsp:nvSpPr>
      <dsp:spPr>
        <a:xfrm>
          <a:off x="2179847" y="2045811"/>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3883D4-4C00-47F7-9EF4-FA619DFDCE70}">
      <dsp:nvSpPr>
        <dsp:cNvPr id="0" name=""/>
        <dsp:cNvSpPr/>
      </dsp:nvSpPr>
      <dsp:spPr>
        <a:xfrm>
          <a:off x="2278668" y="2139691"/>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altLang="en-US" sz="700" kern="1200"/>
            <a:t>对动物性别的影响因素</a:t>
          </a:r>
        </a:p>
      </dsp:txBody>
      <dsp:txXfrm>
        <a:off x="2295209" y="2156232"/>
        <a:ext cx="856302" cy="531677"/>
      </dsp:txXfrm>
    </dsp:sp>
    <dsp:sp modelId="{3D235AD7-3343-4207-85F3-C3860A38DE66}">
      <dsp:nvSpPr>
        <dsp:cNvPr id="0" name=""/>
        <dsp:cNvSpPr/>
      </dsp:nvSpPr>
      <dsp:spPr>
        <a:xfrm>
          <a:off x="5795"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B1A7C1-729A-4649-ABCE-EEFDEB94A7A1}">
      <dsp:nvSpPr>
        <dsp:cNvPr id="0" name=""/>
        <dsp:cNvSpPr/>
      </dsp:nvSpPr>
      <dsp:spPr>
        <a:xfrm>
          <a:off x="104616"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性激素处理</a:t>
          </a:r>
        </a:p>
      </dsp:txBody>
      <dsp:txXfrm>
        <a:off x="121157" y="2979654"/>
        <a:ext cx="856302" cy="531677"/>
      </dsp:txXfrm>
    </dsp:sp>
    <dsp:sp modelId="{0B265062-3D40-472F-8A97-7A64F945CEA8}">
      <dsp:nvSpPr>
        <dsp:cNvPr id="0" name=""/>
        <dsp:cNvSpPr/>
      </dsp:nvSpPr>
      <dsp:spPr>
        <a:xfrm>
          <a:off x="1092821"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53C6685-CE27-45B6-9125-107775CA1D62}">
      <dsp:nvSpPr>
        <dsp:cNvPr id="0" name=""/>
        <dsp:cNvSpPr/>
      </dsp:nvSpPr>
      <dsp:spPr>
        <a:xfrm>
          <a:off x="1191642"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en-US" sz="700" kern="1200"/>
            <a:t>pH</a:t>
          </a:r>
        </a:p>
      </dsp:txBody>
      <dsp:txXfrm>
        <a:off x="1208183" y="2979654"/>
        <a:ext cx="856302" cy="531677"/>
      </dsp:txXfrm>
    </dsp:sp>
    <dsp:sp modelId="{180D80F9-9E77-4589-96C5-E9A48BBD32DB}">
      <dsp:nvSpPr>
        <dsp:cNvPr id="0" name=""/>
        <dsp:cNvSpPr/>
      </dsp:nvSpPr>
      <dsp:spPr>
        <a:xfrm>
          <a:off x="2179847"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8C7563-46C3-4AA9-B667-F6D0D4F0DCFC}">
      <dsp:nvSpPr>
        <dsp:cNvPr id="0" name=""/>
        <dsp:cNvSpPr/>
      </dsp:nvSpPr>
      <dsp:spPr>
        <a:xfrm>
          <a:off x="2278668"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温度</a:t>
          </a:r>
        </a:p>
      </dsp:txBody>
      <dsp:txXfrm>
        <a:off x="2295209" y="2979654"/>
        <a:ext cx="856302" cy="531677"/>
      </dsp:txXfrm>
    </dsp:sp>
    <dsp:sp modelId="{B7FAEAF9-AB17-42A5-B868-837C01AE48CD}">
      <dsp:nvSpPr>
        <dsp:cNvPr id="0" name=""/>
        <dsp:cNvSpPr/>
      </dsp:nvSpPr>
      <dsp:spPr>
        <a:xfrm>
          <a:off x="3266873"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57E4082-6F67-4525-9F60-BAC443C11721}">
      <dsp:nvSpPr>
        <dsp:cNvPr id="0" name=""/>
        <dsp:cNvSpPr/>
      </dsp:nvSpPr>
      <dsp:spPr>
        <a:xfrm>
          <a:off x="3365693"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盐度</a:t>
          </a:r>
        </a:p>
      </dsp:txBody>
      <dsp:txXfrm>
        <a:off x="3382234" y="2979654"/>
        <a:ext cx="856302" cy="531677"/>
      </dsp:txXfrm>
    </dsp:sp>
    <dsp:sp modelId="{5F08683A-9FB7-416D-A064-9F600A1B5E7C}">
      <dsp:nvSpPr>
        <dsp:cNvPr id="0" name=""/>
        <dsp:cNvSpPr/>
      </dsp:nvSpPr>
      <dsp:spPr>
        <a:xfrm>
          <a:off x="4353899"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5998E50-62AF-4D62-A8D4-CAA8E3C3D38D}">
      <dsp:nvSpPr>
        <dsp:cNvPr id="0" name=""/>
        <dsp:cNvSpPr/>
      </dsp:nvSpPr>
      <dsp:spPr>
        <a:xfrm>
          <a:off x="4452719"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群体密度</a:t>
          </a:r>
        </a:p>
      </dsp:txBody>
      <dsp:txXfrm>
        <a:off x="4469260" y="2979654"/>
        <a:ext cx="856302" cy="531677"/>
      </dsp:txXfrm>
    </dsp:sp>
    <dsp:sp modelId="{02E33DD2-036A-475F-8FDF-6D2864C6E529}">
      <dsp:nvSpPr>
        <dsp:cNvPr id="0" name=""/>
        <dsp:cNvSpPr/>
      </dsp:nvSpPr>
      <dsp:spPr>
        <a:xfrm>
          <a:off x="7614976" y="2045811"/>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B902460-2070-4128-82AD-B5D925E18452}">
      <dsp:nvSpPr>
        <dsp:cNvPr id="0" name=""/>
        <dsp:cNvSpPr/>
      </dsp:nvSpPr>
      <dsp:spPr>
        <a:xfrm>
          <a:off x="7713796" y="2139691"/>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对植物性别的影响因素</a:t>
          </a:r>
        </a:p>
      </dsp:txBody>
      <dsp:txXfrm>
        <a:off x="7730337" y="2156232"/>
        <a:ext cx="856302" cy="531677"/>
      </dsp:txXfrm>
    </dsp:sp>
    <dsp:sp modelId="{F8504EB5-8463-4C72-8DD8-89A1200C7662}">
      <dsp:nvSpPr>
        <dsp:cNvPr id="0" name=""/>
        <dsp:cNvSpPr/>
      </dsp:nvSpPr>
      <dsp:spPr>
        <a:xfrm>
          <a:off x="5440924"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AF4CD73-00EE-4390-8EFA-70C56EA4996B}">
      <dsp:nvSpPr>
        <dsp:cNvPr id="0" name=""/>
        <dsp:cNvSpPr/>
      </dsp:nvSpPr>
      <dsp:spPr>
        <a:xfrm>
          <a:off x="5539745"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植物生长剂</a:t>
          </a:r>
        </a:p>
      </dsp:txBody>
      <dsp:txXfrm>
        <a:off x="5556286" y="2979654"/>
        <a:ext cx="856302" cy="531677"/>
      </dsp:txXfrm>
    </dsp:sp>
    <dsp:sp modelId="{CD7EA47F-7EF2-477E-8343-FCE65C883E89}">
      <dsp:nvSpPr>
        <dsp:cNvPr id="0" name=""/>
        <dsp:cNvSpPr/>
      </dsp:nvSpPr>
      <dsp:spPr>
        <a:xfrm>
          <a:off x="6527950"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524BF10-37CA-469C-B897-81C8328C5C5B}">
      <dsp:nvSpPr>
        <dsp:cNvPr id="0" name=""/>
        <dsp:cNvSpPr/>
      </dsp:nvSpPr>
      <dsp:spPr>
        <a:xfrm>
          <a:off x="6626771"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温度</a:t>
          </a:r>
        </a:p>
      </dsp:txBody>
      <dsp:txXfrm>
        <a:off x="6643312" y="2979654"/>
        <a:ext cx="856302" cy="531677"/>
      </dsp:txXfrm>
    </dsp:sp>
    <dsp:sp modelId="{BE72C2C7-7C14-4944-B03B-DAC5408E10FB}">
      <dsp:nvSpPr>
        <dsp:cNvPr id="0" name=""/>
        <dsp:cNvSpPr/>
      </dsp:nvSpPr>
      <dsp:spPr>
        <a:xfrm>
          <a:off x="7614976"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FFC01B9-F0FE-4089-BD1D-559CF47E45B6}">
      <dsp:nvSpPr>
        <dsp:cNvPr id="0" name=""/>
        <dsp:cNvSpPr/>
      </dsp:nvSpPr>
      <dsp:spPr>
        <a:xfrm>
          <a:off x="7713796"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光周期</a:t>
          </a:r>
        </a:p>
      </dsp:txBody>
      <dsp:txXfrm>
        <a:off x="7730337" y="2979654"/>
        <a:ext cx="856302" cy="531677"/>
      </dsp:txXfrm>
    </dsp:sp>
    <dsp:sp modelId="{22496257-B426-4E4A-99E6-0775A6621BB8}">
      <dsp:nvSpPr>
        <dsp:cNvPr id="0" name=""/>
        <dsp:cNvSpPr/>
      </dsp:nvSpPr>
      <dsp:spPr>
        <a:xfrm>
          <a:off x="8702002"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3F162EF-6495-43F7-9102-BC499BF53D5B}">
      <dsp:nvSpPr>
        <dsp:cNvPr id="0" name=""/>
        <dsp:cNvSpPr/>
      </dsp:nvSpPr>
      <dsp:spPr>
        <a:xfrm>
          <a:off x="8800822"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水分</a:t>
          </a:r>
        </a:p>
      </dsp:txBody>
      <dsp:txXfrm>
        <a:off x="8817363" y="2979654"/>
        <a:ext cx="856302" cy="531677"/>
      </dsp:txXfrm>
    </dsp:sp>
    <dsp:sp modelId="{CDC099DD-AD95-4DED-9F76-6CDCD1B7616D}">
      <dsp:nvSpPr>
        <dsp:cNvPr id="0" name=""/>
        <dsp:cNvSpPr/>
      </dsp:nvSpPr>
      <dsp:spPr>
        <a:xfrm>
          <a:off x="9789028"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B7F4882-337A-4381-BE81-4B3E821A87F3}">
      <dsp:nvSpPr>
        <dsp:cNvPr id="0" name=""/>
        <dsp:cNvSpPr/>
      </dsp:nvSpPr>
      <dsp:spPr>
        <a:xfrm>
          <a:off x="9887848"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sz="700" kern="1200"/>
            <a:t>营养</a:t>
          </a:r>
        </a:p>
      </dsp:txBody>
      <dsp:txXfrm>
        <a:off x="9904389" y="2979654"/>
        <a:ext cx="856302" cy="531677"/>
      </dsp:txXfrm>
    </dsp:sp>
    <dsp:sp modelId="{9BFD9D87-8C19-4DBE-8296-0309769DBFD0}">
      <dsp:nvSpPr>
        <dsp:cNvPr id="0" name=""/>
        <dsp:cNvSpPr/>
      </dsp:nvSpPr>
      <dsp:spPr>
        <a:xfrm>
          <a:off x="10876053" y="1222389"/>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EEDAB6-9D89-4307-9A78-74562B5413C5}">
      <dsp:nvSpPr>
        <dsp:cNvPr id="0" name=""/>
        <dsp:cNvSpPr/>
      </dsp:nvSpPr>
      <dsp:spPr>
        <a:xfrm>
          <a:off x="10974874" y="1316269"/>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zh-CN" altLang="en-US" sz="700" kern="1200"/>
            <a:t>剂量补偿效应</a:t>
          </a:r>
        </a:p>
      </dsp:txBody>
      <dsp:txXfrm>
        <a:off x="10991415" y="1332810"/>
        <a:ext cx="856302" cy="531677"/>
      </dsp:txXfrm>
    </dsp:sp>
    <dsp:sp modelId="{58F375AC-1231-4C6C-93B9-F66D9D654B90}">
      <dsp:nvSpPr>
        <dsp:cNvPr id="0" name=""/>
        <dsp:cNvSpPr/>
      </dsp:nvSpPr>
      <dsp:spPr>
        <a:xfrm>
          <a:off x="10876053" y="2045811"/>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A027F6F-98EA-4463-AEED-69DDEC77846C}">
      <dsp:nvSpPr>
        <dsp:cNvPr id="0" name=""/>
        <dsp:cNvSpPr/>
      </dsp:nvSpPr>
      <dsp:spPr>
        <a:xfrm>
          <a:off x="10974874" y="2139691"/>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en-US" altLang="zh-CN" sz="700" kern="1200"/>
            <a:t>Lyon</a:t>
          </a:r>
          <a:r>
            <a:rPr lang="zh-CN" altLang="en-US" sz="700" kern="1200"/>
            <a:t>假说</a:t>
          </a:r>
        </a:p>
      </dsp:txBody>
      <dsp:txXfrm>
        <a:off x="10991415" y="2156232"/>
        <a:ext cx="856302" cy="531677"/>
      </dsp:txXfrm>
    </dsp:sp>
    <dsp:sp modelId="{E94F52DD-F954-47B4-BE8A-E7AB2A76DAB6}">
      <dsp:nvSpPr>
        <dsp:cNvPr id="0" name=""/>
        <dsp:cNvSpPr/>
      </dsp:nvSpPr>
      <dsp:spPr>
        <a:xfrm>
          <a:off x="10876053" y="2869233"/>
          <a:ext cx="889384" cy="5647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03EAD1-AF61-4D75-8ED8-8965C402515F}">
      <dsp:nvSpPr>
        <dsp:cNvPr id="0" name=""/>
        <dsp:cNvSpPr/>
      </dsp:nvSpPr>
      <dsp:spPr>
        <a:xfrm>
          <a:off x="10974874" y="2963113"/>
          <a:ext cx="889384" cy="56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311150">
            <a:lnSpc>
              <a:spcPct val="100000"/>
            </a:lnSpc>
            <a:spcBef>
              <a:spcPct val="0"/>
            </a:spcBef>
            <a:spcAft>
              <a:spcPct val="35000"/>
            </a:spcAft>
          </a:pPr>
          <a:r>
            <a:rPr lang="en-US" sz="700" kern="1200"/>
            <a:t>X</a:t>
          </a:r>
          <a:r>
            <a:rPr lang="zh-CN" altLang="en-US" sz="700" kern="1200"/>
            <a:t>染色体受发育调控随机失活，在形成生殖细胞时又重新激活</a:t>
          </a:r>
        </a:p>
      </dsp:txBody>
      <dsp:txXfrm>
        <a:off x="10991415" y="2979654"/>
        <a:ext cx="856302" cy="53167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CD85E-7374-4E00-B463-FE72C18B0C43}">
      <dsp:nvSpPr>
        <dsp:cNvPr id="0" name=""/>
        <dsp:cNvSpPr/>
      </dsp:nvSpPr>
      <dsp:spPr>
        <a:xfrm>
          <a:off x="373574" y="2734556"/>
          <a:ext cx="2054478" cy="81981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自然选择对群体基因频率的影响</a:t>
          </a:r>
        </a:p>
      </dsp:txBody>
      <dsp:txXfrm>
        <a:off x="397585" y="2758567"/>
        <a:ext cx="2006456" cy="771788"/>
      </dsp:txXfrm>
    </dsp:sp>
    <dsp:sp modelId="{288A7CB0-928B-4E39-A195-02F1B382843B}">
      <dsp:nvSpPr>
        <dsp:cNvPr id="0" name=""/>
        <dsp:cNvSpPr/>
      </dsp:nvSpPr>
      <dsp:spPr>
        <a:xfrm rot="17582692">
          <a:off x="1768166" y="2121451"/>
          <a:ext cx="2168725" cy="50361"/>
        </a:xfrm>
        <a:custGeom>
          <a:avLst/>
          <a:gdLst/>
          <a:ahLst/>
          <a:cxnLst/>
          <a:rect l="0" t="0" r="0" b="0"/>
          <a:pathLst>
            <a:path>
              <a:moveTo>
                <a:pt x="0" y="25180"/>
              </a:moveTo>
              <a:lnTo>
                <a:pt x="2168725" y="2518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2798311" y="2092414"/>
        <a:ext cx="108436" cy="108436"/>
      </dsp:txXfrm>
    </dsp:sp>
    <dsp:sp modelId="{0E65E54E-6F0B-4038-8B82-5855DEADE040}">
      <dsp:nvSpPr>
        <dsp:cNvPr id="0" name=""/>
        <dsp:cNvSpPr/>
      </dsp:nvSpPr>
      <dsp:spPr>
        <a:xfrm>
          <a:off x="3277005" y="805939"/>
          <a:ext cx="1562352" cy="68572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自然群体中的选择作用</a:t>
          </a:r>
        </a:p>
      </dsp:txBody>
      <dsp:txXfrm>
        <a:off x="3297089" y="826023"/>
        <a:ext cx="1522184" cy="645559"/>
      </dsp:txXfrm>
    </dsp:sp>
    <dsp:sp modelId="{94FFDC1D-D96D-4DB5-9D18-04839F32793D}">
      <dsp:nvSpPr>
        <dsp:cNvPr id="0" name=""/>
        <dsp:cNvSpPr/>
      </dsp:nvSpPr>
      <dsp:spPr>
        <a:xfrm rot="754771">
          <a:off x="4826050" y="1244352"/>
          <a:ext cx="1108661" cy="50361"/>
        </a:xfrm>
        <a:custGeom>
          <a:avLst/>
          <a:gdLst/>
          <a:ahLst/>
          <a:cxnLst/>
          <a:rect l="0" t="0" r="0" b="0"/>
          <a:pathLst>
            <a:path>
              <a:moveTo>
                <a:pt x="0" y="25180"/>
              </a:moveTo>
              <a:lnTo>
                <a:pt x="1108661"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52664" y="1241816"/>
        <a:ext cx="55433" cy="55433"/>
      </dsp:txXfrm>
    </dsp:sp>
    <dsp:sp modelId="{58C50A70-FF83-4F22-B7DA-B3EA5DB1C87C}">
      <dsp:nvSpPr>
        <dsp:cNvPr id="0" name=""/>
        <dsp:cNvSpPr/>
      </dsp:nvSpPr>
      <dsp:spPr>
        <a:xfrm>
          <a:off x="5921404" y="1168227"/>
          <a:ext cx="5543674" cy="44407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自然选择如何影响群体基因与基因型频率</a:t>
          </a:r>
        </a:p>
      </dsp:txBody>
      <dsp:txXfrm>
        <a:off x="5934410" y="1181233"/>
        <a:ext cx="5517662" cy="418058"/>
      </dsp:txXfrm>
    </dsp:sp>
    <dsp:sp modelId="{4FBE93B5-C500-434D-9C33-463364A417C3}">
      <dsp:nvSpPr>
        <dsp:cNvPr id="0" name=""/>
        <dsp:cNvSpPr/>
      </dsp:nvSpPr>
      <dsp:spPr>
        <a:xfrm rot="20117714">
          <a:off x="4784850" y="874724"/>
          <a:ext cx="1191061" cy="50361"/>
        </a:xfrm>
        <a:custGeom>
          <a:avLst/>
          <a:gdLst/>
          <a:ahLst/>
          <a:cxnLst/>
          <a:rect l="0" t="0" r="0" b="0"/>
          <a:pathLst>
            <a:path>
              <a:moveTo>
                <a:pt x="0" y="25180"/>
              </a:moveTo>
              <a:lnTo>
                <a:pt x="1191061"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50604" y="870128"/>
        <a:ext cx="59553" cy="59553"/>
      </dsp:txXfrm>
    </dsp:sp>
    <dsp:sp modelId="{DFDE353D-BF61-4972-B6F5-6A3AFA416CA6}">
      <dsp:nvSpPr>
        <dsp:cNvPr id="0" name=""/>
        <dsp:cNvSpPr/>
      </dsp:nvSpPr>
      <dsp:spPr>
        <a:xfrm>
          <a:off x="5921404" y="430754"/>
          <a:ext cx="3926478" cy="44050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举例：工业污染与黑色蛾子</a:t>
          </a:r>
        </a:p>
      </dsp:txBody>
      <dsp:txXfrm>
        <a:off x="5934306" y="443656"/>
        <a:ext cx="3900674" cy="414702"/>
      </dsp:txXfrm>
    </dsp:sp>
    <dsp:sp modelId="{5F5D9D14-F4E3-402C-83A2-2B9EA2542BD6}">
      <dsp:nvSpPr>
        <dsp:cNvPr id="0" name=""/>
        <dsp:cNvSpPr/>
      </dsp:nvSpPr>
      <dsp:spPr>
        <a:xfrm rot="148159">
          <a:off x="2427662" y="3137426"/>
          <a:ext cx="842354" cy="50361"/>
        </a:xfrm>
        <a:custGeom>
          <a:avLst/>
          <a:gdLst/>
          <a:ahLst/>
          <a:cxnLst/>
          <a:rect l="0" t="0" r="0" b="0"/>
          <a:pathLst>
            <a:path>
              <a:moveTo>
                <a:pt x="0" y="25180"/>
              </a:moveTo>
              <a:lnTo>
                <a:pt x="842354" y="2518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27780" y="3141548"/>
        <a:ext cx="42117" cy="42117"/>
      </dsp:txXfrm>
    </dsp:sp>
    <dsp:sp modelId="{1AE7A24B-852A-4CD6-8616-C92B8D198E55}">
      <dsp:nvSpPr>
        <dsp:cNvPr id="0" name=""/>
        <dsp:cNvSpPr/>
      </dsp:nvSpPr>
      <dsp:spPr>
        <a:xfrm>
          <a:off x="3269625" y="2822163"/>
          <a:ext cx="1582520" cy="71717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适合度和选择系数</a:t>
          </a:r>
        </a:p>
      </dsp:txBody>
      <dsp:txXfrm>
        <a:off x="3290630" y="2843168"/>
        <a:ext cx="1540510" cy="675169"/>
      </dsp:txXfrm>
    </dsp:sp>
    <dsp:sp modelId="{030C23A3-8390-4B82-8E6A-3BBCBC78A16E}">
      <dsp:nvSpPr>
        <dsp:cNvPr id="0" name=""/>
        <dsp:cNvSpPr/>
      </dsp:nvSpPr>
      <dsp:spPr>
        <a:xfrm rot="1859792">
          <a:off x="4763081" y="3476766"/>
          <a:ext cx="1247387" cy="50361"/>
        </a:xfrm>
        <a:custGeom>
          <a:avLst/>
          <a:gdLst/>
          <a:ahLst/>
          <a:cxnLst/>
          <a:rect l="0" t="0" r="0" b="0"/>
          <a:pathLst>
            <a:path>
              <a:moveTo>
                <a:pt x="0" y="25180"/>
              </a:moveTo>
              <a:lnTo>
                <a:pt x="1247387"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55590" y="3470762"/>
        <a:ext cx="62369" cy="62369"/>
      </dsp:txXfrm>
    </dsp:sp>
    <dsp:sp modelId="{20C70F00-BA11-48E0-B39E-F8C359652F60}">
      <dsp:nvSpPr>
        <dsp:cNvPr id="0" name=""/>
        <dsp:cNvSpPr/>
      </dsp:nvSpPr>
      <dsp:spPr>
        <a:xfrm>
          <a:off x="5921404" y="3596242"/>
          <a:ext cx="3666265" cy="45379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选择系数（</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S</a:t>
          </a: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S=1-W</a:t>
          </a:r>
          <a:endPar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endParaRPr>
        </a:p>
      </dsp:txBody>
      <dsp:txXfrm>
        <a:off x="5934695" y="3609533"/>
        <a:ext cx="3639683" cy="427214"/>
      </dsp:txXfrm>
    </dsp:sp>
    <dsp:sp modelId="{BD7B398D-1F41-489F-B883-F795FB77B1A1}">
      <dsp:nvSpPr>
        <dsp:cNvPr id="0" name=""/>
        <dsp:cNvSpPr/>
      </dsp:nvSpPr>
      <dsp:spPr>
        <a:xfrm rot="19554033">
          <a:off x="4741139" y="2793609"/>
          <a:ext cx="1291272" cy="50361"/>
        </a:xfrm>
        <a:custGeom>
          <a:avLst/>
          <a:gdLst/>
          <a:ahLst/>
          <a:cxnLst/>
          <a:rect l="0" t="0" r="0" b="0"/>
          <a:pathLst>
            <a:path>
              <a:moveTo>
                <a:pt x="0" y="25180"/>
              </a:moveTo>
              <a:lnTo>
                <a:pt x="1291272"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54493" y="2786508"/>
        <a:ext cx="64563" cy="64563"/>
      </dsp:txXfrm>
    </dsp:sp>
    <dsp:sp modelId="{7CA33904-8248-4A2A-B8DC-58C765B3DBC7}">
      <dsp:nvSpPr>
        <dsp:cNvPr id="0" name=""/>
        <dsp:cNvSpPr/>
      </dsp:nvSpPr>
      <dsp:spPr>
        <a:xfrm>
          <a:off x="5921404" y="2250266"/>
          <a:ext cx="1677520" cy="41312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适合度（</a:t>
          </a:r>
          <a:r>
            <a:rPr lang="en-US" altLang="zh-CN"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W)</a:t>
          </a:r>
          <a:endPar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endParaRPr>
        </a:p>
      </dsp:txBody>
      <dsp:txXfrm>
        <a:off x="5933504" y="2262366"/>
        <a:ext cx="1653320" cy="388920"/>
      </dsp:txXfrm>
    </dsp:sp>
    <dsp:sp modelId="{980BD4E1-F119-4F79-80B3-F343F2B09D2A}">
      <dsp:nvSpPr>
        <dsp:cNvPr id="0" name=""/>
        <dsp:cNvSpPr/>
      </dsp:nvSpPr>
      <dsp:spPr>
        <a:xfrm rot="20257578">
          <a:off x="7558391" y="2226688"/>
          <a:ext cx="1076890" cy="50361"/>
        </a:xfrm>
        <a:custGeom>
          <a:avLst/>
          <a:gdLst/>
          <a:ahLst/>
          <a:cxnLst/>
          <a:rect l="0" t="0" r="0" b="0"/>
          <a:pathLst>
            <a:path>
              <a:moveTo>
                <a:pt x="0" y="25180"/>
              </a:moveTo>
              <a:lnTo>
                <a:pt x="1076890"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069914" y="2224946"/>
        <a:ext cx="53844" cy="53844"/>
      </dsp:txXfrm>
    </dsp:sp>
    <dsp:sp modelId="{66CFB5B0-9C3F-422E-8E6C-11D4F8E9A8FB}">
      <dsp:nvSpPr>
        <dsp:cNvPr id="0" name=""/>
        <dsp:cNvSpPr/>
      </dsp:nvSpPr>
      <dsp:spPr>
        <a:xfrm>
          <a:off x="8594748" y="1806992"/>
          <a:ext cx="1655096" cy="4798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计算公式</a:t>
          </a:r>
        </a:p>
      </dsp:txBody>
      <dsp:txXfrm>
        <a:off x="8608802" y="1821046"/>
        <a:ext cx="1626988" cy="451731"/>
      </dsp:txXfrm>
    </dsp:sp>
    <dsp:sp modelId="{A51DF348-3C29-4B7E-BE0B-894E3AD806A7}">
      <dsp:nvSpPr>
        <dsp:cNvPr id="0" name=""/>
        <dsp:cNvSpPr/>
      </dsp:nvSpPr>
      <dsp:spPr>
        <a:xfrm rot="1233605">
          <a:off x="7564840" y="2619578"/>
          <a:ext cx="1070263" cy="50361"/>
        </a:xfrm>
        <a:custGeom>
          <a:avLst/>
          <a:gdLst/>
          <a:ahLst/>
          <a:cxnLst/>
          <a:rect l="0" t="0" r="0" b="0"/>
          <a:pathLst>
            <a:path>
              <a:moveTo>
                <a:pt x="0" y="25180"/>
              </a:moveTo>
              <a:lnTo>
                <a:pt x="1070263"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073215" y="2618002"/>
        <a:ext cx="53513" cy="53513"/>
      </dsp:txXfrm>
    </dsp:sp>
    <dsp:sp modelId="{F09A7969-0A44-4C79-95BA-1F6F6ECC87AE}">
      <dsp:nvSpPr>
        <dsp:cNvPr id="0" name=""/>
        <dsp:cNvSpPr/>
      </dsp:nvSpPr>
      <dsp:spPr>
        <a:xfrm>
          <a:off x="8601017" y="2559689"/>
          <a:ext cx="1702309" cy="54600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平均适合度</a:t>
          </a:r>
        </a:p>
      </dsp:txBody>
      <dsp:txXfrm>
        <a:off x="8617009" y="2575681"/>
        <a:ext cx="1670325" cy="514018"/>
      </dsp:txXfrm>
    </dsp:sp>
    <dsp:sp modelId="{E23EED97-23AB-4A4A-9F82-D018D4375213}">
      <dsp:nvSpPr>
        <dsp:cNvPr id="0" name=""/>
        <dsp:cNvSpPr/>
      </dsp:nvSpPr>
      <dsp:spPr>
        <a:xfrm rot="4162357">
          <a:off x="1654932" y="4236380"/>
          <a:ext cx="2387241" cy="50361"/>
        </a:xfrm>
        <a:custGeom>
          <a:avLst/>
          <a:gdLst/>
          <a:ahLst/>
          <a:cxnLst/>
          <a:rect l="0" t="0" r="0" b="0"/>
          <a:pathLst>
            <a:path>
              <a:moveTo>
                <a:pt x="0" y="25180"/>
              </a:moveTo>
              <a:lnTo>
                <a:pt x="2387241" y="2518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788872" y="4201879"/>
        <a:ext cx="119362" cy="119362"/>
      </dsp:txXfrm>
    </dsp:sp>
    <dsp:sp modelId="{BCBA889A-6618-45D3-A751-04D245CB03A7}">
      <dsp:nvSpPr>
        <dsp:cNvPr id="0" name=""/>
        <dsp:cNvSpPr/>
      </dsp:nvSpPr>
      <dsp:spPr>
        <a:xfrm>
          <a:off x="3269052" y="5001424"/>
          <a:ext cx="1799961" cy="75447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自然选择对基因频率的作用</a:t>
          </a:r>
        </a:p>
      </dsp:txBody>
      <dsp:txXfrm>
        <a:off x="3291150" y="5023522"/>
        <a:ext cx="1755765" cy="710274"/>
      </dsp:txXfrm>
    </dsp:sp>
    <dsp:sp modelId="{C4C0FF87-84A5-4A65-8717-4F580E1DAFA4}">
      <dsp:nvSpPr>
        <dsp:cNvPr id="0" name=""/>
        <dsp:cNvSpPr/>
      </dsp:nvSpPr>
      <dsp:spPr>
        <a:xfrm rot="20071399">
          <a:off x="5023107" y="5150407"/>
          <a:ext cx="944204" cy="50361"/>
        </a:xfrm>
        <a:custGeom>
          <a:avLst/>
          <a:gdLst/>
          <a:ahLst/>
          <a:cxnLst/>
          <a:rect l="0" t="0" r="0" b="0"/>
          <a:pathLst>
            <a:path>
              <a:moveTo>
                <a:pt x="0" y="25180"/>
              </a:moveTo>
              <a:lnTo>
                <a:pt x="944204"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71604" y="5151983"/>
        <a:ext cx="47210" cy="47210"/>
      </dsp:txXfrm>
    </dsp:sp>
    <dsp:sp modelId="{3492EA40-093E-4979-8003-2C7A113AF431}">
      <dsp:nvSpPr>
        <dsp:cNvPr id="0" name=""/>
        <dsp:cNvSpPr/>
      </dsp:nvSpPr>
      <dsp:spPr>
        <a:xfrm>
          <a:off x="5921404" y="4732381"/>
          <a:ext cx="3186891" cy="4802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选择对隐性基因的作用</a:t>
          </a:r>
        </a:p>
      </dsp:txBody>
      <dsp:txXfrm>
        <a:off x="5935471" y="4746448"/>
        <a:ext cx="3158757" cy="452135"/>
      </dsp:txXfrm>
    </dsp:sp>
    <dsp:sp modelId="{668C9508-CF11-4C59-9AA3-3C2D20819E48}">
      <dsp:nvSpPr>
        <dsp:cNvPr id="0" name=""/>
        <dsp:cNvSpPr/>
      </dsp:nvSpPr>
      <dsp:spPr>
        <a:xfrm rot="1898182">
          <a:off x="4993576" y="5619746"/>
          <a:ext cx="1015265" cy="50361"/>
        </a:xfrm>
        <a:custGeom>
          <a:avLst/>
          <a:gdLst/>
          <a:ahLst/>
          <a:cxnLst/>
          <a:rect l="0" t="0" r="0" b="0"/>
          <a:pathLst>
            <a:path>
              <a:moveTo>
                <a:pt x="0" y="25180"/>
              </a:moveTo>
              <a:lnTo>
                <a:pt x="1015265" y="2518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75828" y="5619545"/>
        <a:ext cx="50763" cy="50763"/>
      </dsp:txXfrm>
    </dsp:sp>
    <dsp:sp modelId="{198999A4-F486-4BEC-B5EC-EE55B605BECD}">
      <dsp:nvSpPr>
        <dsp:cNvPr id="0" name=""/>
        <dsp:cNvSpPr/>
      </dsp:nvSpPr>
      <dsp:spPr>
        <a:xfrm>
          <a:off x="5933405" y="5678340"/>
          <a:ext cx="3130865" cy="46570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146194">
                  <a:hueOff val="0"/>
                  <a:satOff val="0"/>
                  <a:lumOff val="0"/>
                  <a:alphaOff val="0"/>
                </a:srgbClr>
              </a:solidFill>
              <a:latin typeface="宋体" panose="02010600030101010101" pitchFamily="2" charset="-122"/>
              <a:ea typeface="宋体" panose="02010600030101010101" pitchFamily="2" charset="-122"/>
              <a:cs typeface="+mn-cs"/>
            </a:rPr>
            <a:t>选择对显性基因的作用</a:t>
          </a:r>
        </a:p>
      </dsp:txBody>
      <dsp:txXfrm>
        <a:off x="5947045" y="5691980"/>
        <a:ext cx="3103585" cy="4384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260" y="1777357"/>
          <a:ext cx="2197129" cy="1098564"/>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a:solidFill>
                <a:schemeClr val="tx2"/>
              </a:solidFill>
            </a:rPr>
            <a:t>倒位</a:t>
          </a:r>
        </a:p>
      </dsp:txBody>
      <dsp:txXfrm>
        <a:off x="32436" y="1809533"/>
        <a:ext cx="2132777" cy="1034212"/>
      </dsp:txXfrm>
    </dsp:sp>
    <dsp:sp modelId="{B47BD6C9-6D53-4A69-975F-9CF96E25F10F}">
      <dsp:nvSpPr>
        <dsp:cNvPr id="0" name=""/>
        <dsp:cNvSpPr/>
      </dsp:nvSpPr>
      <dsp:spPr>
        <a:xfrm rot="19457599">
          <a:off x="2095661" y="1989555"/>
          <a:ext cx="1082309" cy="42495"/>
        </a:xfrm>
        <a:custGeom>
          <a:avLst/>
          <a:gdLst/>
          <a:ahLst/>
          <a:cxnLst/>
          <a:rect l="0" t="0" r="0" b="0"/>
          <a:pathLst>
            <a:path>
              <a:moveTo>
                <a:pt x="0" y="21247"/>
              </a:moveTo>
              <a:lnTo>
                <a:pt x="1082309" y="212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09758" y="1983744"/>
        <a:ext cx="54115" cy="54115"/>
      </dsp:txXfrm>
    </dsp:sp>
    <dsp:sp modelId="{3C0D5057-54F2-42F8-ADAD-AA27A1CC1A1B}">
      <dsp:nvSpPr>
        <dsp:cNvPr id="0" name=""/>
        <dsp:cNvSpPr/>
      </dsp:nvSpPr>
      <dsp:spPr>
        <a:xfrm>
          <a:off x="3076242" y="1145682"/>
          <a:ext cx="2197129" cy="1098564"/>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solidFill>
                <a:schemeClr val="tx2"/>
              </a:solidFill>
            </a:rPr>
            <a:t>臂内倒位</a:t>
          </a:r>
        </a:p>
      </dsp:txBody>
      <dsp:txXfrm>
        <a:off x="3108418" y="1177858"/>
        <a:ext cx="2132777" cy="1034212"/>
      </dsp:txXfrm>
    </dsp:sp>
    <dsp:sp modelId="{FA61825B-C877-4D42-AAFB-0586288A9783}">
      <dsp:nvSpPr>
        <dsp:cNvPr id="0" name=""/>
        <dsp:cNvSpPr/>
      </dsp:nvSpPr>
      <dsp:spPr>
        <a:xfrm>
          <a:off x="5273372" y="1673717"/>
          <a:ext cx="878851" cy="42495"/>
        </a:xfrm>
        <a:custGeom>
          <a:avLst/>
          <a:gdLst/>
          <a:ahLst/>
          <a:cxnLst/>
          <a:rect l="0" t="0" r="0" b="0"/>
          <a:pathLst>
            <a:path>
              <a:moveTo>
                <a:pt x="0" y="21247"/>
              </a:moveTo>
              <a:lnTo>
                <a:pt x="878851" y="212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90827" y="1672993"/>
        <a:ext cx="43942" cy="43942"/>
      </dsp:txXfrm>
    </dsp:sp>
    <dsp:sp modelId="{63712EDC-9AF8-41BC-8F72-ADF8D554FF07}">
      <dsp:nvSpPr>
        <dsp:cNvPr id="0" name=""/>
        <dsp:cNvSpPr/>
      </dsp:nvSpPr>
      <dsp:spPr>
        <a:xfrm>
          <a:off x="6152224" y="1145682"/>
          <a:ext cx="2197129" cy="1098564"/>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solidFill>
                <a:schemeClr val="tx2"/>
              </a:solidFill>
            </a:rPr>
            <a:t>在着丝点一侧臂上倒位</a:t>
          </a:r>
        </a:p>
      </dsp:txBody>
      <dsp:txXfrm>
        <a:off x="6184400" y="1177858"/>
        <a:ext cx="2132777" cy="1034212"/>
      </dsp:txXfrm>
    </dsp:sp>
    <dsp:sp modelId="{2E81B90F-7494-41FF-808F-F7F82B993B40}">
      <dsp:nvSpPr>
        <dsp:cNvPr id="0" name=""/>
        <dsp:cNvSpPr/>
      </dsp:nvSpPr>
      <dsp:spPr>
        <a:xfrm rot="2142401">
          <a:off x="2095661" y="2621229"/>
          <a:ext cx="1082309" cy="42495"/>
        </a:xfrm>
        <a:custGeom>
          <a:avLst/>
          <a:gdLst/>
          <a:ahLst/>
          <a:cxnLst/>
          <a:rect l="0" t="0" r="0" b="0"/>
          <a:pathLst>
            <a:path>
              <a:moveTo>
                <a:pt x="0" y="21247"/>
              </a:moveTo>
              <a:lnTo>
                <a:pt x="1082309" y="212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09758" y="2615419"/>
        <a:ext cx="54115" cy="54115"/>
      </dsp:txXfrm>
    </dsp:sp>
    <dsp:sp modelId="{3D382021-A429-4403-82FF-5A95DD3EBB20}">
      <dsp:nvSpPr>
        <dsp:cNvPr id="0" name=""/>
        <dsp:cNvSpPr/>
      </dsp:nvSpPr>
      <dsp:spPr>
        <a:xfrm>
          <a:off x="3076242" y="2409032"/>
          <a:ext cx="2197129" cy="1098564"/>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solidFill>
                <a:schemeClr val="tx2"/>
              </a:solidFill>
            </a:rPr>
            <a:t>臂间倒位</a:t>
          </a:r>
        </a:p>
      </dsp:txBody>
      <dsp:txXfrm>
        <a:off x="3108418" y="2441208"/>
        <a:ext cx="2132777" cy="1034212"/>
      </dsp:txXfrm>
    </dsp:sp>
    <dsp:sp modelId="{B68D4CB7-ED76-4EEE-B7F0-455597F5F947}">
      <dsp:nvSpPr>
        <dsp:cNvPr id="0" name=""/>
        <dsp:cNvSpPr/>
      </dsp:nvSpPr>
      <dsp:spPr>
        <a:xfrm>
          <a:off x="5273372" y="2937067"/>
          <a:ext cx="878851" cy="42495"/>
        </a:xfrm>
        <a:custGeom>
          <a:avLst/>
          <a:gdLst/>
          <a:ahLst/>
          <a:cxnLst/>
          <a:rect l="0" t="0" r="0" b="0"/>
          <a:pathLst>
            <a:path>
              <a:moveTo>
                <a:pt x="0" y="21247"/>
              </a:moveTo>
              <a:lnTo>
                <a:pt x="878851" y="212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90827" y="2936343"/>
        <a:ext cx="43942" cy="43942"/>
      </dsp:txXfrm>
    </dsp:sp>
    <dsp:sp modelId="{402901F7-4C4B-47C4-BE12-824FDFB99F9B}">
      <dsp:nvSpPr>
        <dsp:cNvPr id="0" name=""/>
        <dsp:cNvSpPr/>
      </dsp:nvSpPr>
      <dsp:spPr>
        <a:xfrm>
          <a:off x="6152224" y="2409032"/>
          <a:ext cx="2197129" cy="1098564"/>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solidFill>
                <a:schemeClr val="tx2"/>
              </a:solidFill>
            </a:rPr>
            <a:t>包括着丝点在内各一个区段的倒位</a:t>
          </a:r>
        </a:p>
      </dsp:txBody>
      <dsp:txXfrm>
        <a:off x="6184400" y="2441208"/>
        <a:ext cx="2132777" cy="103421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6102" y="1741571"/>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位置效应</a:t>
          </a:r>
        </a:p>
      </dsp:txBody>
      <dsp:txXfrm>
        <a:off x="40374" y="1775843"/>
        <a:ext cx="2271728" cy="1101592"/>
      </dsp:txXfrm>
    </dsp:sp>
    <dsp:sp modelId="{B47BD6C9-6D53-4A69-975F-9CF96E25F10F}">
      <dsp:nvSpPr>
        <dsp:cNvPr id="0" name=""/>
        <dsp:cNvSpPr/>
      </dsp:nvSpPr>
      <dsp:spPr>
        <a:xfrm rot="19457599">
          <a:off x="2238018" y="1967593"/>
          <a:ext cx="1152821" cy="45263"/>
        </a:xfrm>
        <a:custGeom>
          <a:avLst/>
          <a:gdLst/>
          <a:ahLst/>
          <a:cxnLst/>
          <a:rect l="0" t="0" r="0" b="0"/>
          <a:pathLst>
            <a:path>
              <a:moveTo>
                <a:pt x="0" y="22631"/>
              </a:moveTo>
              <a:lnTo>
                <a:pt x="1152821" y="226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5608" y="1961404"/>
        <a:ext cx="57641" cy="57641"/>
      </dsp:txXfrm>
    </dsp:sp>
    <dsp:sp modelId="{3C0D5057-54F2-42F8-ADAD-AA27A1CC1A1B}">
      <dsp:nvSpPr>
        <dsp:cNvPr id="0" name=""/>
        <dsp:cNvSpPr/>
      </dsp:nvSpPr>
      <dsp:spPr>
        <a:xfrm>
          <a:off x="3282483" y="1068743"/>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花斑位置效应</a:t>
          </a:r>
        </a:p>
      </dsp:txBody>
      <dsp:txXfrm>
        <a:off x="3316755" y="1103015"/>
        <a:ext cx="2271728" cy="1101592"/>
      </dsp:txXfrm>
    </dsp:sp>
    <dsp:sp modelId="{FA61825B-C877-4D42-AAFB-0586288A9783}">
      <dsp:nvSpPr>
        <dsp:cNvPr id="0" name=""/>
        <dsp:cNvSpPr/>
      </dsp:nvSpPr>
      <dsp:spPr>
        <a:xfrm>
          <a:off x="5622756" y="1631179"/>
          <a:ext cx="936108" cy="45263"/>
        </a:xfrm>
        <a:custGeom>
          <a:avLst/>
          <a:gdLst/>
          <a:ahLst/>
          <a:cxnLst/>
          <a:rect l="0" t="0" r="0" b="0"/>
          <a:pathLst>
            <a:path>
              <a:moveTo>
                <a:pt x="0" y="22631"/>
              </a:moveTo>
              <a:lnTo>
                <a:pt x="936108" y="226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067407" y="1630408"/>
        <a:ext cx="46805" cy="46805"/>
      </dsp:txXfrm>
    </dsp:sp>
    <dsp:sp modelId="{63712EDC-9AF8-41BC-8F72-ADF8D554FF07}">
      <dsp:nvSpPr>
        <dsp:cNvPr id="0" name=""/>
        <dsp:cNvSpPr/>
      </dsp:nvSpPr>
      <dsp:spPr>
        <a:xfrm>
          <a:off x="6558864" y="1068743"/>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dirty="0">
              <a:solidFill>
                <a:schemeClr val="tx2"/>
              </a:solidFill>
            </a:rPr>
            <a:t>一个断裂端发生在异染色质区而另一端发生在常染色质区</a:t>
          </a:r>
        </a:p>
      </dsp:txBody>
      <dsp:txXfrm>
        <a:off x="6593136" y="1103015"/>
        <a:ext cx="2271728" cy="1101592"/>
      </dsp:txXfrm>
    </dsp:sp>
    <dsp:sp modelId="{2E81B90F-7494-41FF-808F-F7F82B993B40}">
      <dsp:nvSpPr>
        <dsp:cNvPr id="0" name=""/>
        <dsp:cNvSpPr/>
      </dsp:nvSpPr>
      <dsp:spPr>
        <a:xfrm rot="2142401">
          <a:off x="2238018" y="2640421"/>
          <a:ext cx="1152821" cy="45263"/>
        </a:xfrm>
        <a:custGeom>
          <a:avLst/>
          <a:gdLst/>
          <a:ahLst/>
          <a:cxnLst/>
          <a:rect l="0" t="0" r="0" b="0"/>
          <a:pathLst>
            <a:path>
              <a:moveTo>
                <a:pt x="0" y="22631"/>
              </a:moveTo>
              <a:lnTo>
                <a:pt x="1152821" y="226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5608" y="2634233"/>
        <a:ext cx="57641" cy="57641"/>
      </dsp:txXfrm>
    </dsp:sp>
    <dsp:sp modelId="{3D382021-A429-4403-82FF-5A95DD3EBB20}">
      <dsp:nvSpPr>
        <dsp:cNvPr id="0" name=""/>
        <dsp:cNvSpPr/>
      </dsp:nvSpPr>
      <dsp:spPr>
        <a:xfrm>
          <a:off x="3282483" y="2414399"/>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稳定位置效应</a:t>
          </a:r>
        </a:p>
      </dsp:txBody>
      <dsp:txXfrm>
        <a:off x="3316755" y="2448671"/>
        <a:ext cx="2271728" cy="1101592"/>
      </dsp:txXfrm>
    </dsp:sp>
    <dsp:sp modelId="{B68D4CB7-ED76-4EEE-B7F0-455597F5F947}">
      <dsp:nvSpPr>
        <dsp:cNvPr id="0" name=""/>
        <dsp:cNvSpPr/>
      </dsp:nvSpPr>
      <dsp:spPr>
        <a:xfrm>
          <a:off x="5622756" y="2976835"/>
          <a:ext cx="936108" cy="45263"/>
        </a:xfrm>
        <a:custGeom>
          <a:avLst/>
          <a:gdLst/>
          <a:ahLst/>
          <a:cxnLst/>
          <a:rect l="0" t="0" r="0" b="0"/>
          <a:pathLst>
            <a:path>
              <a:moveTo>
                <a:pt x="0" y="22631"/>
              </a:moveTo>
              <a:lnTo>
                <a:pt x="936108" y="226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067407" y="2976065"/>
        <a:ext cx="46805" cy="46805"/>
      </dsp:txXfrm>
    </dsp:sp>
    <dsp:sp modelId="{402901F7-4C4B-47C4-BE12-824FDFB99F9B}">
      <dsp:nvSpPr>
        <dsp:cNvPr id="0" name=""/>
        <dsp:cNvSpPr/>
      </dsp:nvSpPr>
      <dsp:spPr>
        <a:xfrm>
          <a:off x="6558864" y="2414399"/>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dirty="0">
              <a:solidFill>
                <a:schemeClr val="tx2"/>
              </a:solidFill>
            </a:rPr>
            <a:t>由于基因位置改变从而产生的一种新的、稳定的基因表达方式</a:t>
          </a:r>
        </a:p>
      </dsp:txBody>
      <dsp:txXfrm>
        <a:off x="6593136" y="2448671"/>
        <a:ext cx="2271728" cy="110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D0592-DDF2-4A7C-9933-7FBB70784874}">
      <dsp:nvSpPr>
        <dsp:cNvPr id="0" name=""/>
        <dsp:cNvSpPr/>
      </dsp:nvSpPr>
      <dsp:spPr>
        <a:xfrm>
          <a:off x="3262669" y="2107281"/>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华文行楷"/>
            </a:rPr>
            <a:t>遗传学的应用</a:t>
          </a:r>
        </a:p>
      </dsp:txBody>
      <dsp:txXfrm>
        <a:off x="3497373" y="2341985"/>
        <a:ext cx="1133253" cy="1133253"/>
      </dsp:txXfrm>
    </dsp:sp>
    <dsp:sp modelId="{4744608A-B112-4EBD-924A-333BA122802B}">
      <dsp:nvSpPr>
        <dsp:cNvPr id="0" name=""/>
        <dsp:cNvSpPr/>
      </dsp:nvSpPr>
      <dsp:spPr>
        <a:xfrm rot="16200000">
          <a:off x="3821891" y="1847426"/>
          <a:ext cx="484217" cy="35492"/>
        </a:xfrm>
        <a:custGeom>
          <a:avLst/>
          <a:gdLst/>
          <a:ahLst/>
          <a:cxnLst/>
          <a:rect l="0" t="0" r="0" b="0"/>
          <a:pathLst>
            <a:path>
              <a:moveTo>
                <a:pt x="0" y="17746"/>
              </a:moveTo>
              <a:lnTo>
                <a:pt x="484217" y="17746"/>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51894" y="1853067"/>
        <a:ext cx="24210" cy="24210"/>
      </dsp:txXfrm>
    </dsp:sp>
    <dsp:sp modelId="{E07F06F7-BB3E-4311-B41B-270C7C959B12}">
      <dsp:nvSpPr>
        <dsp:cNvPr id="0" name=""/>
        <dsp:cNvSpPr/>
      </dsp:nvSpPr>
      <dsp:spPr>
        <a:xfrm>
          <a:off x="3262669" y="20402"/>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sz="1400" kern="1200" dirty="0">
              <a:latin typeface="华文行楷"/>
            </a:rPr>
            <a:t>许多重大人类疾病的的治疗</a:t>
          </a:r>
        </a:p>
      </dsp:txBody>
      <dsp:txXfrm>
        <a:off x="3497373" y="255106"/>
        <a:ext cx="1133253" cy="1133253"/>
      </dsp:txXfrm>
    </dsp:sp>
    <dsp:sp modelId="{619E8F7F-F49F-479A-BB2C-03EB9276FD62}">
      <dsp:nvSpPr>
        <dsp:cNvPr id="0" name=""/>
        <dsp:cNvSpPr/>
      </dsp:nvSpPr>
      <dsp:spPr>
        <a:xfrm rot="20520000">
          <a:off x="4814261" y="2568426"/>
          <a:ext cx="484217" cy="35492"/>
        </a:xfrm>
        <a:custGeom>
          <a:avLst/>
          <a:gdLst/>
          <a:ahLst/>
          <a:cxnLst/>
          <a:rect l="0" t="0" r="0" b="0"/>
          <a:pathLst>
            <a:path>
              <a:moveTo>
                <a:pt x="0" y="17746"/>
              </a:moveTo>
              <a:lnTo>
                <a:pt x="484217" y="17746"/>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4264" y="2574066"/>
        <a:ext cx="24210" cy="24210"/>
      </dsp:txXfrm>
    </dsp:sp>
    <dsp:sp modelId="{8550986F-A8FE-489D-9C70-7C4A54472DED}">
      <dsp:nvSpPr>
        <dsp:cNvPr id="0" name=""/>
        <dsp:cNvSpPr/>
      </dsp:nvSpPr>
      <dsp:spPr>
        <a:xfrm>
          <a:off x="5247409" y="1462400"/>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sz="1400" kern="1200" dirty="0">
              <a:latin typeface="华文行楷"/>
            </a:rPr>
            <a:t>杂交育种</a:t>
          </a:r>
        </a:p>
      </dsp:txBody>
      <dsp:txXfrm>
        <a:off x="5482113" y="1697104"/>
        <a:ext cx="1133253" cy="1133253"/>
      </dsp:txXfrm>
    </dsp:sp>
    <dsp:sp modelId="{C709FA01-42A5-4FB3-A194-6BA11950CCD4}">
      <dsp:nvSpPr>
        <dsp:cNvPr id="0" name=""/>
        <dsp:cNvSpPr/>
      </dsp:nvSpPr>
      <dsp:spPr>
        <a:xfrm rot="3240000">
          <a:off x="4435209" y="3735027"/>
          <a:ext cx="484217" cy="35492"/>
        </a:xfrm>
        <a:custGeom>
          <a:avLst/>
          <a:gdLst/>
          <a:ahLst/>
          <a:cxnLst/>
          <a:rect l="0" t="0" r="0" b="0"/>
          <a:pathLst>
            <a:path>
              <a:moveTo>
                <a:pt x="0" y="17746"/>
              </a:moveTo>
              <a:lnTo>
                <a:pt x="484217" y="17746"/>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65213" y="3740667"/>
        <a:ext cx="24210" cy="24210"/>
      </dsp:txXfrm>
    </dsp:sp>
    <dsp:sp modelId="{6EBAA178-86C7-447D-8142-ECEF1D895026}">
      <dsp:nvSpPr>
        <dsp:cNvPr id="0" name=""/>
        <dsp:cNvSpPr/>
      </dsp:nvSpPr>
      <dsp:spPr>
        <a:xfrm>
          <a:off x="4489306" y="3795603"/>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sz="1400" kern="1200" dirty="0">
              <a:latin typeface="华文行楷"/>
            </a:rPr>
            <a:t>研究对防治核武器、化学武器、及生物武器对人类的损伤必不可少</a:t>
          </a:r>
        </a:p>
      </dsp:txBody>
      <dsp:txXfrm>
        <a:off x="4724010" y="4030307"/>
        <a:ext cx="1133253" cy="1133253"/>
      </dsp:txXfrm>
    </dsp:sp>
    <dsp:sp modelId="{2BBFD252-488F-4146-BCE4-C5572ED94445}">
      <dsp:nvSpPr>
        <dsp:cNvPr id="0" name=""/>
        <dsp:cNvSpPr/>
      </dsp:nvSpPr>
      <dsp:spPr>
        <a:xfrm rot="7560000">
          <a:off x="3208572" y="3735027"/>
          <a:ext cx="484217" cy="35492"/>
        </a:xfrm>
        <a:custGeom>
          <a:avLst/>
          <a:gdLst/>
          <a:ahLst/>
          <a:cxnLst/>
          <a:rect l="0" t="0" r="0" b="0"/>
          <a:pathLst>
            <a:path>
              <a:moveTo>
                <a:pt x="0" y="17746"/>
              </a:moveTo>
              <a:lnTo>
                <a:pt x="484217" y="17746"/>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438575" y="3740667"/>
        <a:ext cx="24210" cy="24210"/>
      </dsp:txXfrm>
    </dsp:sp>
    <dsp:sp modelId="{68F79F86-DCE1-45CA-A7EF-B3774A3E3B3F}">
      <dsp:nvSpPr>
        <dsp:cNvPr id="0" name=""/>
        <dsp:cNvSpPr/>
      </dsp:nvSpPr>
      <dsp:spPr>
        <a:xfrm>
          <a:off x="2036031" y="3795603"/>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sz="1400" kern="1200" dirty="0">
              <a:latin typeface="华文行楷"/>
            </a:rPr>
            <a:t>对于环境保护和工业有重要的作用</a:t>
          </a:r>
        </a:p>
      </dsp:txBody>
      <dsp:txXfrm>
        <a:off x="2270735" y="4030307"/>
        <a:ext cx="1133253" cy="1133253"/>
      </dsp:txXfrm>
    </dsp:sp>
    <dsp:sp modelId="{0E1A99B7-CDD0-4077-9D7D-24273C6E5D25}">
      <dsp:nvSpPr>
        <dsp:cNvPr id="0" name=""/>
        <dsp:cNvSpPr/>
      </dsp:nvSpPr>
      <dsp:spPr>
        <a:xfrm rot="11890411">
          <a:off x="2951370" y="2584753"/>
          <a:ext cx="360257" cy="35492"/>
        </a:xfrm>
        <a:custGeom>
          <a:avLst/>
          <a:gdLst/>
          <a:ahLst/>
          <a:cxnLst/>
          <a:rect l="0" t="0" r="0" b="0"/>
          <a:pathLst>
            <a:path>
              <a:moveTo>
                <a:pt x="0" y="17746"/>
              </a:moveTo>
              <a:lnTo>
                <a:pt x="360257" y="17746"/>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122492" y="2593493"/>
        <a:ext cx="18012" cy="18012"/>
      </dsp:txXfrm>
    </dsp:sp>
    <dsp:sp modelId="{64E8D9B6-75EE-477A-B24E-2DC74A400640}">
      <dsp:nvSpPr>
        <dsp:cNvPr id="0" name=""/>
        <dsp:cNvSpPr/>
      </dsp:nvSpPr>
      <dsp:spPr>
        <a:xfrm>
          <a:off x="1397667" y="1495055"/>
          <a:ext cx="1602661" cy="1602661"/>
        </a:xfrm>
        <a:prstGeom prst="ellipse">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华文行楷"/>
            </a:rPr>
            <a:t>DNA</a:t>
          </a:r>
          <a:r>
            <a:rPr lang="zh-CN" sz="1400" kern="1200" dirty="0">
              <a:latin typeface="华文行楷"/>
            </a:rPr>
            <a:t>指纹被用于在法学和身份识别</a:t>
          </a:r>
        </a:p>
      </dsp:txBody>
      <dsp:txXfrm>
        <a:off x="1632371" y="1729759"/>
        <a:ext cx="1133253" cy="113325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a:xfrm>
          <a:off x="6102" y="1741571"/>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易位</a:t>
          </a:r>
        </a:p>
      </dsp:txBody>
      <dsp:txXfrm>
        <a:off x="40374" y="1775843"/>
        <a:ext cx="2271728" cy="1101592"/>
      </dsp:txXfrm>
    </dsp:sp>
    <dsp:sp modelId="{B47BD6C9-6D53-4A69-975F-9CF96E25F10F}">
      <dsp:nvSpPr>
        <dsp:cNvPr id="0" name=""/>
        <dsp:cNvSpPr/>
      </dsp:nvSpPr>
      <dsp:spPr>
        <a:xfrm rot="19457599">
          <a:off x="2238018" y="1967593"/>
          <a:ext cx="1152821" cy="45263"/>
        </a:xfrm>
        <a:custGeom>
          <a:avLst/>
          <a:gdLst/>
          <a:ahLst/>
          <a:cxnLst/>
          <a:rect l="0" t="0" r="0" b="0"/>
          <a:pathLst>
            <a:path>
              <a:moveTo>
                <a:pt x="0" y="22631"/>
              </a:moveTo>
              <a:lnTo>
                <a:pt x="1152821" y="226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5608" y="1961404"/>
        <a:ext cx="57641" cy="57641"/>
      </dsp:txXfrm>
    </dsp:sp>
    <dsp:sp modelId="{3C0D5057-54F2-42F8-ADAD-AA27A1CC1A1B}">
      <dsp:nvSpPr>
        <dsp:cNvPr id="0" name=""/>
        <dsp:cNvSpPr/>
      </dsp:nvSpPr>
      <dsp:spPr>
        <a:xfrm>
          <a:off x="3282483" y="1068743"/>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单向易位</a:t>
          </a:r>
        </a:p>
        <a:p>
          <a:pPr lvl="0" algn="ctr" defTabSz="711200">
            <a:lnSpc>
              <a:spcPct val="100000"/>
            </a:lnSpc>
            <a:spcBef>
              <a:spcPct val="0"/>
            </a:spcBef>
            <a:spcAft>
              <a:spcPct val="35000"/>
            </a:spcAft>
          </a:pPr>
          <a:r>
            <a:rPr lang="en-US" altLang="zh-CN" sz="1600" kern="1200">
              <a:solidFill>
                <a:schemeClr val="tx2"/>
              </a:solidFill>
            </a:rPr>
            <a:t>/</a:t>
          </a:r>
          <a:r>
            <a:rPr lang="zh-CN" altLang="en-US" sz="1600" kern="1200">
              <a:solidFill>
                <a:schemeClr val="tx2"/>
              </a:solidFill>
            </a:rPr>
            <a:t>非相互易位</a:t>
          </a:r>
        </a:p>
      </dsp:txBody>
      <dsp:txXfrm>
        <a:off x="3316755" y="1103015"/>
        <a:ext cx="2271728" cy="1101592"/>
      </dsp:txXfrm>
    </dsp:sp>
    <dsp:sp modelId="{FA61825B-C877-4D42-AAFB-0586288A9783}">
      <dsp:nvSpPr>
        <dsp:cNvPr id="0" name=""/>
        <dsp:cNvSpPr/>
      </dsp:nvSpPr>
      <dsp:spPr>
        <a:xfrm>
          <a:off x="5622756" y="1631179"/>
          <a:ext cx="936108" cy="45263"/>
        </a:xfrm>
        <a:custGeom>
          <a:avLst/>
          <a:gdLst/>
          <a:ahLst/>
          <a:cxnLst/>
          <a:rect l="0" t="0" r="0" b="0"/>
          <a:pathLst>
            <a:path>
              <a:moveTo>
                <a:pt x="0" y="22631"/>
              </a:moveTo>
              <a:lnTo>
                <a:pt x="936108" y="226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067407" y="1630408"/>
        <a:ext cx="46805" cy="46805"/>
      </dsp:txXfrm>
    </dsp:sp>
    <dsp:sp modelId="{63712EDC-9AF8-41BC-8F72-ADF8D554FF07}">
      <dsp:nvSpPr>
        <dsp:cNvPr id="0" name=""/>
        <dsp:cNvSpPr/>
      </dsp:nvSpPr>
      <dsp:spPr>
        <a:xfrm>
          <a:off x="6558864" y="1068743"/>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dirty="0">
              <a:solidFill>
                <a:schemeClr val="tx2"/>
              </a:solidFill>
            </a:rPr>
            <a:t>非同源染色体之间发生某个区段单方面转移的染色体畸变</a:t>
          </a:r>
        </a:p>
      </dsp:txBody>
      <dsp:txXfrm>
        <a:off x="6593136" y="1103015"/>
        <a:ext cx="2271728" cy="1101592"/>
      </dsp:txXfrm>
    </dsp:sp>
    <dsp:sp modelId="{2E81B90F-7494-41FF-808F-F7F82B993B40}">
      <dsp:nvSpPr>
        <dsp:cNvPr id="0" name=""/>
        <dsp:cNvSpPr/>
      </dsp:nvSpPr>
      <dsp:spPr>
        <a:xfrm rot="2142401">
          <a:off x="2238018" y="2640421"/>
          <a:ext cx="1152821" cy="45263"/>
        </a:xfrm>
        <a:custGeom>
          <a:avLst/>
          <a:gdLst/>
          <a:ahLst/>
          <a:cxnLst/>
          <a:rect l="0" t="0" r="0" b="0"/>
          <a:pathLst>
            <a:path>
              <a:moveTo>
                <a:pt x="0" y="22631"/>
              </a:moveTo>
              <a:lnTo>
                <a:pt x="1152821" y="226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5608" y="2634233"/>
        <a:ext cx="57641" cy="57641"/>
      </dsp:txXfrm>
    </dsp:sp>
    <dsp:sp modelId="{3D382021-A429-4403-82FF-5A95DD3EBB20}">
      <dsp:nvSpPr>
        <dsp:cNvPr id="0" name=""/>
        <dsp:cNvSpPr/>
      </dsp:nvSpPr>
      <dsp:spPr>
        <a:xfrm>
          <a:off x="3282483" y="2414399"/>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a:solidFill>
                <a:schemeClr val="tx2"/>
              </a:solidFill>
            </a:rPr>
            <a:t>相互易位</a:t>
          </a:r>
        </a:p>
      </dsp:txBody>
      <dsp:txXfrm>
        <a:off x="3316755" y="2448671"/>
        <a:ext cx="2271728" cy="1101592"/>
      </dsp:txXfrm>
    </dsp:sp>
    <dsp:sp modelId="{B68D4CB7-ED76-4EEE-B7F0-455597F5F947}">
      <dsp:nvSpPr>
        <dsp:cNvPr id="0" name=""/>
        <dsp:cNvSpPr/>
      </dsp:nvSpPr>
      <dsp:spPr>
        <a:xfrm>
          <a:off x="5622756" y="2976835"/>
          <a:ext cx="936108" cy="45263"/>
        </a:xfrm>
        <a:custGeom>
          <a:avLst/>
          <a:gdLst/>
          <a:ahLst/>
          <a:cxnLst/>
          <a:rect l="0" t="0" r="0" b="0"/>
          <a:pathLst>
            <a:path>
              <a:moveTo>
                <a:pt x="0" y="22631"/>
              </a:moveTo>
              <a:lnTo>
                <a:pt x="936108" y="226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067407" y="2976065"/>
        <a:ext cx="46805" cy="46805"/>
      </dsp:txXfrm>
    </dsp:sp>
    <dsp:sp modelId="{402901F7-4C4B-47C4-BE12-824FDFB99F9B}">
      <dsp:nvSpPr>
        <dsp:cNvPr id="0" name=""/>
        <dsp:cNvSpPr/>
      </dsp:nvSpPr>
      <dsp:spPr>
        <a:xfrm>
          <a:off x="6558864" y="2414399"/>
          <a:ext cx="2340272" cy="117013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100000"/>
            </a:lnSpc>
            <a:spcBef>
              <a:spcPct val="0"/>
            </a:spcBef>
            <a:spcAft>
              <a:spcPct val="35000"/>
            </a:spcAft>
          </a:pPr>
          <a:r>
            <a:rPr lang="zh-CN" altLang="en-US" sz="1600" kern="1200" dirty="0">
              <a:solidFill>
                <a:schemeClr val="tx2"/>
              </a:solidFill>
              <a:sym typeface="+mn-ea"/>
            </a:rPr>
            <a:t>非同源染色体之间互换了某些区段的染色体畸变</a:t>
          </a:r>
          <a:endParaRPr lang="zh-CN" altLang="en-US" sz="1600" kern="1200" dirty="0">
            <a:solidFill>
              <a:schemeClr val="tx2"/>
            </a:solidFill>
          </a:endParaRPr>
        </a:p>
      </dsp:txBody>
      <dsp:txXfrm>
        <a:off x="6593136" y="2448671"/>
        <a:ext cx="2271728" cy="11015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12FFB-7C8A-4D48-9980-FC792E7B677B}">
      <dsp:nvSpPr>
        <dsp:cNvPr id="0" name=""/>
        <dsp:cNvSpPr/>
      </dsp:nvSpPr>
      <dsp:spPr>
        <a:xfrm rot="5400000">
          <a:off x="3621405" y="-1293891"/>
          <a:ext cx="1047750" cy="390144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altLang="zh-CN" sz="2800" kern="1200" dirty="0"/>
            <a:t>DNA</a:t>
          </a:r>
          <a:r>
            <a:rPr lang="zh-CN" altLang="en-US" sz="2800" kern="1200" dirty="0"/>
            <a:t>是遗传物质的携带者</a:t>
          </a:r>
        </a:p>
      </dsp:txBody>
      <dsp:txXfrm rot="-5400000">
        <a:off x="2194561" y="184100"/>
        <a:ext cx="3850293" cy="945456"/>
      </dsp:txXfrm>
    </dsp:sp>
    <dsp:sp modelId="{C985E6DA-5E95-4B12-966F-33ED478C7C75}">
      <dsp:nvSpPr>
        <dsp:cNvPr id="0" name=""/>
        <dsp:cNvSpPr/>
      </dsp:nvSpPr>
      <dsp:spPr>
        <a:xfrm>
          <a:off x="0" y="1984"/>
          <a:ext cx="2194560"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t>肺炎双球菌转化试验</a:t>
          </a:r>
        </a:p>
      </dsp:txBody>
      <dsp:txXfrm>
        <a:off x="63934" y="65918"/>
        <a:ext cx="2066692" cy="1181819"/>
      </dsp:txXfrm>
    </dsp:sp>
    <dsp:sp modelId="{438691D3-88FA-477E-AA74-437E99D69BCC}">
      <dsp:nvSpPr>
        <dsp:cNvPr id="0" name=""/>
        <dsp:cNvSpPr/>
      </dsp:nvSpPr>
      <dsp:spPr>
        <a:xfrm rot="5400000">
          <a:off x="3621405" y="81279"/>
          <a:ext cx="1047750" cy="3901440"/>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t>进一步证明了</a:t>
          </a:r>
          <a:r>
            <a:rPr lang="en-US" altLang="zh-CN" sz="2800" kern="1200" dirty="0"/>
            <a:t>DNA</a:t>
          </a:r>
          <a:r>
            <a:rPr lang="zh-CN" altLang="en-US" sz="2800" kern="1200" dirty="0"/>
            <a:t>是遗传物质</a:t>
          </a:r>
        </a:p>
      </dsp:txBody>
      <dsp:txXfrm rot="-5400000">
        <a:off x="2194561" y="1559271"/>
        <a:ext cx="3850293" cy="945456"/>
      </dsp:txXfrm>
    </dsp:sp>
    <dsp:sp modelId="{E0DDE459-C6DC-457C-8DC2-B5BC474A2D8E}">
      <dsp:nvSpPr>
        <dsp:cNvPr id="0" name=""/>
        <dsp:cNvSpPr/>
      </dsp:nvSpPr>
      <dsp:spPr>
        <a:xfrm>
          <a:off x="0" y="1377156"/>
          <a:ext cx="2194560" cy="1309687"/>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t>噬菌体感染试验</a:t>
          </a:r>
        </a:p>
      </dsp:txBody>
      <dsp:txXfrm>
        <a:off x="63934" y="1441090"/>
        <a:ext cx="2066692" cy="1181819"/>
      </dsp:txXfrm>
    </dsp:sp>
    <dsp:sp modelId="{BE826BB6-EEBF-4023-83DB-18C68C284307}">
      <dsp:nvSpPr>
        <dsp:cNvPr id="0" name=""/>
        <dsp:cNvSpPr/>
      </dsp:nvSpPr>
      <dsp:spPr>
        <a:xfrm rot="5400000">
          <a:off x="3621405" y="1456451"/>
          <a:ext cx="1047750" cy="3901440"/>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altLang="zh-CN" sz="2800" kern="1200" dirty="0"/>
            <a:t>RNA</a:t>
          </a:r>
          <a:r>
            <a:rPr lang="zh-CN" altLang="en-US" sz="2800" kern="1200" dirty="0"/>
            <a:t>是遗传物质</a:t>
          </a:r>
        </a:p>
      </dsp:txBody>
      <dsp:txXfrm rot="-5400000">
        <a:off x="2194561" y="2934443"/>
        <a:ext cx="3850293" cy="945456"/>
      </dsp:txXfrm>
    </dsp:sp>
    <dsp:sp modelId="{A9F93178-D639-437E-94CC-EA2F17D4EC8B}">
      <dsp:nvSpPr>
        <dsp:cNvPr id="0" name=""/>
        <dsp:cNvSpPr/>
      </dsp:nvSpPr>
      <dsp:spPr>
        <a:xfrm>
          <a:off x="0" y="2752328"/>
          <a:ext cx="2194560" cy="1309687"/>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t>烟草花叶病毒重建试验</a:t>
          </a:r>
        </a:p>
      </dsp:txBody>
      <dsp:txXfrm>
        <a:off x="63934" y="2816262"/>
        <a:ext cx="2066692" cy="118181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69E7B-4E9E-4589-922C-E4EC9F88D1B8}">
      <dsp:nvSpPr>
        <dsp:cNvPr id="0" name=""/>
        <dsp:cNvSpPr/>
      </dsp:nvSpPr>
      <dsp:spPr>
        <a:xfrm>
          <a:off x="-5116992" y="-783865"/>
          <a:ext cx="6093694" cy="6093694"/>
        </a:xfrm>
        <a:prstGeom prst="blockArc">
          <a:avLst>
            <a:gd name="adj1" fmla="val 18900000"/>
            <a:gd name="adj2" fmla="val 2700000"/>
            <a:gd name="adj3" fmla="val 354"/>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C26CF-3FDC-4297-B1A4-AA90FEC7FCD4}">
      <dsp:nvSpPr>
        <dsp:cNvPr id="0" name=""/>
        <dsp:cNvSpPr/>
      </dsp:nvSpPr>
      <dsp:spPr>
        <a:xfrm>
          <a:off x="511409" y="347956"/>
          <a:ext cx="7655707" cy="69627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668" tIns="50800" rIns="50800" bIns="50800" numCol="1" spcCol="1270" anchor="ctr" anchorCtr="0">
          <a:noAutofit/>
        </a:bodyPr>
        <a:lstStyle/>
        <a:p>
          <a:pPr lvl="0" algn="l" defTabSz="889000">
            <a:lnSpc>
              <a:spcPct val="90000"/>
            </a:lnSpc>
            <a:spcBef>
              <a:spcPct val="0"/>
            </a:spcBef>
            <a:spcAft>
              <a:spcPct val="35000"/>
            </a:spcAft>
          </a:pPr>
          <a:r>
            <a:rPr lang="ja-JP" altLang="en-US" sz="2000" kern="1200" dirty="0"/>
            <a:t>一个</a:t>
          </a:r>
          <a:r>
            <a:rPr lang="en-US" altLang="en-US" sz="2000" kern="1200" dirty="0"/>
            <a:t>DNA</a:t>
          </a:r>
          <a:r>
            <a:rPr lang="ja-JP" altLang="en-US" sz="2000" kern="1200" dirty="0"/>
            <a:t>分子由两条多核苷酸链组成</a:t>
          </a:r>
          <a:r>
            <a:rPr lang="en-US" altLang="en-US" sz="2000" kern="1200" dirty="0"/>
            <a:t>,</a:t>
          </a:r>
          <a:r>
            <a:rPr lang="ja-JP" altLang="en-US" sz="2000" kern="1200" dirty="0"/>
            <a:t>两链的走向是相反</a:t>
          </a:r>
          <a:r>
            <a:rPr lang="zh-CN" altLang="en-US" sz="2000" kern="1200" dirty="0"/>
            <a:t>的</a:t>
          </a:r>
        </a:p>
      </dsp:txBody>
      <dsp:txXfrm>
        <a:off x="511409" y="347956"/>
        <a:ext cx="7655707" cy="696274"/>
      </dsp:txXfrm>
    </dsp:sp>
    <dsp:sp modelId="{1EF19473-1ACD-4C26-A51B-DB8B4863A6D1}">
      <dsp:nvSpPr>
        <dsp:cNvPr id="0" name=""/>
        <dsp:cNvSpPr/>
      </dsp:nvSpPr>
      <dsp:spPr>
        <a:xfrm>
          <a:off x="76237" y="260921"/>
          <a:ext cx="870342" cy="87034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79489D-6D0A-47EC-B618-30680DF0DB9B}">
      <dsp:nvSpPr>
        <dsp:cNvPr id="0" name=""/>
        <dsp:cNvSpPr/>
      </dsp:nvSpPr>
      <dsp:spPr>
        <a:xfrm>
          <a:off x="910599" y="1392548"/>
          <a:ext cx="7256517" cy="696274"/>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668"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a:t>两条链向右互相盘绕成一个双螺旋结构</a:t>
          </a:r>
        </a:p>
      </dsp:txBody>
      <dsp:txXfrm>
        <a:off x="910599" y="1392548"/>
        <a:ext cx="7256517" cy="696274"/>
      </dsp:txXfrm>
    </dsp:sp>
    <dsp:sp modelId="{B3E6C122-E3C0-44B2-B9F1-5EB7DE8DA154}">
      <dsp:nvSpPr>
        <dsp:cNvPr id="0" name=""/>
        <dsp:cNvSpPr/>
      </dsp:nvSpPr>
      <dsp:spPr>
        <a:xfrm>
          <a:off x="475427" y="1305514"/>
          <a:ext cx="870342" cy="870342"/>
        </a:xfrm>
        <a:prstGeom prst="ellipse">
          <a:avLst/>
        </a:prstGeom>
        <a:solidFill>
          <a:schemeClr val="lt1">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453EEADC-7D93-4E8D-AB58-3423E4BA5317}">
      <dsp:nvSpPr>
        <dsp:cNvPr id="0" name=""/>
        <dsp:cNvSpPr/>
      </dsp:nvSpPr>
      <dsp:spPr>
        <a:xfrm>
          <a:off x="910599" y="2437140"/>
          <a:ext cx="7256517" cy="696274"/>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668"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a:t>每条链的内侧是碱基</a:t>
          </a:r>
          <a:r>
            <a:rPr lang="en-US" altLang="en-US" sz="2000" kern="1200" dirty="0"/>
            <a:t>,</a:t>
          </a:r>
          <a:r>
            <a:rPr lang="zh-CN" altLang="en-US" sz="2000" kern="1200" dirty="0"/>
            <a:t>两条链的碱基总是</a:t>
          </a:r>
          <a:r>
            <a:rPr lang="en-US" altLang="en-US" sz="2000" kern="1200" dirty="0"/>
            <a:t>A</a:t>
          </a:r>
          <a:r>
            <a:rPr lang="zh-CN" altLang="en-US" sz="2000" kern="1200" dirty="0"/>
            <a:t>与</a:t>
          </a:r>
          <a:r>
            <a:rPr lang="en-US" altLang="en-US" sz="2000" kern="1200" dirty="0"/>
            <a:t>T</a:t>
          </a:r>
          <a:r>
            <a:rPr lang="zh-CN" altLang="en-US" sz="2000" kern="1200" dirty="0"/>
            <a:t>、</a:t>
          </a:r>
          <a:r>
            <a:rPr lang="en-US" altLang="en-US" sz="2000" kern="1200" dirty="0"/>
            <a:t>G</a:t>
          </a:r>
          <a:r>
            <a:rPr lang="zh-CN" altLang="en-US" sz="2000" kern="1200" dirty="0"/>
            <a:t>与</a:t>
          </a:r>
          <a:r>
            <a:rPr lang="en-US" altLang="en-US" sz="2000" kern="1200" dirty="0"/>
            <a:t>C</a:t>
          </a:r>
          <a:r>
            <a:rPr lang="zh-CN" altLang="en-US" sz="2000" kern="1200" dirty="0"/>
            <a:t>配对，被氢键连接着</a:t>
          </a:r>
        </a:p>
      </dsp:txBody>
      <dsp:txXfrm>
        <a:off x="910599" y="2437140"/>
        <a:ext cx="7256517" cy="696274"/>
      </dsp:txXfrm>
    </dsp:sp>
    <dsp:sp modelId="{B1ADF0F4-CBD8-4200-8179-9BF37C1ABD90}">
      <dsp:nvSpPr>
        <dsp:cNvPr id="0" name=""/>
        <dsp:cNvSpPr/>
      </dsp:nvSpPr>
      <dsp:spPr>
        <a:xfrm>
          <a:off x="475427" y="2350106"/>
          <a:ext cx="870342" cy="870342"/>
        </a:xfrm>
        <a:prstGeom prst="ellipse">
          <a:avLst/>
        </a:prstGeom>
        <a:solidFill>
          <a:schemeClr val="lt1">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72147EDA-16D5-4E8F-8820-7DF9FFB013F9}">
      <dsp:nvSpPr>
        <dsp:cNvPr id="0" name=""/>
        <dsp:cNvSpPr/>
      </dsp:nvSpPr>
      <dsp:spPr>
        <a:xfrm>
          <a:off x="511409" y="3481732"/>
          <a:ext cx="7655707" cy="696274"/>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668"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a:t>各对碱基之间的距离为</a:t>
          </a:r>
          <a:r>
            <a:rPr lang="en-US" altLang="en-US" sz="2000" kern="1200" dirty="0"/>
            <a:t>0.34nm,</a:t>
          </a:r>
          <a:r>
            <a:rPr lang="zh-CN" altLang="en-US" sz="2000" kern="1200" dirty="0"/>
            <a:t>每转一圈长为</a:t>
          </a:r>
          <a:r>
            <a:rPr lang="en-US" altLang="en-US" sz="2000" kern="1200" dirty="0"/>
            <a:t>3.4nm,</a:t>
          </a:r>
          <a:r>
            <a:rPr lang="zh-CN" altLang="en-US" sz="2000" kern="1200" dirty="0"/>
            <a:t>包含</a:t>
          </a:r>
          <a:r>
            <a:rPr lang="en-US" altLang="en-US" sz="2000" kern="1200" dirty="0"/>
            <a:t>10</a:t>
          </a:r>
          <a:r>
            <a:rPr lang="zh-CN" altLang="en-US" sz="2000" kern="1200" dirty="0"/>
            <a:t>个碱基对</a:t>
          </a:r>
          <a:r>
            <a:rPr lang="en-US" altLang="en-US" sz="2000" kern="1200" dirty="0"/>
            <a:t>,</a:t>
          </a:r>
          <a:r>
            <a:rPr lang="zh-CN" altLang="en-US" sz="2000" kern="1200" dirty="0"/>
            <a:t>螺旋的直径为</a:t>
          </a:r>
          <a:r>
            <a:rPr lang="en-US" altLang="en-US" sz="2000" kern="1200" dirty="0"/>
            <a:t>2mm</a:t>
          </a:r>
          <a:endParaRPr lang="zh-CN" altLang="en-US" sz="2000" kern="1200" dirty="0"/>
        </a:p>
      </dsp:txBody>
      <dsp:txXfrm>
        <a:off x="511409" y="3481732"/>
        <a:ext cx="7655707" cy="696274"/>
      </dsp:txXfrm>
    </dsp:sp>
    <dsp:sp modelId="{978733B5-FC05-4C49-8141-9A0FA317B3F4}">
      <dsp:nvSpPr>
        <dsp:cNvPr id="0" name=""/>
        <dsp:cNvSpPr/>
      </dsp:nvSpPr>
      <dsp:spPr>
        <a:xfrm>
          <a:off x="76237" y="3394698"/>
          <a:ext cx="870342" cy="870342"/>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388C7-624D-46FC-A0D8-88DF070F47F6}">
      <dsp:nvSpPr>
        <dsp:cNvPr id="0" name=""/>
        <dsp:cNvSpPr/>
      </dsp:nvSpPr>
      <dsp:spPr>
        <a:xfrm rot="10800000">
          <a:off x="1609322" y="2573"/>
          <a:ext cx="5472684" cy="92345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220" tIns="114300" rIns="213360" bIns="114300" numCol="1" spcCol="1270" anchor="ctr" anchorCtr="0">
          <a:noAutofit/>
        </a:bodyPr>
        <a:lstStyle/>
        <a:p>
          <a:pPr lvl="0" algn="ctr" defTabSz="1333500">
            <a:lnSpc>
              <a:spcPct val="90000"/>
            </a:lnSpc>
            <a:spcBef>
              <a:spcPct val="0"/>
            </a:spcBef>
            <a:spcAft>
              <a:spcPct val="35000"/>
            </a:spcAft>
          </a:pPr>
          <a:r>
            <a:rPr lang="en-US" altLang="zh-CN" sz="3000" kern="1200" dirty="0"/>
            <a:t>DNA</a:t>
          </a:r>
          <a:r>
            <a:rPr lang="zh-CN" altLang="en-US" sz="3000" kern="1200" dirty="0"/>
            <a:t>复制是半保留式的</a:t>
          </a:r>
        </a:p>
      </dsp:txBody>
      <dsp:txXfrm rot="10800000">
        <a:off x="1840187" y="2573"/>
        <a:ext cx="5241819" cy="923459"/>
      </dsp:txXfrm>
    </dsp:sp>
    <dsp:sp modelId="{51C7B744-E8BC-4F02-A9D9-A87E6EC93B99}">
      <dsp:nvSpPr>
        <dsp:cNvPr id="0" name=""/>
        <dsp:cNvSpPr/>
      </dsp:nvSpPr>
      <dsp:spPr>
        <a:xfrm>
          <a:off x="1147593" y="2573"/>
          <a:ext cx="923459" cy="923459"/>
        </a:xfrm>
        <a:prstGeom prst="ellipse">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0A85F-5E90-49F5-94B2-2C3DF76FA546}">
      <dsp:nvSpPr>
        <dsp:cNvPr id="0" name=""/>
        <dsp:cNvSpPr/>
      </dsp:nvSpPr>
      <dsp:spPr>
        <a:xfrm rot="10800000">
          <a:off x="1609322" y="1201692"/>
          <a:ext cx="5472684" cy="923459"/>
        </a:xfrm>
        <a:prstGeom prst="homePlat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220" tIns="114300" rIns="213360" bIns="114300" numCol="1" spcCol="1270" anchor="ctr" anchorCtr="0">
          <a:noAutofit/>
        </a:bodyPr>
        <a:lstStyle/>
        <a:p>
          <a:pPr lvl="0" algn="ctr" defTabSz="1333500">
            <a:lnSpc>
              <a:spcPct val="90000"/>
            </a:lnSpc>
            <a:spcBef>
              <a:spcPct val="0"/>
            </a:spcBef>
            <a:spcAft>
              <a:spcPct val="35000"/>
            </a:spcAft>
          </a:pPr>
          <a:r>
            <a:rPr lang="en-US" altLang="zh-CN" sz="3000" kern="1200" dirty="0"/>
            <a:t>DNA</a:t>
          </a:r>
          <a:r>
            <a:rPr lang="zh-CN" altLang="en-US" sz="3000" kern="1200" dirty="0"/>
            <a:t>复制是双向的</a:t>
          </a:r>
        </a:p>
      </dsp:txBody>
      <dsp:txXfrm rot="10800000">
        <a:off x="1840187" y="1201692"/>
        <a:ext cx="5241819" cy="923459"/>
      </dsp:txXfrm>
    </dsp:sp>
    <dsp:sp modelId="{700E359C-5A84-4D05-BFB7-C0862B0103A8}">
      <dsp:nvSpPr>
        <dsp:cNvPr id="0" name=""/>
        <dsp:cNvSpPr/>
      </dsp:nvSpPr>
      <dsp:spPr>
        <a:xfrm>
          <a:off x="1147593" y="1201692"/>
          <a:ext cx="923459" cy="923459"/>
        </a:xfrm>
        <a:prstGeom prst="ellipse">
          <a:avLst/>
        </a:prstGeom>
        <a:solidFill>
          <a:schemeClr val="accent4">
            <a:tint val="50000"/>
            <a:hueOff val="-1327093"/>
            <a:satOff val="7537"/>
            <a:lumOff val="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A766BD-4460-49E2-BD35-02EC4B88815D}">
      <dsp:nvSpPr>
        <dsp:cNvPr id="0" name=""/>
        <dsp:cNvSpPr/>
      </dsp:nvSpPr>
      <dsp:spPr>
        <a:xfrm rot="10800000">
          <a:off x="1609322" y="2400811"/>
          <a:ext cx="5472684" cy="923459"/>
        </a:xfrm>
        <a:prstGeom prst="homePlat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220" tIns="114300" rIns="213360" bIns="114300" numCol="1" spcCol="1270" anchor="ctr" anchorCtr="0">
          <a:noAutofit/>
        </a:bodyPr>
        <a:lstStyle/>
        <a:p>
          <a:pPr lvl="0" algn="ctr" defTabSz="1333500">
            <a:lnSpc>
              <a:spcPct val="90000"/>
            </a:lnSpc>
            <a:spcBef>
              <a:spcPct val="0"/>
            </a:spcBef>
            <a:spcAft>
              <a:spcPct val="35000"/>
            </a:spcAft>
          </a:pPr>
          <a:r>
            <a:rPr lang="en-US" altLang="zh-CN" sz="3000" kern="1200" dirty="0"/>
            <a:t>DNA</a:t>
          </a:r>
          <a:r>
            <a:rPr lang="zh-CN" altLang="zh-CN" sz="3000" kern="1200" dirty="0"/>
            <a:t>复制需要许多酶的参与</a:t>
          </a:r>
          <a:endParaRPr lang="zh-CN" altLang="en-US" sz="3000" kern="1200" dirty="0"/>
        </a:p>
      </dsp:txBody>
      <dsp:txXfrm rot="10800000">
        <a:off x="1840187" y="2400811"/>
        <a:ext cx="5241819" cy="923459"/>
      </dsp:txXfrm>
    </dsp:sp>
    <dsp:sp modelId="{40FA1178-6870-4E60-947B-B9B019504F52}">
      <dsp:nvSpPr>
        <dsp:cNvPr id="0" name=""/>
        <dsp:cNvSpPr/>
      </dsp:nvSpPr>
      <dsp:spPr>
        <a:xfrm>
          <a:off x="1147593" y="2400811"/>
          <a:ext cx="923459" cy="923459"/>
        </a:xfrm>
        <a:prstGeom prst="ellipse">
          <a:avLst/>
        </a:prstGeom>
        <a:solidFill>
          <a:schemeClr val="accent4">
            <a:tint val="50000"/>
            <a:hueOff val="-2654186"/>
            <a:satOff val="15073"/>
            <a:lumOff val="1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D33F2B-8B29-4B73-B1A5-6FEAB85434F6}">
      <dsp:nvSpPr>
        <dsp:cNvPr id="0" name=""/>
        <dsp:cNvSpPr/>
      </dsp:nvSpPr>
      <dsp:spPr>
        <a:xfrm rot="10800000">
          <a:off x="1609322" y="3599929"/>
          <a:ext cx="5472684" cy="923459"/>
        </a:xfrm>
        <a:prstGeom prst="homePlat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220" tIns="114300" rIns="213360" bIns="114300" numCol="1" spcCol="1270" anchor="ctr" anchorCtr="0">
          <a:noAutofit/>
        </a:bodyPr>
        <a:lstStyle/>
        <a:p>
          <a:pPr lvl="0" algn="ctr" defTabSz="1333500">
            <a:lnSpc>
              <a:spcPct val="90000"/>
            </a:lnSpc>
            <a:spcBef>
              <a:spcPct val="0"/>
            </a:spcBef>
            <a:spcAft>
              <a:spcPct val="35000"/>
            </a:spcAft>
          </a:pPr>
          <a:r>
            <a:rPr lang="en-US" altLang="zh-CN" sz="3000" kern="1200" dirty="0"/>
            <a:t>DNA</a:t>
          </a:r>
          <a:r>
            <a:rPr lang="zh-CN" altLang="en-US" sz="3000" kern="1200" dirty="0"/>
            <a:t>复制的高保真性</a:t>
          </a:r>
          <a:endParaRPr lang="zh-CN" altLang="zh-CN" sz="3000" kern="1200" dirty="0"/>
        </a:p>
      </dsp:txBody>
      <dsp:txXfrm rot="10800000">
        <a:off x="1840187" y="3599929"/>
        <a:ext cx="5241819" cy="923459"/>
      </dsp:txXfrm>
    </dsp:sp>
    <dsp:sp modelId="{ED23064A-5217-49A4-BB1B-FC5DE92C9366}">
      <dsp:nvSpPr>
        <dsp:cNvPr id="0" name=""/>
        <dsp:cNvSpPr/>
      </dsp:nvSpPr>
      <dsp:spPr>
        <a:xfrm>
          <a:off x="1147593" y="3599929"/>
          <a:ext cx="923459" cy="923459"/>
        </a:xfrm>
        <a:prstGeom prst="ellipse">
          <a:avLst/>
        </a:prstGeom>
        <a:solidFill>
          <a:schemeClr val="accent4">
            <a:tint val="50000"/>
            <a:hueOff val="-3981279"/>
            <a:satOff val="22610"/>
            <a:lumOff val="1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A0BB1-550A-4AEA-82CB-0279F8B145BB}">
      <dsp:nvSpPr>
        <dsp:cNvPr id="0" name=""/>
        <dsp:cNvSpPr/>
      </dsp:nvSpPr>
      <dsp:spPr>
        <a:xfrm>
          <a:off x="1874447" y="1551913"/>
          <a:ext cx="717842" cy="1180794"/>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50000"/>
            </a:lnSpc>
            <a:spcBef>
              <a:spcPct val="0"/>
            </a:spcBef>
            <a:spcAft>
              <a:spcPct val="35000"/>
            </a:spcAft>
          </a:pPr>
          <a:r>
            <a:rPr lang="en-US" altLang="zh-CN" sz="2400" kern="1200" dirty="0" err="1">
              <a:solidFill>
                <a:schemeClr val="tx1"/>
              </a:solidFill>
            </a:rPr>
            <a:t>nc</a:t>
          </a:r>
          <a:endParaRPr lang="en-US" altLang="zh-CN" sz="2400" kern="1200" dirty="0">
            <a:solidFill>
              <a:schemeClr val="tx1"/>
            </a:solidFill>
          </a:endParaRPr>
        </a:p>
        <a:p>
          <a:pPr lvl="0" algn="ctr" defTabSz="1066800">
            <a:lnSpc>
              <a:spcPct val="50000"/>
            </a:lnSpc>
            <a:spcBef>
              <a:spcPct val="0"/>
            </a:spcBef>
            <a:spcAft>
              <a:spcPct val="35000"/>
            </a:spcAft>
          </a:pPr>
          <a:r>
            <a:rPr lang="en-US" altLang="zh-CN" sz="2400" kern="1200" dirty="0">
              <a:solidFill>
                <a:schemeClr val="tx1"/>
              </a:solidFill>
            </a:rPr>
            <a:t>RNA</a:t>
          </a:r>
          <a:endParaRPr lang="zh-CN" altLang="en-US" sz="2400" kern="1200" dirty="0">
            <a:solidFill>
              <a:schemeClr val="tx1"/>
            </a:solidFill>
          </a:endParaRPr>
        </a:p>
      </dsp:txBody>
      <dsp:txXfrm>
        <a:off x="1895472" y="1572938"/>
        <a:ext cx="675792" cy="1138744"/>
      </dsp:txXfrm>
    </dsp:sp>
    <dsp:sp modelId="{88F3203B-8CF8-4F4D-BDC2-97A2A5EFB4E8}">
      <dsp:nvSpPr>
        <dsp:cNvPr id="0" name=""/>
        <dsp:cNvSpPr/>
      </dsp:nvSpPr>
      <dsp:spPr>
        <a:xfrm rot="16599252">
          <a:off x="1863416" y="1316877"/>
          <a:ext cx="1648803" cy="13170"/>
        </a:xfrm>
        <a:custGeom>
          <a:avLst/>
          <a:gdLst/>
          <a:ahLst/>
          <a:cxnLst/>
          <a:rect l="0" t="0" r="0" b="0"/>
          <a:pathLst>
            <a:path>
              <a:moveTo>
                <a:pt x="0" y="6585"/>
              </a:moveTo>
              <a:lnTo>
                <a:pt x="1648803" y="65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646598" y="1282243"/>
        <a:ext cx="82440" cy="82440"/>
      </dsp:txXfrm>
    </dsp:sp>
    <dsp:sp modelId="{74938FAE-C667-420F-9057-89CC0FAF3864}">
      <dsp:nvSpPr>
        <dsp:cNvPr id="0" name=""/>
        <dsp:cNvSpPr/>
      </dsp:nvSpPr>
      <dsp:spPr>
        <a:xfrm>
          <a:off x="2783347" y="68414"/>
          <a:ext cx="784728" cy="872400"/>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50000"/>
            </a:lnSpc>
            <a:spcBef>
              <a:spcPct val="0"/>
            </a:spcBef>
            <a:spcAft>
              <a:spcPct val="35000"/>
            </a:spcAft>
          </a:pPr>
          <a:r>
            <a:rPr lang="zh-CN" altLang="en-US" sz="2400" kern="1200" dirty="0">
              <a:solidFill>
                <a:schemeClr val="tx1"/>
              </a:solidFill>
            </a:rPr>
            <a:t>看家</a:t>
          </a:r>
          <a:endParaRPr lang="en-US" altLang="zh-CN" sz="2400" kern="1200" dirty="0">
            <a:solidFill>
              <a:schemeClr val="tx1"/>
            </a:solidFill>
          </a:endParaRPr>
        </a:p>
        <a:p>
          <a:pPr lvl="0" algn="ctr" defTabSz="1066800">
            <a:lnSpc>
              <a:spcPct val="50000"/>
            </a:lnSpc>
            <a:spcBef>
              <a:spcPct val="0"/>
            </a:spcBef>
            <a:spcAft>
              <a:spcPct val="35000"/>
            </a:spcAft>
          </a:pPr>
          <a:r>
            <a:rPr lang="en-US" altLang="zh-CN" sz="2400" kern="1200" dirty="0">
              <a:solidFill>
                <a:schemeClr val="tx1"/>
              </a:solidFill>
            </a:rPr>
            <a:t>RNA</a:t>
          </a:r>
          <a:endParaRPr lang="zh-CN" altLang="en-US" sz="2400" kern="1200" dirty="0">
            <a:solidFill>
              <a:schemeClr val="tx1"/>
            </a:solidFill>
          </a:endParaRPr>
        </a:p>
      </dsp:txBody>
      <dsp:txXfrm>
        <a:off x="2806331" y="91398"/>
        <a:ext cx="738760" cy="826432"/>
      </dsp:txXfrm>
    </dsp:sp>
    <dsp:sp modelId="{D45FA3C3-136C-484C-9D77-2D861F6E1629}">
      <dsp:nvSpPr>
        <dsp:cNvPr id="0" name=""/>
        <dsp:cNvSpPr/>
      </dsp:nvSpPr>
      <dsp:spPr>
        <a:xfrm rot="19900302">
          <a:off x="3533787" y="362164"/>
          <a:ext cx="572638" cy="13170"/>
        </a:xfrm>
        <a:custGeom>
          <a:avLst/>
          <a:gdLst/>
          <a:ahLst/>
          <a:cxnLst/>
          <a:rect l="0" t="0" r="0" b="0"/>
          <a:pathLst>
            <a:path>
              <a:moveTo>
                <a:pt x="0" y="6585"/>
              </a:moveTo>
              <a:lnTo>
                <a:pt x="572638"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3805790" y="354434"/>
        <a:ext cx="28631" cy="28631"/>
      </dsp:txXfrm>
    </dsp:sp>
    <dsp:sp modelId="{DB516549-9B70-4CD6-9098-4020274F78C3}">
      <dsp:nvSpPr>
        <dsp:cNvPr id="0" name=""/>
        <dsp:cNvSpPr/>
      </dsp:nvSpPr>
      <dsp:spPr>
        <a:xfrm>
          <a:off x="4072136" y="3820"/>
          <a:ext cx="6147401"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err="1">
              <a:solidFill>
                <a:schemeClr val="tx1"/>
              </a:solidFill>
            </a:rPr>
            <a:t>rRNA</a:t>
          </a:r>
          <a:r>
            <a:rPr lang="zh-CN" altLang="en-US" sz="2000" kern="1200" dirty="0">
              <a:solidFill>
                <a:schemeClr val="tx1"/>
              </a:solidFill>
            </a:rPr>
            <a:t>、</a:t>
          </a:r>
          <a:r>
            <a:rPr lang="en-US" altLang="zh-CN" sz="2000" kern="1200" dirty="0" err="1">
              <a:solidFill>
                <a:schemeClr val="tx1"/>
              </a:solidFill>
            </a:rPr>
            <a:t>tRNA</a:t>
          </a:r>
          <a:r>
            <a:rPr lang="zh-CN" altLang="en-US" sz="2000" kern="1200" dirty="0">
              <a:solidFill>
                <a:schemeClr val="tx1"/>
              </a:solidFill>
            </a:rPr>
            <a:t>、</a:t>
          </a:r>
          <a:r>
            <a:rPr lang="en-US" altLang="zh-CN" sz="2000" kern="1200" dirty="0" err="1">
              <a:solidFill>
                <a:schemeClr val="tx1"/>
              </a:solidFill>
            </a:rPr>
            <a:t>snRNA</a:t>
          </a:r>
          <a:r>
            <a:rPr lang="en-US" altLang="zh-CN" sz="2000" kern="1200" dirty="0">
              <a:solidFill>
                <a:schemeClr val="tx1"/>
              </a:solidFill>
            </a:rPr>
            <a:t> </a:t>
          </a:r>
          <a:r>
            <a:rPr lang="zh-CN" altLang="en-US" sz="2000" kern="1200" dirty="0">
              <a:solidFill>
                <a:schemeClr val="tx1"/>
              </a:solidFill>
            </a:rPr>
            <a:t>、</a:t>
          </a:r>
          <a:r>
            <a:rPr lang="en-US" altLang="zh-CN" sz="2000" kern="1200" dirty="0" err="1">
              <a:solidFill>
                <a:schemeClr val="tx1"/>
              </a:solidFill>
            </a:rPr>
            <a:t>snoRNA</a:t>
          </a:r>
          <a:r>
            <a:rPr lang="zh-CN" altLang="en-US" sz="2000" kern="1200" dirty="0">
              <a:solidFill>
                <a:schemeClr val="tx1"/>
              </a:solidFill>
            </a:rPr>
            <a:t>、端粒</a:t>
          </a:r>
          <a:r>
            <a:rPr lang="en-US" altLang="zh-CN" sz="2000" kern="1200" dirty="0">
              <a:solidFill>
                <a:schemeClr val="tx1"/>
              </a:solidFill>
            </a:rPr>
            <a:t>RNA</a:t>
          </a:r>
          <a:r>
            <a:rPr lang="zh-CN" altLang="en-US" sz="2000" kern="1200" dirty="0">
              <a:solidFill>
                <a:schemeClr val="tx1"/>
              </a:solidFill>
            </a:rPr>
            <a:t>等</a:t>
          </a:r>
          <a:r>
            <a:rPr lang="en-US" altLang="zh-CN" sz="2000" kern="1200" dirty="0">
              <a:solidFill>
                <a:schemeClr val="tx1"/>
              </a:solidFill>
            </a:rPr>
            <a:t> </a:t>
          </a:r>
          <a:endParaRPr lang="zh-CN" altLang="en-US" sz="2000" kern="1200" dirty="0">
            <a:solidFill>
              <a:schemeClr val="tx1"/>
            </a:solidFill>
          </a:endParaRPr>
        </a:p>
      </dsp:txBody>
      <dsp:txXfrm>
        <a:off x="4085554" y="17238"/>
        <a:ext cx="6120565" cy="431292"/>
      </dsp:txXfrm>
    </dsp:sp>
    <dsp:sp modelId="{BD187DBF-913B-498D-A47C-DBB717FA0EBB}">
      <dsp:nvSpPr>
        <dsp:cNvPr id="0" name=""/>
        <dsp:cNvSpPr/>
      </dsp:nvSpPr>
      <dsp:spPr>
        <a:xfrm rot="1610709">
          <a:off x="3537634" y="625588"/>
          <a:ext cx="564944" cy="13170"/>
        </a:xfrm>
        <a:custGeom>
          <a:avLst/>
          <a:gdLst/>
          <a:ahLst/>
          <a:cxnLst/>
          <a:rect l="0" t="0" r="0" b="0"/>
          <a:pathLst>
            <a:path>
              <a:moveTo>
                <a:pt x="0" y="6585"/>
              </a:moveTo>
              <a:lnTo>
                <a:pt x="56494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3805982" y="618050"/>
        <a:ext cx="28247" cy="28247"/>
      </dsp:txXfrm>
    </dsp:sp>
    <dsp:sp modelId="{0EB79057-FAF4-4E83-B6C0-EDBC9AF14933}">
      <dsp:nvSpPr>
        <dsp:cNvPr id="0" name=""/>
        <dsp:cNvSpPr/>
      </dsp:nvSpPr>
      <dsp:spPr>
        <a:xfrm>
          <a:off x="4072136" y="530668"/>
          <a:ext cx="6020930"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端粒</a:t>
          </a:r>
          <a:r>
            <a:rPr lang="en-US" altLang="zh-CN" sz="2000" kern="1200" dirty="0">
              <a:solidFill>
                <a:schemeClr val="tx1"/>
              </a:solidFill>
            </a:rPr>
            <a:t>RNA</a:t>
          </a:r>
          <a:r>
            <a:rPr lang="zh-CN" altLang="en-US" sz="2000" kern="1200" dirty="0">
              <a:solidFill>
                <a:schemeClr val="tx1"/>
              </a:solidFill>
            </a:rPr>
            <a:t>：染色体复制结构维持必需</a:t>
          </a:r>
        </a:p>
      </dsp:txBody>
      <dsp:txXfrm>
        <a:off x="4085554" y="544086"/>
        <a:ext cx="5994094" cy="431292"/>
      </dsp:txXfrm>
    </dsp:sp>
    <dsp:sp modelId="{E7C7EF22-AD0D-48AA-BC31-7222273F8B1E}">
      <dsp:nvSpPr>
        <dsp:cNvPr id="0" name=""/>
        <dsp:cNvSpPr/>
      </dsp:nvSpPr>
      <dsp:spPr>
        <a:xfrm rot="5126732">
          <a:off x="1892690" y="2893269"/>
          <a:ext cx="1519886" cy="13170"/>
        </a:xfrm>
        <a:prstGeom prst="leftBrac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614636" y="2861857"/>
        <a:ext cx="75994" cy="75994"/>
      </dsp:txXfrm>
    </dsp:sp>
    <dsp:sp modelId="{9E55E280-EC43-43C1-B2F0-15517EBBF2F5}">
      <dsp:nvSpPr>
        <dsp:cNvPr id="0" name=""/>
        <dsp:cNvSpPr/>
      </dsp:nvSpPr>
      <dsp:spPr>
        <a:xfrm>
          <a:off x="2712978" y="3236764"/>
          <a:ext cx="855097" cy="841266"/>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50000"/>
            </a:lnSpc>
            <a:spcBef>
              <a:spcPct val="0"/>
            </a:spcBef>
            <a:spcAft>
              <a:spcPct val="35000"/>
            </a:spcAft>
          </a:pPr>
          <a:r>
            <a:rPr lang="zh-CN" altLang="en-US" sz="2400" kern="1200" dirty="0">
              <a:solidFill>
                <a:schemeClr val="tx1"/>
              </a:solidFill>
            </a:rPr>
            <a:t>调控</a:t>
          </a:r>
          <a:endParaRPr lang="en-US" altLang="zh-CN" sz="2400" kern="1200" dirty="0">
            <a:solidFill>
              <a:schemeClr val="tx1"/>
            </a:solidFill>
          </a:endParaRPr>
        </a:p>
        <a:p>
          <a:pPr lvl="0" algn="ctr" defTabSz="1066800">
            <a:lnSpc>
              <a:spcPct val="50000"/>
            </a:lnSpc>
            <a:spcBef>
              <a:spcPct val="0"/>
            </a:spcBef>
            <a:spcAft>
              <a:spcPct val="35000"/>
            </a:spcAft>
          </a:pPr>
          <a:r>
            <a:rPr lang="en-US" altLang="zh-CN" sz="2400" kern="1200" dirty="0">
              <a:solidFill>
                <a:schemeClr val="tx1"/>
              </a:solidFill>
            </a:rPr>
            <a:t>RNA</a:t>
          </a:r>
          <a:endParaRPr lang="zh-CN" altLang="en-US" sz="2400" kern="1200" dirty="0">
            <a:solidFill>
              <a:schemeClr val="tx1"/>
            </a:solidFill>
          </a:endParaRPr>
        </a:p>
      </dsp:txBody>
      <dsp:txXfrm>
        <a:off x="2737618" y="3261404"/>
        <a:ext cx="805817" cy="791986"/>
      </dsp:txXfrm>
    </dsp:sp>
    <dsp:sp modelId="{48FD5B5E-4958-4A01-BAFC-22AA2F6636C5}">
      <dsp:nvSpPr>
        <dsp:cNvPr id="0" name=""/>
        <dsp:cNvSpPr/>
      </dsp:nvSpPr>
      <dsp:spPr>
        <a:xfrm rot="16781701">
          <a:off x="2679130" y="2597116"/>
          <a:ext cx="2137926" cy="13170"/>
        </a:xfrm>
        <a:custGeom>
          <a:avLst/>
          <a:gdLst/>
          <a:ahLst/>
          <a:cxnLst/>
          <a:rect l="0" t="0" r="0" b="0"/>
          <a:pathLst>
            <a:path>
              <a:moveTo>
                <a:pt x="0" y="6585"/>
              </a:moveTo>
              <a:lnTo>
                <a:pt x="2137926"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694645" y="2550253"/>
        <a:ext cx="106896" cy="106896"/>
      </dsp:txXfrm>
    </dsp:sp>
    <dsp:sp modelId="{9B4222CA-24B3-4183-809B-F5F1E853EC85}">
      <dsp:nvSpPr>
        <dsp:cNvPr id="0" name=""/>
        <dsp:cNvSpPr/>
      </dsp:nvSpPr>
      <dsp:spPr>
        <a:xfrm>
          <a:off x="3928110" y="1320941"/>
          <a:ext cx="916257" cy="458128"/>
        </a:xfrm>
        <a:prstGeom prst="roundRect">
          <a:avLst>
            <a:gd name="adj" fmla="val 10000"/>
          </a:avLst>
        </a:prstGeom>
        <a:noFill/>
        <a:ln w="9525" cap="flat" cmpd="sng" algn="ctr">
          <a:solidFill>
            <a:schemeClr val="accent5">
              <a:lumMod val="75000"/>
            </a:schemeClr>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err="1">
              <a:solidFill>
                <a:schemeClr val="tx1"/>
              </a:solidFill>
            </a:rPr>
            <a:t>miRNA</a:t>
          </a:r>
          <a:endParaRPr lang="zh-CN" altLang="en-US" sz="2400" kern="1200" dirty="0">
            <a:solidFill>
              <a:schemeClr val="tx1"/>
            </a:solidFill>
          </a:endParaRPr>
        </a:p>
      </dsp:txBody>
      <dsp:txXfrm>
        <a:off x="3941528" y="1334359"/>
        <a:ext cx="889421" cy="431292"/>
      </dsp:txXfrm>
    </dsp:sp>
    <dsp:sp modelId="{666348B6-83E4-420D-92F8-1D267FE30FBA}">
      <dsp:nvSpPr>
        <dsp:cNvPr id="0" name=""/>
        <dsp:cNvSpPr/>
      </dsp:nvSpPr>
      <dsp:spPr>
        <a:xfrm rot="19166975">
          <a:off x="4795711" y="1411708"/>
          <a:ext cx="405194" cy="13170"/>
        </a:xfrm>
        <a:custGeom>
          <a:avLst/>
          <a:gdLst/>
          <a:ahLst/>
          <a:cxnLst/>
          <a:rect l="0" t="0" r="0" b="0"/>
          <a:pathLst>
            <a:path>
              <a:moveTo>
                <a:pt x="0" y="6585"/>
              </a:moveTo>
              <a:lnTo>
                <a:pt x="40519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4988178" y="1408163"/>
        <a:ext cx="20259" cy="20259"/>
      </dsp:txXfrm>
    </dsp:sp>
    <dsp:sp modelId="{A99EAA28-7860-4AA2-BDDF-9A0B2F5A7A12}">
      <dsp:nvSpPr>
        <dsp:cNvPr id="0" name=""/>
        <dsp:cNvSpPr/>
      </dsp:nvSpPr>
      <dsp:spPr>
        <a:xfrm>
          <a:off x="5152248" y="1057517"/>
          <a:ext cx="5843625"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基因层面：抑制</a:t>
          </a:r>
          <a:r>
            <a:rPr lang="en-US" altLang="zh-CN" sz="2000" kern="1200" dirty="0">
              <a:solidFill>
                <a:schemeClr val="tx1"/>
              </a:solidFill>
            </a:rPr>
            <a:t>mRNA</a:t>
          </a:r>
          <a:r>
            <a:rPr lang="zh-CN" altLang="en-US" sz="2000" kern="1200" dirty="0">
              <a:solidFill>
                <a:schemeClr val="tx1"/>
              </a:solidFill>
            </a:rPr>
            <a:t>转录或诱导其降解</a:t>
          </a:r>
        </a:p>
      </dsp:txBody>
      <dsp:txXfrm>
        <a:off x="5165666" y="1070935"/>
        <a:ext cx="5816789" cy="431292"/>
      </dsp:txXfrm>
    </dsp:sp>
    <dsp:sp modelId="{E6C46FF7-2D6A-43F3-9137-3ED62322CF88}">
      <dsp:nvSpPr>
        <dsp:cNvPr id="0" name=""/>
        <dsp:cNvSpPr/>
      </dsp:nvSpPr>
      <dsp:spPr>
        <a:xfrm rot="2433025">
          <a:off x="4795711" y="1675132"/>
          <a:ext cx="405194" cy="13170"/>
        </a:xfrm>
        <a:custGeom>
          <a:avLst/>
          <a:gdLst/>
          <a:ahLst/>
          <a:cxnLst/>
          <a:rect l="0" t="0" r="0" b="0"/>
          <a:pathLst>
            <a:path>
              <a:moveTo>
                <a:pt x="0" y="6585"/>
              </a:moveTo>
              <a:lnTo>
                <a:pt x="40519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4988178" y="1671587"/>
        <a:ext cx="20259" cy="20259"/>
      </dsp:txXfrm>
    </dsp:sp>
    <dsp:sp modelId="{5CA48ABE-F616-4EC9-AE16-ACAF22C639F7}">
      <dsp:nvSpPr>
        <dsp:cNvPr id="0" name=""/>
        <dsp:cNvSpPr/>
      </dsp:nvSpPr>
      <dsp:spPr>
        <a:xfrm>
          <a:off x="5152248" y="1584365"/>
          <a:ext cx="5819967"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蛋白层面：“可变电阻器”微调蛋白合成</a:t>
          </a:r>
        </a:p>
      </dsp:txBody>
      <dsp:txXfrm>
        <a:off x="5165666" y="1597783"/>
        <a:ext cx="5793131" cy="431292"/>
      </dsp:txXfrm>
    </dsp:sp>
    <dsp:sp modelId="{B72DE72F-CC29-4579-9F3E-C39379109B06}">
      <dsp:nvSpPr>
        <dsp:cNvPr id="0" name=""/>
        <dsp:cNvSpPr/>
      </dsp:nvSpPr>
      <dsp:spPr>
        <a:xfrm rot="17331878">
          <a:off x="3191339" y="3123964"/>
          <a:ext cx="1113508" cy="13170"/>
        </a:xfrm>
        <a:custGeom>
          <a:avLst/>
          <a:gdLst/>
          <a:ahLst/>
          <a:cxnLst/>
          <a:rect l="0" t="0" r="0" b="0"/>
          <a:pathLst>
            <a:path>
              <a:moveTo>
                <a:pt x="0" y="6585"/>
              </a:moveTo>
              <a:lnTo>
                <a:pt x="1113508"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720255" y="3102712"/>
        <a:ext cx="55675" cy="55675"/>
      </dsp:txXfrm>
    </dsp:sp>
    <dsp:sp modelId="{2FDC91DC-0D43-471B-A106-8414EB4C86D4}">
      <dsp:nvSpPr>
        <dsp:cNvPr id="0" name=""/>
        <dsp:cNvSpPr/>
      </dsp:nvSpPr>
      <dsp:spPr>
        <a:xfrm>
          <a:off x="3928110" y="2374637"/>
          <a:ext cx="916257" cy="458128"/>
        </a:xfrm>
        <a:prstGeom prst="roundRect">
          <a:avLst>
            <a:gd name="adj" fmla="val 10000"/>
          </a:avLst>
        </a:prstGeom>
        <a:noFill/>
        <a:ln w="9525" cap="flat" cmpd="sng" algn="ctr">
          <a:solidFill>
            <a:schemeClr val="accent5">
              <a:lumMod val="75000"/>
            </a:schemeClr>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err="1">
              <a:solidFill>
                <a:schemeClr val="tx1"/>
              </a:solidFill>
            </a:rPr>
            <a:t>siRNA</a:t>
          </a:r>
          <a:endParaRPr lang="zh-CN" altLang="en-US" sz="2400" kern="1200" dirty="0">
            <a:solidFill>
              <a:schemeClr val="tx1"/>
            </a:solidFill>
          </a:endParaRPr>
        </a:p>
      </dsp:txBody>
      <dsp:txXfrm>
        <a:off x="3941528" y="2388055"/>
        <a:ext cx="889421" cy="431292"/>
      </dsp:txXfrm>
    </dsp:sp>
    <dsp:sp modelId="{386B5CEA-393B-4637-B725-C7020250048B}">
      <dsp:nvSpPr>
        <dsp:cNvPr id="0" name=""/>
        <dsp:cNvSpPr/>
      </dsp:nvSpPr>
      <dsp:spPr>
        <a:xfrm rot="19166975">
          <a:off x="4795711" y="2465404"/>
          <a:ext cx="405194" cy="13170"/>
        </a:xfrm>
        <a:custGeom>
          <a:avLst/>
          <a:gdLst/>
          <a:ahLst/>
          <a:cxnLst/>
          <a:rect l="0" t="0" r="0" b="0"/>
          <a:pathLst>
            <a:path>
              <a:moveTo>
                <a:pt x="0" y="6585"/>
              </a:moveTo>
              <a:lnTo>
                <a:pt x="40519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4988178" y="2461859"/>
        <a:ext cx="20259" cy="20259"/>
      </dsp:txXfrm>
    </dsp:sp>
    <dsp:sp modelId="{3182A461-9038-40DC-9A2E-6B45A708528A}">
      <dsp:nvSpPr>
        <dsp:cNvPr id="0" name=""/>
        <dsp:cNvSpPr/>
      </dsp:nvSpPr>
      <dsp:spPr>
        <a:xfrm>
          <a:off x="5152248" y="2111213"/>
          <a:ext cx="5819967"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与细胞内源性</a:t>
          </a:r>
          <a:r>
            <a:rPr lang="en-US" altLang="zh-CN" sz="2000" kern="1200" dirty="0">
              <a:solidFill>
                <a:schemeClr val="tx1"/>
              </a:solidFill>
            </a:rPr>
            <a:t>mRNA</a:t>
          </a:r>
          <a:r>
            <a:rPr lang="zh-CN" altLang="en-US" sz="2000" kern="1200" dirty="0">
              <a:solidFill>
                <a:schemeClr val="tx1"/>
              </a:solidFill>
            </a:rPr>
            <a:t>编码区同源的双链</a:t>
          </a:r>
          <a:r>
            <a:rPr lang="en-US" altLang="zh-CN" sz="2000" kern="1200" dirty="0">
              <a:solidFill>
                <a:schemeClr val="tx1"/>
              </a:solidFill>
            </a:rPr>
            <a:t>RNA</a:t>
          </a:r>
          <a:r>
            <a:rPr lang="zh-CN" altLang="en-US" sz="2000" kern="1200" dirty="0">
              <a:solidFill>
                <a:schemeClr val="tx1"/>
              </a:solidFill>
            </a:rPr>
            <a:t>小片段</a:t>
          </a:r>
        </a:p>
      </dsp:txBody>
      <dsp:txXfrm>
        <a:off x="5165666" y="2124631"/>
        <a:ext cx="5793131" cy="431292"/>
      </dsp:txXfrm>
    </dsp:sp>
    <dsp:sp modelId="{F7346CB4-8D99-452E-B3BA-A744AAF98FDF}">
      <dsp:nvSpPr>
        <dsp:cNvPr id="0" name=""/>
        <dsp:cNvSpPr/>
      </dsp:nvSpPr>
      <dsp:spPr>
        <a:xfrm rot="2433025">
          <a:off x="4795711" y="2728828"/>
          <a:ext cx="405194" cy="13170"/>
        </a:xfrm>
        <a:custGeom>
          <a:avLst/>
          <a:gdLst/>
          <a:ahLst/>
          <a:cxnLst/>
          <a:rect l="0" t="0" r="0" b="0"/>
          <a:pathLst>
            <a:path>
              <a:moveTo>
                <a:pt x="0" y="6585"/>
              </a:moveTo>
              <a:lnTo>
                <a:pt x="40519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4988178" y="2725284"/>
        <a:ext cx="20259" cy="20259"/>
      </dsp:txXfrm>
    </dsp:sp>
    <dsp:sp modelId="{D548D066-7BF7-4B8A-BC23-5B717F0C5AB1}">
      <dsp:nvSpPr>
        <dsp:cNvPr id="0" name=""/>
        <dsp:cNvSpPr/>
      </dsp:nvSpPr>
      <dsp:spPr>
        <a:xfrm>
          <a:off x="5152248" y="2638061"/>
          <a:ext cx="5819967"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功能：使该</a:t>
          </a:r>
          <a:r>
            <a:rPr lang="en-US" altLang="zh-CN" sz="2000" kern="1200" dirty="0">
              <a:solidFill>
                <a:schemeClr val="tx1"/>
              </a:solidFill>
            </a:rPr>
            <a:t>mRNA</a:t>
          </a:r>
          <a:r>
            <a:rPr lang="zh-CN" altLang="en-US" sz="2000" kern="1200" dirty="0">
              <a:solidFill>
                <a:schemeClr val="tx1"/>
              </a:solidFill>
            </a:rPr>
            <a:t>发生降解，导致其基因表达沉默</a:t>
          </a:r>
        </a:p>
      </dsp:txBody>
      <dsp:txXfrm>
        <a:off x="5165666" y="2651479"/>
        <a:ext cx="5793131" cy="431292"/>
      </dsp:txXfrm>
    </dsp:sp>
    <dsp:sp modelId="{D064F6AA-9F43-44C4-9A53-9FEEC8FF46F6}">
      <dsp:nvSpPr>
        <dsp:cNvPr id="0" name=""/>
        <dsp:cNvSpPr/>
      </dsp:nvSpPr>
      <dsp:spPr>
        <a:xfrm>
          <a:off x="3568076" y="3650812"/>
          <a:ext cx="432042" cy="13170"/>
        </a:xfrm>
        <a:custGeom>
          <a:avLst/>
          <a:gdLst/>
          <a:ahLst/>
          <a:cxnLst/>
          <a:rect l="0" t="0" r="0" b="0"/>
          <a:pathLst>
            <a:path>
              <a:moveTo>
                <a:pt x="0" y="6585"/>
              </a:moveTo>
              <a:lnTo>
                <a:pt x="43204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773296" y="3646597"/>
        <a:ext cx="21602" cy="21602"/>
      </dsp:txXfrm>
    </dsp:sp>
    <dsp:sp modelId="{8BC82326-CE30-43BF-824B-A8E106A0258D}">
      <dsp:nvSpPr>
        <dsp:cNvPr id="0" name=""/>
        <dsp:cNvSpPr/>
      </dsp:nvSpPr>
      <dsp:spPr>
        <a:xfrm>
          <a:off x="4000119" y="3428333"/>
          <a:ext cx="916257" cy="458128"/>
        </a:xfrm>
        <a:prstGeom prst="roundRect">
          <a:avLst>
            <a:gd name="adj" fmla="val 10000"/>
          </a:avLst>
        </a:prstGeom>
        <a:noFill/>
        <a:ln w="9525" cap="flat" cmpd="sng" algn="ctr">
          <a:solidFill>
            <a:schemeClr val="accent5">
              <a:lumMod val="75000"/>
            </a:schemeClr>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err="1">
              <a:solidFill>
                <a:schemeClr val="tx1"/>
              </a:solidFill>
            </a:rPr>
            <a:t>piRNA</a:t>
          </a:r>
          <a:endParaRPr lang="zh-CN" altLang="en-US" sz="2400" kern="1200" dirty="0">
            <a:solidFill>
              <a:schemeClr val="tx1"/>
            </a:solidFill>
          </a:endParaRPr>
        </a:p>
      </dsp:txBody>
      <dsp:txXfrm>
        <a:off x="4013537" y="3441751"/>
        <a:ext cx="889421" cy="431292"/>
      </dsp:txXfrm>
    </dsp:sp>
    <dsp:sp modelId="{0EC22F47-7FBB-44EF-B424-F2020BD43600}">
      <dsp:nvSpPr>
        <dsp:cNvPr id="0" name=""/>
        <dsp:cNvSpPr/>
      </dsp:nvSpPr>
      <dsp:spPr>
        <a:xfrm rot="18710493">
          <a:off x="4857516" y="3519100"/>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025473" y="3516846"/>
        <a:ext cx="17679" cy="17679"/>
      </dsp:txXfrm>
    </dsp:sp>
    <dsp:sp modelId="{1237A3A6-7B3A-4B72-886C-5DB43935A443}">
      <dsp:nvSpPr>
        <dsp:cNvPr id="0" name=""/>
        <dsp:cNvSpPr/>
      </dsp:nvSpPr>
      <dsp:spPr>
        <a:xfrm>
          <a:off x="5152248" y="3164909"/>
          <a:ext cx="5819967"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小分子单链</a:t>
          </a:r>
          <a:r>
            <a:rPr lang="en-US" altLang="zh-CN" sz="2000" kern="1200" dirty="0">
              <a:solidFill>
                <a:schemeClr val="tx1"/>
              </a:solidFill>
            </a:rPr>
            <a:t>RNA</a:t>
          </a:r>
          <a:endParaRPr lang="zh-CN" altLang="en-US" sz="2000" kern="1200" dirty="0">
            <a:solidFill>
              <a:schemeClr val="tx1"/>
            </a:solidFill>
          </a:endParaRPr>
        </a:p>
      </dsp:txBody>
      <dsp:txXfrm>
        <a:off x="5165666" y="3178327"/>
        <a:ext cx="5793131" cy="431292"/>
      </dsp:txXfrm>
    </dsp:sp>
    <dsp:sp modelId="{0FF3E39D-A57D-4FB4-90C6-0B93FED1DCAB}">
      <dsp:nvSpPr>
        <dsp:cNvPr id="0" name=""/>
        <dsp:cNvSpPr/>
      </dsp:nvSpPr>
      <dsp:spPr>
        <a:xfrm rot="2889507">
          <a:off x="4857516" y="3782524"/>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025473" y="3780270"/>
        <a:ext cx="17679" cy="17679"/>
      </dsp:txXfrm>
    </dsp:sp>
    <dsp:sp modelId="{BCCABBA8-0251-4C7D-AA66-1120DDA892B1}">
      <dsp:nvSpPr>
        <dsp:cNvPr id="0" name=""/>
        <dsp:cNvSpPr/>
      </dsp:nvSpPr>
      <dsp:spPr>
        <a:xfrm>
          <a:off x="5152248" y="3691757"/>
          <a:ext cx="5819967"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功能：沉默基因转录和调节翻译等</a:t>
          </a:r>
        </a:p>
      </dsp:txBody>
      <dsp:txXfrm>
        <a:off x="5165666" y="3705175"/>
        <a:ext cx="5793131" cy="431292"/>
      </dsp:txXfrm>
    </dsp:sp>
    <dsp:sp modelId="{8AF6B9DE-42DE-457F-BDD3-52010400FE02}">
      <dsp:nvSpPr>
        <dsp:cNvPr id="0" name=""/>
        <dsp:cNvSpPr/>
      </dsp:nvSpPr>
      <dsp:spPr>
        <a:xfrm rot="4062305">
          <a:off x="3214681" y="4177660"/>
          <a:ext cx="1138831" cy="13170"/>
        </a:xfrm>
        <a:custGeom>
          <a:avLst/>
          <a:gdLst/>
          <a:ahLst/>
          <a:cxnLst/>
          <a:rect l="0" t="0" r="0" b="0"/>
          <a:pathLst>
            <a:path>
              <a:moveTo>
                <a:pt x="0" y="6585"/>
              </a:moveTo>
              <a:lnTo>
                <a:pt x="1138831"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755626" y="4155775"/>
        <a:ext cx="56941" cy="56941"/>
      </dsp:txXfrm>
    </dsp:sp>
    <dsp:sp modelId="{B1581942-7221-4715-9510-38BA2FD70972}">
      <dsp:nvSpPr>
        <dsp:cNvPr id="0" name=""/>
        <dsp:cNvSpPr/>
      </dsp:nvSpPr>
      <dsp:spPr>
        <a:xfrm>
          <a:off x="4000119" y="4482030"/>
          <a:ext cx="1103220" cy="458128"/>
        </a:xfrm>
        <a:prstGeom prst="roundRect">
          <a:avLst>
            <a:gd name="adj" fmla="val 10000"/>
          </a:avLst>
        </a:prstGeom>
        <a:noFill/>
        <a:ln w="9525" cap="flat" cmpd="sng" algn="ctr">
          <a:solidFill>
            <a:schemeClr val="accent5">
              <a:lumMod val="75000"/>
            </a:schemeClr>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tx1"/>
              </a:solidFill>
            </a:rPr>
            <a:t>反义</a:t>
          </a:r>
          <a:r>
            <a:rPr lang="en-US" altLang="zh-CN" sz="2000" kern="1200" dirty="0">
              <a:solidFill>
                <a:schemeClr val="tx1"/>
              </a:solidFill>
            </a:rPr>
            <a:t>RNA</a:t>
          </a:r>
          <a:endParaRPr lang="zh-CN" altLang="en-US" sz="2000" kern="1200" dirty="0">
            <a:solidFill>
              <a:schemeClr val="tx1"/>
            </a:solidFill>
          </a:endParaRPr>
        </a:p>
      </dsp:txBody>
      <dsp:txXfrm>
        <a:off x="4013537" y="4495448"/>
        <a:ext cx="1076384" cy="431292"/>
      </dsp:txXfrm>
    </dsp:sp>
    <dsp:sp modelId="{ED4B9011-F01E-4D59-89DF-AFA59C886958}">
      <dsp:nvSpPr>
        <dsp:cNvPr id="0" name=""/>
        <dsp:cNvSpPr/>
      </dsp:nvSpPr>
      <dsp:spPr>
        <a:xfrm rot="18710493">
          <a:off x="5044478" y="4572797"/>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12435" y="4570542"/>
        <a:ext cx="17679" cy="17679"/>
      </dsp:txXfrm>
    </dsp:sp>
    <dsp:sp modelId="{A1A99A3D-0661-4A93-90CE-E16687DFD54B}">
      <dsp:nvSpPr>
        <dsp:cNvPr id="0" name=""/>
        <dsp:cNvSpPr/>
      </dsp:nvSpPr>
      <dsp:spPr>
        <a:xfrm>
          <a:off x="5339211" y="4218605"/>
          <a:ext cx="5602933"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与</a:t>
          </a:r>
          <a:r>
            <a:rPr lang="en-US" altLang="zh-CN" sz="2000" kern="1200" dirty="0">
              <a:solidFill>
                <a:schemeClr val="tx1"/>
              </a:solidFill>
            </a:rPr>
            <a:t>mRNA</a:t>
          </a:r>
          <a:r>
            <a:rPr lang="zh-CN" altLang="en-US" sz="2000" kern="1200" dirty="0">
              <a:solidFill>
                <a:schemeClr val="tx1"/>
              </a:solidFill>
            </a:rPr>
            <a:t>互补的</a:t>
          </a:r>
          <a:r>
            <a:rPr lang="en-US" altLang="zh-CN" sz="2000" kern="1200" dirty="0">
              <a:solidFill>
                <a:schemeClr val="tx1"/>
              </a:solidFill>
            </a:rPr>
            <a:t>RNA</a:t>
          </a:r>
          <a:r>
            <a:rPr lang="zh-CN" altLang="en-US" sz="2000" kern="1200" dirty="0">
              <a:solidFill>
                <a:schemeClr val="tx1"/>
              </a:solidFill>
            </a:rPr>
            <a:t>分子</a:t>
          </a:r>
        </a:p>
      </dsp:txBody>
      <dsp:txXfrm>
        <a:off x="5352629" y="4232023"/>
        <a:ext cx="5576097" cy="431292"/>
      </dsp:txXfrm>
    </dsp:sp>
    <dsp:sp modelId="{1D246571-0AF2-424E-80C0-5325817F29E4}">
      <dsp:nvSpPr>
        <dsp:cNvPr id="0" name=""/>
        <dsp:cNvSpPr/>
      </dsp:nvSpPr>
      <dsp:spPr>
        <a:xfrm rot="2889507">
          <a:off x="5044478" y="4836221"/>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12435" y="4833966"/>
        <a:ext cx="17679" cy="17679"/>
      </dsp:txXfrm>
    </dsp:sp>
    <dsp:sp modelId="{47634F98-5DE2-47C9-952E-CA9FE1BDDFC3}">
      <dsp:nvSpPr>
        <dsp:cNvPr id="0" name=""/>
        <dsp:cNvSpPr/>
      </dsp:nvSpPr>
      <dsp:spPr>
        <a:xfrm>
          <a:off x="5339211" y="4745454"/>
          <a:ext cx="5602933"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功能：与</a:t>
          </a:r>
          <a:r>
            <a:rPr lang="en-US" altLang="zh-CN" sz="2000" kern="1200" dirty="0">
              <a:solidFill>
                <a:schemeClr val="tx1"/>
              </a:solidFill>
            </a:rPr>
            <a:t>mRNA</a:t>
          </a:r>
          <a:r>
            <a:rPr lang="zh-CN" altLang="en-US" sz="2000" kern="1200" dirty="0">
              <a:solidFill>
                <a:schemeClr val="tx1"/>
              </a:solidFill>
            </a:rPr>
            <a:t>分子特异性结合抑制其加工和翻译</a:t>
          </a:r>
        </a:p>
      </dsp:txBody>
      <dsp:txXfrm>
        <a:off x="5352629" y="4758872"/>
        <a:ext cx="5576097" cy="431292"/>
      </dsp:txXfrm>
    </dsp:sp>
    <dsp:sp modelId="{9EA39DC9-27F5-4FE7-956F-0954A7196F86}">
      <dsp:nvSpPr>
        <dsp:cNvPr id="0" name=""/>
        <dsp:cNvSpPr/>
      </dsp:nvSpPr>
      <dsp:spPr>
        <a:xfrm rot="4704849">
          <a:off x="2708485" y="4704509"/>
          <a:ext cx="2151224" cy="13170"/>
        </a:xfrm>
        <a:custGeom>
          <a:avLst/>
          <a:gdLst/>
          <a:ahLst/>
          <a:cxnLst/>
          <a:rect l="0" t="0" r="0" b="0"/>
          <a:pathLst>
            <a:path>
              <a:moveTo>
                <a:pt x="0" y="6585"/>
              </a:moveTo>
              <a:lnTo>
                <a:pt x="2151224"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3730317" y="4657313"/>
        <a:ext cx="107561" cy="107561"/>
      </dsp:txXfrm>
    </dsp:sp>
    <dsp:sp modelId="{36C9879D-F70C-4DA8-B15F-F582D237756F}">
      <dsp:nvSpPr>
        <dsp:cNvPr id="0" name=""/>
        <dsp:cNvSpPr/>
      </dsp:nvSpPr>
      <dsp:spPr>
        <a:xfrm>
          <a:off x="4000119" y="5535726"/>
          <a:ext cx="959202" cy="458128"/>
        </a:xfrm>
        <a:prstGeom prst="roundRect">
          <a:avLst>
            <a:gd name="adj" fmla="val 10000"/>
          </a:avLst>
        </a:prstGeom>
        <a:noFill/>
        <a:ln w="9525" cap="flat" cmpd="sng" algn="ctr">
          <a:solidFill>
            <a:schemeClr val="accent5">
              <a:lumMod val="75000"/>
            </a:schemeClr>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err="1">
              <a:solidFill>
                <a:schemeClr val="tx1"/>
              </a:solidFill>
            </a:rPr>
            <a:t>smRNA</a:t>
          </a:r>
          <a:endParaRPr lang="zh-CN" altLang="en-US" sz="2400" kern="1200" dirty="0">
            <a:solidFill>
              <a:schemeClr val="tx1"/>
            </a:solidFill>
          </a:endParaRPr>
        </a:p>
      </dsp:txBody>
      <dsp:txXfrm>
        <a:off x="4013537" y="5549144"/>
        <a:ext cx="932366" cy="431292"/>
      </dsp:txXfrm>
    </dsp:sp>
    <dsp:sp modelId="{4C23B676-FBAD-4856-8A00-B1BB4576BA3A}">
      <dsp:nvSpPr>
        <dsp:cNvPr id="0" name=""/>
        <dsp:cNvSpPr/>
      </dsp:nvSpPr>
      <dsp:spPr>
        <a:xfrm rot="18710493">
          <a:off x="4900461" y="5626493"/>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068418" y="5624238"/>
        <a:ext cx="17679" cy="17679"/>
      </dsp:txXfrm>
    </dsp:sp>
    <dsp:sp modelId="{5C1244F7-596B-4628-86E2-586E60F50868}">
      <dsp:nvSpPr>
        <dsp:cNvPr id="0" name=""/>
        <dsp:cNvSpPr/>
      </dsp:nvSpPr>
      <dsp:spPr>
        <a:xfrm>
          <a:off x="5195193" y="5272302"/>
          <a:ext cx="5746951"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神经元分化过程中的双链</a:t>
          </a:r>
          <a:r>
            <a:rPr lang="en-US" altLang="zh-CN" sz="2000" kern="1200" dirty="0">
              <a:solidFill>
                <a:schemeClr val="tx1"/>
              </a:solidFill>
            </a:rPr>
            <a:t>RNA</a:t>
          </a:r>
          <a:endParaRPr lang="zh-CN" altLang="en-US" sz="2000" kern="1200" dirty="0">
            <a:solidFill>
              <a:schemeClr val="tx1"/>
            </a:solidFill>
          </a:endParaRPr>
        </a:p>
      </dsp:txBody>
      <dsp:txXfrm>
        <a:off x="5208611" y="5285720"/>
        <a:ext cx="5720115" cy="431292"/>
      </dsp:txXfrm>
    </dsp:sp>
    <dsp:sp modelId="{E2E2FDA9-0052-4FE7-AB02-9A1CE2346917}">
      <dsp:nvSpPr>
        <dsp:cNvPr id="0" name=""/>
        <dsp:cNvSpPr/>
      </dsp:nvSpPr>
      <dsp:spPr>
        <a:xfrm rot="2889507">
          <a:off x="4900461" y="5889917"/>
          <a:ext cx="353592" cy="13170"/>
        </a:xfrm>
        <a:custGeom>
          <a:avLst/>
          <a:gdLst/>
          <a:ahLst/>
          <a:cxnLst/>
          <a:rect l="0" t="0" r="0" b="0"/>
          <a:pathLst>
            <a:path>
              <a:moveTo>
                <a:pt x="0" y="6585"/>
              </a:moveTo>
              <a:lnTo>
                <a:pt x="353592" y="65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068418" y="5887662"/>
        <a:ext cx="17679" cy="17679"/>
      </dsp:txXfrm>
    </dsp:sp>
    <dsp:sp modelId="{74A62A8E-026E-4739-B997-5BD093ECED63}">
      <dsp:nvSpPr>
        <dsp:cNvPr id="0" name=""/>
        <dsp:cNvSpPr/>
      </dsp:nvSpPr>
      <dsp:spPr>
        <a:xfrm>
          <a:off x="5195193" y="5799150"/>
          <a:ext cx="5746951" cy="45812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solidFill>
                <a:schemeClr val="tx1"/>
              </a:solidFill>
            </a:rPr>
            <a:t>通过与转录因子作用，启动神经元特异基因表达</a:t>
          </a:r>
        </a:p>
      </dsp:txBody>
      <dsp:txXfrm>
        <a:off x="5208611" y="5812568"/>
        <a:ext cx="5720115" cy="4312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59606-4E53-4510-936A-34C233C3636A}">
      <dsp:nvSpPr>
        <dsp:cNvPr id="0" name=""/>
        <dsp:cNvSpPr/>
      </dsp:nvSpPr>
      <dsp:spPr>
        <a:xfrm>
          <a:off x="0" y="2292717"/>
          <a:ext cx="439473" cy="1107239"/>
        </a:xfrm>
        <a:prstGeom prst="roundRect">
          <a:avLst>
            <a:gd name="adj" fmla="val 10000"/>
          </a:avLst>
        </a:prstGeom>
        <a:no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sz="2400" kern="1200" dirty="0">
              <a:solidFill>
                <a:schemeClr val="tx1"/>
              </a:solidFill>
            </a:rPr>
            <a:t>剪接</a:t>
          </a:r>
        </a:p>
      </dsp:txBody>
      <dsp:txXfrm>
        <a:off x="12872" y="2305589"/>
        <a:ext cx="413729" cy="1081495"/>
      </dsp:txXfrm>
    </dsp:sp>
    <dsp:sp modelId="{359EED82-EBB8-4922-BE4A-E8B9C6837F52}">
      <dsp:nvSpPr>
        <dsp:cNvPr id="0" name=""/>
        <dsp:cNvSpPr/>
      </dsp:nvSpPr>
      <dsp:spPr>
        <a:xfrm rot="16885485">
          <a:off x="-414794" y="1789850"/>
          <a:ext cx="2130559" cy="24629"/>
        </a:xfrm>
        <a:custGeom>
          <a:avLst/>
          <a:gdLst/>
          <a:ahLst/>
          <a:cxnLst/>
          <a:rect l="0" t="0" r="0" b="0"/>
          <a:pathLst>
            <a:path>
              <a:moveTo>
                <a:pt x="0" y="12314"/>
              </a:moveTo>
              <a:lnTo>
                <a:pt x="2130559" y="12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597221" y="1748901"/>
        <a:ext cx="106527" cy="106527"/>
      </dsp:txXfrm>
    </dsp:sp>
    <dsp:sp modelId="{F7520C4D-6606-4390-8E22-C3DCB0F89EE9}">
      <dsp:nvSpPr>
        <dsp:cNvPr id="0" name=""/>
        <dsp:cNvSpPr/>
      </dsp:nvSpPr>
      <dsp:spPr>
        <a:xfrm>
          <a:off x="861496" y="324653"/>
          <a:ext cx="848189" cy="866679"/>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组成型剪接</a:t>
          </a:r>
        </a:p>
      </dsp:txBody>
      <dsp:txXfrm>
        <a:off x="886339" y="349496"/>
        <a:ext cx="798503" cy="816993"/>
      </dsp:txXfrm>
    </dsp:sp>
    <dsp:sp modelId="{27D84395-9BAE-401D-8E73-0B9DE59F0F80}">
      <dsp:nvSpPr>
        <dsp:cNvPr id="0" name=""/>
        <dsp:cNvSpPr/>
      </dsp:nvSpPr>
      <dsp:spPr>
        <a:xfrm rot="13527">
          <a:off x="1709684" y="746580"/>
          <a:ext cx="458358" cy="24629"/>
        </a:xfrm>
        <a:custGeom>
          <a:avLst/>
          <a:gdLst/>
          <a:ahLst/>
          <a:cxnLst/>
          <a:rect l="0" t="0" r="0" b="0"/>
          <a:pathLst>
            <a:path>
              <a:moveTo>
                <a:pt x="0" y="12314"/>
              </a:moveTo>
              <a:lnTo>
                <a:pt x="458358"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927404" y="747436"/>
        <a:ext cx="22917" cy="22917"/>
      </dsp:txXfrm>
    </dsp:sp>
    <dsp:sp modelId="{EF435F27-1477-4443-A954-401B43CD44FA}">
      <dsp:nvSpPr>
        <dsp:cNvPr id="0" name=""/>
        <dsp:cNvSpPr/>
      </dsp:nvSpPr>
      <dsp:spPr>
        <a:xfrm>
          <a:off x="2168040" y="531403"/>
          <a:ext cx="5990911" cy="45678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连接外显子，一基因</a:t>
          </a:r>
          <a:r>
            <a:rPr lang="en-US" altLang="zh-CN" sz="2000" kern="1200" dirty="0">
              <a:solidFill>
                <a:schemeClr val="tx1"/>
              </a:solidFill>
            </a:rPr>
            <a:t>=&gt; </a:t>
          </a:r>
          <a:r>
            <a:rPr lang="zh-CN" sz="2000" kern="1200" dirty="0">
              <a:solidFill>
                <a:schemeClr val="tx1"/>
              </a:solidFill>
            </a:rPr>
            <a:t>一</a:t>
          </a:r>
          <a:r>
            <a:rPr lang="en-US" sz="2000" kern="1200" dirty="0">
              <a:solidFill>
                <a:schemeClr val="tx1"/>
              </a:solidFill>
            </a:rPr>
            <a:t>mRNA=&gt; </a:t>
          </a:r>
          <a:r>
            <a:rPr lang="zh-CN" sz="2000" kern="1200" dirty="0">
              <a:solidFill>
                <a:schemeClr val="tx1"/>
              </a:solidFill>
            </a:rPr>
            <a:t>一多肽</a:t>
          </a:r>
        </a:p>
      </dsp:txBody>
      <dsp:txXfrm>
        <a:off x="2181419" y="544782"/>
        <a:ext cx="5964153" cy="430028"/>
      </dsp:txXfrm>
    </dsp:sp>
    <dsp:sp modelId="{174B35A2-DE95-4334-AD98-6F7F81357CFF}">
      <dsp:nvSpPr>
        <dsp:cNvPr id="0" name=""/>
        <dsp:cNvSpPr/>
      </dsp:nvSpPr>
      <dsp:spPr>
        <a:xfrm rot="18097608">
          <a:off x="274798" y="2539208"/>
          <a:ext cx="692473" cy="24629"/>
        </a:xfrm>
        <a:custGeom>
          <a:avLst/>
          <a:gdLst/>
          <a:ahLst/>
          <a:cxnLst/>
          <a:rect l="0" t="0" r="0" b="0"/>
          <a:pathLst>
            <a:path>
              <a:moveTo>
                <a:pt x="0" y="12314"/>
              </a:moveTo>
              <a:lnTo>
                <a:pt x="692473" y="12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03723" y="2534210"/>
        <a:ext cx="34623" cy="34623"/>
      </dsp:txXfrm>
    </dsp:sp>
    <dsp:sp modelId="{E143DBBF-C650-45FE-8062-BDAFC8D201A1}">
      <dsp:nvSpPr>
        <dsp:cNvPr id="0" name=""/>
        <dsp:cNvSpPr/>
      </dsp:nvSpPr>
      <dsp:spPr>
        <a:xfrm>
          <a:off x="802595" y="1843532"/>
          <a:ext cx="852852" cy="826351"/>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选择性剪接</a:t>
          </a:r>
        </a:p>
      </dsp:txBody>
      <dsp:txXfrm>
        <a:off x="826798" y="1867735"/>
        <a:ext cx="804446" cy="777945"/>
      </dsp:txXfrm>
    </dsp:sp>
    <dsp:sp modelId="{9BD1922E-4EDE-4AE7-B9C3-0A9E31A7A908}">
      <dsp:nvSpPr>
        <dsp:cNvPr id="0" name=""/>
        <dsp:cNvSpPr/>
      </dsp:nvSpPr>
      <dsp:spPr>
        <a:xfrm rot="18629429">
          <a:off x="1514845" y="1939470"/>
          <a:ext cx="801888" cy="24629"/>
        </a:xfrm>
        <a:custGeom>
          <a:avLst/>
          <a:gdLst/>
          <a:ahLst/>
          <a:cxnLst/>
          <a:rect l="0" t="0" r="0" b="0"/>
          <a:pathLst>
            <a:path>
              <a:moveTo>
                <a:pt x="0" y="12314"/>
              </a:moveTo>
              <a:lnTo>
                <a:pt x="801888"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95743" y="1931737"/>
        <a:ext cx="40094" cy="40094"/>
      </dsp:txXfrm>
    </dsp:sp>
    <dsp:sp modelId="{984FD6AC-4795-4C75-B5FB-3D86BEDB1467}">
      <dsp:nvSpPr>
        <dsp:cNvPr id="0" name=""/>
        <dsp:cNvSpPr/>
      </dsp:nvSpPr>
      <dsp:spPr>
        <a:xfrm>
          <a:off x="2176132" y="1438217"/>
          <a:ext cx="6926046" cy="41728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一个基因利用不同外显子或启动子产生多种</a:t>
          </a:r>
          <a:r>
            <a:rPr lang="en-US" sz="2000" kern="1200" dirty="0">
              <a:solidFill>
                <a:schemeClr val="tx1"/>
              </a:solidFill>
            </a:rPr>
            <a:t>mRNA</a:t>
          </a:r>
          <a:r>
            <a:rPr lang="zh-CN" sz="2000" kern="1200" dirty="0">
              <a:solidFill>
                <a:schemeClr val="tx1"/>
              </a:solidFill>
            </a:rPr>
            <a:t>和蛋白质</a:t>
          </a:r>
        </a:p>
      </dsp:txBody>
      <dsp:txXfrm>
        <a:off x="2188354" y="1450439"/>
        <a:ext cx="6901602" cy="392842"/>
      </dsp:txXfrm>
    </dsp:sp>
    <dsp:sp modelId="{3DDF271F-D714-4BF2-8E42-3C895DD92CD5}">
      <dsp:nvSpPr>
        <dsp:cNvPr id="0" name=""/>
        <dsp:cNvSpPr/>
      </dsp:nvSpPr>
      <dsp:spPr>
        <a:xfrm rot="2759310">
          <a:off x="1541091" y="2513877"/>
          <a:ext cx="749398" cy="24629"/>
        </a:xfrm>
        <a:custGeom>
          <a:avLst/>
          <a:gdLst/>
          <a:ahLst/>
          <a:cxnLst/>
          <a:rect l="0" t="0" r="0" b="0"/>
          <a:pathLst>
            <a:path>
              <a:moveTo>
                <a:pt x="0" y="12314"/>
              </a:moveTo>
              <a:lnTo>
                <a:pt x="749398"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97055" y="2507457"/>
        <a:ext cx="37469" cy="37469"/>
      </dsp:txXfrm>
    </dsp:sp>
    <dsp:sp modelId="{7DAB38D0-1503-4052-B72E-1840EAB8753D}">
      <dsp:nvSpPr>
        <dsp:cNvPr id="0" name=""/>
        <dsp:cNvSpPr/>
      </dsp:nvSpPr>
      <dsp:spPr>
        <a:xfrm>
          <a:off x="2176132" y="2273546"/>
          <a:ext cx="954909" cy="1044260"/>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a:solidFill>
                <a:schemeClr val="tx1"/>
              </a:solidFill>
            </a:rPr>
            <a:t>RNA</a:t>
          </a:r>
          <a:r>
            <a:rPr lang="zh-CN" sz="2000" kern="1200" dirty="0">
              <a:solidFill>
                <a:schemeClr val="tx1"/>
              </a:solidFill>
            </a:rPr>
            <a:t>的选择性剪接</a:t>
          </a:r>
        </a:p>
      </dsp:txBody>
      <dsp:txXfrm>
        <a:off x="2204100" y="2301514"/>
        <a:ext cx="898973" cy="988324"/>
      </dsp:txXfrm>
    </dsp:sp>
    <dsp:sp modelId="{99E0D196-12C4-41E9-9BF1-43CF2071C43B}">
      <dsp:nvSpPr>
        <dsp:cNvPr id="0" name=""/>
        <dsp:cNvSpPr/>
      </dsp:nvSpPr>
      <dsp:spPr>
        <a:xfrm rot="19582190">
          <a:off x="3095331" y="2665194"/>
          <a:ext cx="426728" cy="24629"/>
        </a:xfrm>
        <a:custGeom>
          <a:avLst/>
          <a:gdLst/>
          <a:ahLst/>
          <a:cxnLst/>
          <a:rect l="0" t="0" r="0" b="0"/>
          <a:pathLst>
            <a:path>
              <a:moveTo>
                <a:pt x="0" y="12314"/>
              </a:moveTo>
              <a:lnTo>
                <a:pt x="426728"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98026" y="2666840"/>
        <a:ext cx="21336" cy="21336"/>
      </dsp:txXfrm>
    </dsp:sp>
    <dsp:sp modelId="{E2A3F95A-4DA9-42E9-B68B-3808FF73AD0E}">
      <dsp:nvSpPr>
        <dsp:cNvPr id="0" name=""/>
        <dsp:cNvSpPr/>
      </dsp:nvSpPr>
      <dsp:spPr>
        <a:xfrm>
          <a:off x="3486348" y="2383938"/>
          <a:ext cx="5430662" cy="35080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不同剪切位点被特异</a:t>
          </a:r>
          <a:r>
            <a:rPr lang="en-US" sz="2000" kern="1200" dirty="0">
              <a:solidFill>
                <a:schemeClr val="tx1"/>
              </a:solidFill>
            </a:rPr>
            <a:t>SR</a:t>
          </a:r>
          <a:r>
            <a:rPr lang="zh-CN" sz="2000" kern="1200" dirty="0">
              <a:solidFill>
                <a:schemeClr val="tx1"/>
              </a:solidFill>
            </a:rPr>
            <a:t>结合为新的</a:t>
          </a:r>
          <a:r>
            <a:rPr lang="en-US" sz="2000" kern="1200" dirty="0">
              <a:solidFill>
                <a:schemeClr val="tx1"/>
              </a:solidFill>
            </a:rPr>
            <a:t>mRNA</a:t>
          </a:r>
          <a:r>
            <a:rPr lang="zh-CN" sz="2000" kern="1200" dirty="0">
              <a:solidFill>
                <a:schemeClr val="tx1"/>
              </a:solidFill>
            </a:rPr>
            <a:t>转录物特异剪切连接</a:t>
          </a:r>
        </a:p>
      </dsp:txBody>
      <dsp:txXfrm>
        <a:off x="3496623" y="2394213"/>
        <a:ext cx="5410112" cy="330255"/>
      </dsp:txXfrm>
    </dsp:sp>
    <dsp:sp modelId="{7F1676C5-2F1B-4C8E-B1CC-6CBC20833371}">
      <dsp:nvSpPr>
        <dsp:cNvPr id="0" name=""/>
        <dsp:cNvSpPr/>
      </dsp:nvSpPr>
      <dsp:spPr>
        <a:xfrm rot="2911266">
          <a:off x="3040476" y="2984311"/>
          <a:ext cx="536437" cy="24629"/>
        </a:xfrm>
        <a:custGeom>
          <a:avLst/>
          <a:gdLst/>
          <a:ahLst/>
          <a:cxnLst/>
          <a:rect l="0" t="0" r="0" b="0"/>
          <a:pathLst>
            <a:path>
              <a:moveTo>
                <a:pt x="0" y="12314"/>
              </a:moveTo>
              <a:lnTo>
                <a:pt x="536437"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95284" y="2983214"/>
        <a:ext cx="26821" cy="26821"/>
      </dsp:txXfrm>
    </dsp:sp>
    <dsp:sp modelId="{99A23433-96D0-4799-81A6-2D3E0B555D78}">
      <dsp:nvSpPr>
        <dsp:cNvPr id="0" name=""/>
        <dsp:cNvSpPr/>
      </dsp:nvSpPr>
      <dsp:spPr>
        <a:xfrm>
          <a:off x="3486348" y="3022172"/>
          <a:ext cx="4797441" cy="35080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en-US" sz="2000" kern="1200" dirty="0">
              <a:solidFill>
                <a:schemeClr val="tx1"/>
              </a:solidFill>
            </a:rPr>
            <a:t>Pre-mRNA </a:t>
          </a:r>
          <a:r>
            <a:rPr lang="zh-CN" sz="2000" kern="1200" dirty="0">
              <a:solidFill>
                <a:schemeClr val="tx1"/>
              </a:solidFill>
            </a:rPr>
            <a:t>剪接在剪接体（调控）中</a:t>
          </a:r>
        </a:p>
      </dsp:txBody>
      <dsp:txXfrm>
        <a:off x="3496623" y="3032447"/>
        <a:ext cx="4776891" cy="330255"/>
      </dsp:txXfrm>
    </dsp:sp>
    <dsp:sp modelId="{650A77CE-6C42-492E-B8D0-27D01808925D}">
      <dsp:nvSpPr>
        <dsp:cNvPr id="0" name=""/>
        <dsp:cNvSpPr/>
      </dsp:nvSpPr>
      <dsp:spPr>
        <a:xfrm rot="4211976">
          <a:off x="-51527" y="3532650"/>
          <a:ext cx="1485056" cy="24629"/>
        </a:xfrm>
        <a:custGeom>
          <a:avLst/>
          <a:gdLst/>
          <a:ahLst/>
          <a:cxnLst/>
          <a:rect l="0" t="0" r="0" b="0"/>
          <a:pathLst>
            <a:path>
              <a:moveTo>
                <a:pt x="0" y="12314"/>
              </a:moveTo>
              <a:lnTo>
                <a:pt x="1485056" y="12314"/>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53874" y="3507839"/>
        <a:ext cx="74252" cy="74252"/>
      </dsp:txXfrm>
    </dsp:sp>
    <dsp:sp modelId="{6DC02F85-A9A0-4812-9B5B-C8FB3EF0B037}">
      <dsp:nvSpPr>
        <dsp:cNvPr id="0" name=""/>
        <dsp:cNvSpPr/>
      </dsp:nvSpPr>
      <dsp:spPr>
        <a:xfrm>
          <a:off x="942528" y="3909666"/>
          <a:ext cx="419211" cy="667854"/>
        </a:xfrm>
        <a:prstGeom prst="roundRect">
          <a:avLst>
            <a:gd name="adj" fmla="val 10000"/>
          </a:avLst>
        </a:prstGeom>
        <a:noFill/>
        <a:ln w="1905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分类</a:t>
          </a:r>
        </a:p>
      </dsp:txBody>
      <dsp:txXfrm>
        <a:off x="954806" y="3921944"/>
        <a:ext cx="394655" cy="643298"/>
      </dsp:txXfrm>
    </dsp:sp>
    <dsp:sp modelId="{812D9D71-5CC3-4DAB-93A3-8BB5503D288F}">
      <dsp:nvSpPr>
        <dsp:cNvPr id="0" name=""/>
        <dsp:cNvSpPr/>
      </dsp:nvSpPr>
      <dsp:spPr>
        <a:xfrm rot="18436069">
          <a:off x="1274343" y="4054958"/>
          <a:ext cx="443120" cy="24629"/>
        </a:xfrm>
        <a:custGeom>
          <a:avLst/>
          <a:gdLst/>
          <a:ahLst/>
          <a:cxnLst/>
          <a:rect l="0" t="0" r="0" b="0"/>
          <a:pathLst>
            <a:path>
              <a:moveTo>
                <a:pt x="0" y="12314"/>
              </a:moveTo>
              <a:lnTo>
                <a:pt x="443120"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484826" y="4056195"/>
        <a:ext cx="22156" cy="22156"/>
      </dsp:txXfrm>
    </dsp:sp>
    <dsp:sp modelId="{15DA18CF-9DFD-4784-89E0-130E3E585E12}">
      <dsp:nvSpPr>
        <dsp:cNvPr id="0" name=""/>
        <dsp:cNvSpPr/>
      </dsp:nvSpPr>
      <dsp:spPr>
        <a:xfrm>
          <a:off x="1630068" y="3689206"/>
          <a:ext cx="7063996" cy="40349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组成型：前体</a:t>
          </a:r>
          <a:r>
            <a:rPr lang="en-US" sz="2000" kern="1200" dirty="0">
              <a:solidFill>
                <a:schemeClr val="tx1"/>
              </a:solidFill>
            </a:rPr>
            <a:t>mRNA</a:t>
          </a:r>
          <a:r>
            <a:rPr lang="zh-CN" sz="2000" kern="1200" dirty="0">
              <a:solidFill>
                <a:schemeClr val="tx1"/>
              </a:solidFill>
            </a:rPr>
            <a:t>通过选择性剪接总能生成多种不同的</a:t>
          </a:r>
          <a:r>
            <a:rPr lang="en-US" sz="2000" kern="1200" dirty="0">
              <a:solidFill>
                <a:schemeClr val="tx1"/>
              </a:solidFill>
            </a:rPr>
            <a:t>mRNA</a:t>
          </a:r>
          <a:endParaRPr lang="zh-CN" sz="2000" kern="1200" dirty="0">
            <a:solidFill>
              <a:schemeClr val="tx1"/>
            </a:solidFill>
          </a:endParaRPr>
        </a:p>
      </dsp:txBody>
      <dsp:txXfrm>
        <a:off x="1641886" y="3701024"/>
        <a:ext cx="7040360" cy="379855"/>
      </dsp:txXfrm>
    </dsp:sp>
    <dsp:sp modelId="{8C2FC4F9-61B7-405A-B1C1-33AB229D339F}">
      <dsp:nvSpPr>
        <dsp:cNvPr id="0" name=""/>
        <dsp:cNvSpPr/>
      </dsp:nvSpPr>
      <dsp:spPr>
        <a:xfrm rot="3189935">
          <a:off x="1277941" y="4398747"/>
          <a:ext cx="418474" cy="24629"/>
        </a:xfrm>
        <a:custGeom>
          <a:avLst/>
          <a:gdLst/>
          <a:ahLst/>
          <a:cxnLst/>
          <a:rect l="0" t="0" r="0" b="0"/>
          <a:pathLst>
            <a:path>
              <a:moveTo>
                <a:pt x="0" y="12314"/>
              </a:moveTo>
              <a:lnTo>
                <a:pt x="418474" y="123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476716" y="4400599"/>
        <a:ext cx="20923" cy="20923"/>
      </dsp:txXfrm>
    </dsp:sp>
    <dsp:sp modelId="{ADEC90EC-75A3-406C-A39B-3C923AF54709}">
      <dsp:nvSpPr>
        <dsp:cNvPr id="0" name=""/>
        <dsp:cNvSpPr/>
      </dsp:nvSpPr>
      <dsp:spPr>
        <a:xfrm>
          <a:off x="1612617" y="4344274"/>
          <a:ext cx="7080521" cy="46850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调节型：前体</a:t>
          </a:r>
          <a:r>
            <a:rPr lang="en-US" sz="2000" kern="1200" dirty="0">
              <a:solidFill>
                <a:schemeClr val="tx1"/>
              </a:solidFill>
            </a:rPr>
            <a:t>mRNA</a:t>
          </a:r>
          <a:r>
            <a:rPr lang="zh-CN" sz="2000" kern="1200" dirty="0">
              <a:solidFill>
                <a:schemeClr val="tx1"/>
              </a:solidFill>
            </a:rPr>
            <a:t>在不同条件下经选择性剪接</a:t>
          </a:r>
          <a:r>
            <a:rPr lang="zh-CN" altLang="en-US" sz="2000" kern="1200" dirty="0">
              <a:solidFill>
                <a:schemeClr val="tx1"/>
              </a:solidFill>
            </a:rPr>
            <a:t>成</a:t>
          </a:r>
          <a:r>
            <a:rPr lang="zh-CN" sz="2000" kern="1200" dirty="0">
              <a:solidFill>
                <a:schemeClr val="tx1"/>
              </a:solidFill>
            </a:rPr>
            <a:t>不同的</a:t>
          </a:r>
          <a:r>
            <a:rPr lang="en-US" sz="2000" kern="1200" dirty="0">
              <a:solidFill>
                <a:schemeClr val="tx1"/>
              </a:solidFill>
            </a:rPr>
            <a:t>mRNA</a:t>
          </a:r>
          <a:endParaRPr lang="zh-CN" sz="2000" kern="1200" dirty="0">
            <a:solidFill>
              <a:schemeClr val="tx1"/>
            </a:solidFill>
          </a:endParaRPr>
        </a:p>
      </dsp:txBody>
      <dsp:txXfrm>
        <a:off x="1626339" y="4357996"/>
        <a:ext cx="7053077" cy="441065"/>
      </dsp:txXfrm>
    </dsp:sp>
    <dsp:sp modelId="{4FCC5C19-CC05-4BFA-8874-1D7D4D0908A2}">
      <dsp:nvSpPr>
        <dsp:cNvPr id="0" name=""/>
        <dsp:cNvSpPr/>
      </dsp:nvSpPr>
      <dsp:spPr>
        <a:xfrm rot="4715767">
          <a:off x="-579464" y="4079007"/>
          <a:ext cx="2540118" cy="24629"/>
        </a:xfrm>
        <a:custGeom>
          <a:avLst/>
          <a:gdLst/>
          <a:ahLst/>
          <a:cxnLst/>
          <a:rect l="0" t="0" r="0" b="0"/>
          <a:pathLst>
            <a:path>
              <a:moveTo>
                <a:pt x="0" y="12314"/>
              </a:moveTo>
              <a:lnTo>
                <a:pt x="2540118" y="12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627091" y="4027819"/>
        <a:ext cx="127005" cy="127005"/>
      </dsp:txXfrm>
    </dsp:sp>
    <dsp:sp modelId="{455F780C-0C14-446F-AF7E-0031F9481A9A}">
      <dsp:nvSpPr>
        <dsp:cNvPr id="0" name=""/>
        <dsp:cNvSpPr/>
      </dsp:nvSpPr>
      <dsp:spPr>
        <a:xfrm>
          <a:off x="941715" y="5120644"/>
          <a:ext cx="5549520" cy="43132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被表观遗传因素调控</a:t>
          </a:r>
        </a:p>
      </dsp:txBody>
      <dsp:txXfrm>
        <a:off x="954348" y="5133277"/>
        <a:ext cx="5524254" cy="40605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39CF2-BFF3-476C-A0F2-E0C18DA06D9C}">
      <dsp:nvSpPr>
        <dsp:cNvPr id="0" name=""/>
        <dsp:cNvSpPr/>
      </dsp:nvSpPr>
      <dsp:spPr>
        <a:xfrm>
          <a:off x="0" y="2335196"/>
          <a:ext cx="926514" cy="1119922"/>
        </a:xfrm>
        <a:prstGeom prst="roundRect">
          <a:avLst>
            <a:gd name="adj" fmla="val 10000"/>
          </a:avLst>
        </a:prstGeom>
        <a:solidFill>
          <a:schemeClr val="accent5"/>
        </a:solidFill>
        <a:ln w="12700" cap="flat" cmpd="sng" algn="ctr">
          <a:solidFill>
            <a:schemeClr val="bg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dirty="0">
              <a:solidFill>
                <a:schemeClr val="tx1"/>
              </a:solidFill>
            </a:rPr>
            <a:t>RNA</a:t>
          </a:r>
        </a:p>
        <a:p>
          <a:pPr lvl="0" algn="ctr" defTabSz="1066800" rtl="0">
            <a:lnSpc>
              <a:spcPct val="90000"/>
            </a:lnSpc>
            <a:spcBef>
              <a:spcPct val="0"/>
            </a:spcBef>
            <a:spcAft>
              <a:spcPct val="35000"/>
            </a:spcAft>
          </a:pPr>
          <a:r>
            <a:rPr lang="zh-CN" sz="2400" kern="1200" dirty="0">
              <a:solidFill>
                <a:schemeClr val="tx1"/>
              </a:solidFill>
            </a:rPr>
            <a:t>编辑</a:t>
          </a:r>
        </a:p>
      </dsp:txBody>
      <dsp:txXfrm>
        <a:off x="27137" y="2362333"/>
        <a:ext cx="872240" cy="1065648"/>
      </dsp:txXfrm>
    </dsp:sp>
    <dsp:sp modelId="{74039D68-EBE7-40DB-A42B-EB52FB28446C}">
      <dsp:nvSpPr>
        <dsp:cNvPr id="0" name=""/>
        <dsp:cNvSpPr/>
      </dsp:nvSpPr>
      <dsp:spPr>
        <a:xfrm rot="17097639">
          <a:off x="31985" y="1718821"/>
          <a:ext cx="2411634" cy="22785"/>
        </a:xfrm>
        <a:custGeom>
          <a:avLst/>
          <a:gdLst/>
          <a:ahLst/>
          <a:cxnLst/>
          <a:rect l="0" t="0" r="0" b="0"/>
          <a:pathLst>
            <a:path>
              <a:moveTo>
                <a:pt x="0" y="11392"/>
              </a:moveTo>
              <a:lnTo>
                <a:pt x="2411634" y="113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177512" y="1669923"/>
        <a:ext cx="120581" cy="120581"/>
      </dsp:txXfrm>
    </dsp:sp>
    <dsp:sp modelId="{85FB3B12-FA2D-4F37-9809-F188C93E5E84}">
      <dsp:nvSpPr>
        <dsp:cNvPr id="0" name=""/>
        <dsp:cNvSpPr/>
      </dsp:nvSpPr>
      <dsp:spPr>
        <a:xfrm>
          <a:off x="1549091" y="240121"/>
          <a:ext cx="971151" cy="650297"/>
        </a:xfrm>
        <a:prstGeom prst="roundRect">
          <a:avLst>
            <a:gd name="adj" fmla="val 10000"/>
          </a:avLst>
        </a:prstGeom>
        <a:solidFill>
          <a:schemeClr val="accent2">
            <a:lumMod val="20000"/>
            <a:lumOff val="80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形式</a:t>
          </a:r>
        </a:p>
      </dsp:txBody>
      <dsp:txXfrm>
        <a:off x="1568138" y="259168"/>
        <a:ext cx="933057" cy="612203"/>
      </dsp:txXfrm>
    </dsp:sp>
    <dsp:sp modelId="{9D64F48F-AEAA-4B92-9A0F-FD87DE5CA5B4}">
      <dsp:nvSpPr>
        <dsp:cNvPr id="0" name=""/>
        <dsp:cNvSpPr/>
      </dsp:nvSpPr>
      <dsp:spPr>
        <a:xfrm rot="19971347">
          <a:off x="2483238" y="400591"/>
          <a:ext cx="671963" cy="22785"/>
        </a:xfrm>
        <a:custGeom>
          <a:avLst/>
          <a:gdLst/>
          <a:ahLst/>
          <a:cxnLst/>
          <a:rect l="0" t="0" r="0" b="0"/>
          <a:pathLst>
            <a:path>
              <a:moveTo>
                <a:pt x="0" y="11392"/>
              </a:moveTo>
              <a:lnTo>
                <a:pt x="671963"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02421" y="395185"/>
        <a:ext cx="33598" cy="33598"/>
      </dsp:txXfrm>
    </dsp:sp>
    <dsp:sp modelId="{FD295DED-863A-405D-AAC3-B0DDE0DBB911}">
      <dsp:nvSpPr>
        <dsp:cNvPr id="0" name=""/>
        <dsp:cNvSpPr/>
      </dsp:nvSpPr>
      <dsp:spPr>
        <a:xfrm>
          <a:off x="3118197" y="8186"/>
          <a:ext cx="3246306" cy="501025"/>
        </a:xfrm>
        <a:prstGeom prst="roundRect">
          <a:avLst>
            <a:gd name="adj" fmla="val 10000"/>
          </a:avLst>
        </a:prstGeom>
        <a:solidFill>
          <a:schemeClr val="accent2">
            <a:lumMod val="20000"/>
            <a:lumOff val="8000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①核苷酸的插入或删除</a:t>
          </a:r>
        </a:p>
      </dsp:txBody>
      <dsp:txXfrm>
        <a:off x="3132872" y="22861"/>
        <a:ext cx="3216956" cy="471675"/>
      </dsp:txXfrm>
    </dsp:sp>
    <dsp:sp modelId="{F8B7426E-FD09-4760-AEC5-10704469C1E2}">
      <dsp:nvSpPr>
        <dsp:cNvPr id="0" name=""/>
        <dsp:cNvSpPr/>
      </dsp:nvSpPr>
      <dsp:spPr>
        <a:xfrm rot="1628653">
          <a:off x="2483238" y="707162"/>
          <a:ext cx="671963" cy="22785"/>
        </a:xfrm>
        <a:custGeom>
          <a:avLst/>
          <a:gdLst/>
          <a:ahLst/>
          <a:cxnLst/>
          <a:rect l="0" t="0" r="0" b="0"/>
          <a:pathLst>
            <a:path>
              <a:moveTo>
                <a:pt x="0" y="11392"/>
              </a:moveTo>
              <a:lnTo>
                <a:pt x="671963"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02421" y="701756"/>
        <a:ext cx="33598" cy="33598"/>
      </dsp:txXfrm>
    </dsp:sp>
    <dsp:sp modelId="{BD407BF8-F13F-420F-B176-F585636D2645}">
      <dsp:nvSpPr>
        <dsp:cNvPr id="0" name=""/>
        <dsp:cNvSpPr/>
      </dsp:nvSpPr>
      <dsp:spPr>
        <a:xfrm>
          <a:off x="3118197" y="621328"/>
          <a:ext cx="2469370" cy="501025"/>
        </a:xfrm>
        <a:prstGeom prst="roundRect">
          <a:avLst>
            <a:gd name="adj" fmla="val 10000"/>
          </a:avLst>
        </a:prstGeom>
        <a:solidFill>
          <a:schemeClr val="accent2">
            <a:lumMod val="20000"/>
            <a:lumOff val="8000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②碱基的替换</a:t>
          </a:r>
        </a:p>
      </dsp:txBody>
      <dsp:txXfrm>
        <a:off x="3132872" y="636003"/>
        <a:ext cx="2440020" cy="471675"/>
      </dsp:txXfrm>
    </dsp:sp>
    <dsp:sp modelId="{E726816D-AD14-4D36-982B-E40EE1EE9BCD}">
      <dsp:nvSpPr>
        <dsp:cNvPr id="0" name=""/>
        <dsp:cNvSpPr/>
      </dsp:nvSpPr>
      <dsp:spPr>
        <a:xfrm rot="17896661">
          <a:off x="580723" y="2305100"/>
          <a:ext cx="1314159" cy="22785"/>
        </a:xfrm>
        <a:custGeom>
          <a:avLst/>
          <a:gdLst/>
          <a:ahLst/>
          <a:cxnLst/>
          <a:rect l="0" t="0" r="0" b="0"/>
          <a:pathLst>
            <a:path>
              <a:moveTo>
                <a:pt x="0" y="11392"/>
              </a:moveTo>
              <a:lnTo>
                <a:pt x="1314159" y="113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04949" y="2283638"/>
        <a:ext cx="65707" cy="65707"/>
      </dsp:txXfrm>
    </dsp:sp>
    <dsp:sp modelId="{B04B1A99-DD0D-49D1-9640-2CCBCC61D708}">
      <dsp:nvSpPr>
        <dsp:cNvPr id="0" name=""/>
        <dsp:cNvSpPr/>
      </dsp:nvSpPr>
      <dsp:spPr>
        <a:xfrm>
          <a:off x="1549091" y="1414024"/>
          <a:ext cx="987117" cy="647606"/>
        </a:xfrm>
        <a:prstGeom prst="roundRect">
          <a:avLst>
            <a:gd name="adj" fmla="val 10000"/>
          </a:avLst>
        </a:prstGeom>
        <a:solidFill>
          <a:schemeClr val="accent5">
            <a:lumMod val="20000"/>
            <a:lumOff val="80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方式</a:t>
          </a:r>
        </a:p>
      </dsp:txBody>
      <dsp:txXfrm>
        <a:off x="1568059" y="1432992"/>
        <a:ext cx="949181" cy="609670"/>
      </dsp:txXfrm>
    </dsp:sp>
    <dsp:sp modelId="{E934D176-4CF5-440A-BE3C-058E017E732A}">
      <dsp:nvSpPr>
        <dsp:cNvPr id="0" name=""/>
        <dsp:cNvSpPr/>
      </dsp:nvSpPr>
      <dsp:spPr>
        <a:xfrm rot="19435773">
          <a:off x="2490672" y="1586581"/>
          <a:ext cx="475063" cy="22785"/>
        </a:xfrm>
        <a:custGeom>
          <a:avLst/>
          <a:gdLst/>
          <a:ahLst/>
          <a:cxnLst/>
          <a:rect l="0" t="0" r="0" b="0"/>
          <a:pathLst>
            <a:path>
              <a:moveTo>
                <a:pt x="0" y="11392"/>
              </a:moveTo>
              <a:lnTo>
                <a:pt x="475063"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16327" y="1586097"/>
        <a:ext cx="23753" cy="23753"/>
      </dsp:txXfrm>
    </dsp:sp>
    <dsp:sp modelId="{1827DBF9-1F01-4F0F-AA1A-465324447746}">
      <dsp:nvSpPr>
        <dsp:cNvPr id="0" name=""/>
        <dsp:cNvSpPr/>
      </dsp:nvSpPr>
      <dsp:spPr>
        <a:xfrm>
          <a:off x="2920199" y="1234470"/>
          <a:ext cx="5127499" cy="447299"/>
        </a:xfrm>
        <a:prstGeom prst="roundRect">
          <a:avLst>
            <a:gd name="adj" fmla="val 10000"/>
          </a:avLst>
        </a:prstGeom>
        <a:solidFill>
          <a:schemeClr val="accent5">
            <a:lumMod val="20000"/>
            <a:lumOff val="8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①位点特异性脱氨基作用（脱氨酶催化）</a:t>
          </a:r>
        </a:p>
      </dsp:txBody>
      <dsp:txXfrm>
        <a:off x="2933300" y="1247571"/>
        <a:ext cx="5101297" cy="421097"/>
      </dsp:txXfrm>
    </dsp:sp>
    <dsp:sp modelId="{D565F8B1-C20A-4181-9C6F-17F5B6D37609}">
      <dsp:nvSpPr>
        <dsp:cNvPr id="0" name=""/>
        <dsp:cNvSpPr/>
      </dsp:nvSpPr>
      <dsp:spPr>
        <a:xfrm rot="2164227">
          <a:off x="2490672" y="1866288"/>
          <a:ext cx="475063" cy="22785"/>
        </a:xfrm>
        <a:custGeom>
          <a:avLst/>
          <a:gdLst/>
          <a:ahLst/>
          <a:cxnLst/>
          <a:rect l="0" t="0" r="0" b="0"/>
          <a:pathLst>
            <a:path>
              <a:moveTo>
                <a:pt x="0" y="11392"/>
              </a:moveTo>
              <a:lnTo>
                <a:pt x="475063"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16327" y="1865804"/>
        <a:ext cx="23753" cy="23753"/>
      </dsp:txXfrm>
    </dsp:sp>
    <dsp:sp modelId="{71E23EA7-2FC0-41F1-8DD1-ECBC405B03F6}">
      <dsp:nvSpPr>
        <dsp:cNvPr id="0" name=""/>
        <dsp:cNvSpPr/>
      </dsp:nvSpPr>
      <dsp:spPr>
        <a:xfrm>
          <a:off x="2920199" y="1793885"/>
          <a:ext cx="5250602" cy="447299"/>
        </a:xfrm>
        <a:prstGeom prst="roundRect">
          <a:avLst>
            <a:gd name="adj" fmla="val 10000"/>
          </a:avLst>
        </a:prstGeom>
        <a:solidFill>
          <a:schemeClr val="accent5">
            <a:lumMod val="20000"/>
            <a:lumOff val="8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②引导</a:t>
          </a:r>
          <a:r>
            <a:rPr lang="en-US" sz="2000" kern="1200" dirty="0">
              <a:solidFill>
                <a:schemeClr val="tx1"/>
              </a:solidFill>
            </a:rPr>
            <a:t>RNA</a:t>
          </a:r>
          <a:r>
            <a:rPr lang="zh-CN" sz="2000" kern="1200" dirty="0">
              <a:solidFill>
                <a:schemeClr val="tx1"/>
              </a:solidFill>
            </a:rPr>
            <a:t>介导（</a:t>
          </a:r>
          <a:r>
            <a:rPr lang="en-US" sz="2000" kern="1200" dirty="0">
              <a:solidFill>
                <a:schemeClr val="tx1"/>
              </a:solidFill>
            </a:rPr>
            <a:t>gRNA</a:t>
          </a:r>
          <a:r>
            <a:rPr lang="zh-CN" sz="2000" kern="1200" dirty="0">
              <a:solidFill>
                <a:schemeClr val="tx1"/>
              </a:solidFill>
            </a:rPr>
            <a:t>提供编辑信息）</a:t>
          </a:r>
        </a:p>
      </dsp:txBody>
      <dsp:txXfrm>
        <a:off x="2933300" y="1806986"/>
        <a:ext cx="5224400" cy="421097"/>
      </dsp:txXfrm>
    </dsp:sp>
    <dsp:sp modelId="{0BCE6A55-9A8B-4AD5-A426-1E6F13B8A000}">
      <dsp:nvSpPr>
        <dsp:cNvPr id="0" name=""/>
        <dsp:cNvSpPr/>
      </dsp:nvSpPr>
      <dsp:spPr>
        <a:xfrm rot="20001804">
          <a:off x="889554" y="2727634"/>
          <a:ext cx="696497" cy="22785"/>
        </a:xfrm>
        <a:custGeom>
          <a:avLst/>
          <a:gdLst/>
          <a:ahLst/>
          <a:cxnLst/>
          <a:rect l="0" t="0" r="0" b="0"/>
          <a:pathLst>
            <a:path>
              <a:moveTo>
                <a:pt x="0" y="11392"/>
              </a:moveTo>
              <a:lnTo>
                <a:pt x="696497" y="113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20390" y="2721615"/>
        <a:ext cx="34824" cy="34824"/>
      </dsp:txXfrm>
    </dsp:sp>
    <dsp:sp modelId="{64A865A5-1CCA-41B9-8F97-FC7A5196BDF0}">
      <dsp:nvSpPr>
        <dsp:cNvPr id="0" name=""/>
        <dsp:cNvSpPr/>
      </dsp:nvSpPr>
      <dsp:spPr>
        <a:xfrm>
          <a:off x="1549091" y="2213466"/>
          <a:ext cx="944423" cy="738861"/>
        </a:xfrm>
        <a:prstGeom prst="roundRect">
          <a:avLst>
            <a:gd name="adj" fmla="val 10000"/>
          </a:avLst>
        </a:prstGeom>
        <a:solidFill>
          <a:schemeClr val="bg2">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sz="2000" kern="1200" dirty="0">
              <a:solidFill>
                <a:schemeClr val="tx1"/>
              </a:solidFill>
            </a:rPr>
            <a:t>功能</a:t>
          </a:r>
        </a:p>
      </dsp:txBody>
      <dsp:txXfrm>
        <a:off x="1570731" y="2235106"/>
        <a:ext cx="901143" cy="695581"/>
      </dsp:txXfrm>
    </dsp:sp>
    <dsp:sp modelId="{B5358061-0922-4D02-ABA0-F4D6D4F14F99}">
      <dsp:nvSpPr>
        <dsp:cNvPr id="0" name=""/>
        <dsp:cNvSpPr/>
      </dsp:nvSpPr>
      <dsp:spPr>
        <a:xfrm>
          <a:off x="2493514" y="2571504"/>
          <a:ext cx="467405" cy="22785"/>
        </a:xfrm>
        <a:custGeom>
          <a:avLst/>
          <a:gdLst/>
          <a:ahLst/>
          <a:cxnLst/>
          <a:rect l="0" t="0" r="0" b="0"/>
          <a:pathLst>
            <a:path>
              <a:moveTo>
                <a:pt x="0" y="11392"/>
              </a:moveTo>
              <a:lnTo>
                <a:pt x="467405"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15532" y="2571212"/>
        <a:ext cx="23370" cy="23370"/>
      </dsp:txXfrm>
    </dsp:sp>
    <dsp:sp modelId="{822CA6D0-5526-48E2-8763-44F90DB578E5}">
      <dsp:nvSpPr>
        <dsp:cNvPr id="0" name=""/>
        <dsp:cNvSpPr/>
      </dsp:nvSpPr>
      <dsp:spPr>
        <a:xfrm>
          <a:off x="2960920" y="2353301"/>
          <a:ext cx="5824220" cy="459191"/>
        </a:xfrm>
        <a:prstGeom prst="roundRect">
          <a:avLst>
            <a:gd name="adj" fmla="val 10000"/>
          </a:avLst>
        </a:prstGeom>
        <a:solidFill>
          <a:schemeClr val="bg2">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sz="2000" kern="1200" dirty="0">
              <a:solidFill>
                <a:schemeClr val="tx1"/>
              </a:solidFill>
            </a:rPr>
            <a:t>改变</a:t>
          </a:r>
          <a:r>
            <a:rPr lang="en-US" sz="2000" kern="1200" dirty="0">
              <a:solidFill>
                <a:schemeClr val="tx1"/>
              </a:solidFill>
            </a:rPr>
            <a:t>RNA</a:t>
          </a:r>
          <a:r>
            <a:rPr lang="zh-CN" sz="2000" kern="1200" dirty="0">
              <a:solidFill>
                <a:schemeClr val="tx1"/>
              </a:solidFill>
            </a:rPr>
            <a:t>转录物使一个基因序列产生不同的蛋白质</a:t>
          </a:r>
          <a:endParaRPr lang="zh-CN" altLang="en-US" sz="2000" kern="1200" dirty="0"/>
        </a:p>
      </dsp:txBody>
      <dsp:txXfrm>
        <a:off x="2974369" y="2366750"/>
        <a:ext cx="5797322" cy="432293"/>
      </dsp:txXfrm>
    </dsp:sp>
    <dsp:sp modelId="{4CE8910B-8681-4902-824B-999FBA8DB01F}">
      <dsp:nvSpPr>
        <dsp:cNvPr id="0" name=""/>
        <dsp:cNvSpPr/>
      </dsp:nvSpPr>
      <dsp:spPr>
        <a:xfrm rot="2847808">
          <a:off x="780011" y="3217005"/>
          <a:ext cx="904504" cy="22785"/>
        </a:xfrm>
        <a:custGeom>
          <a:avLst/>
          <a:gdLst/>
          <a:ahLst/>
          <a:cxnLst/>
          <a:rect l="0" t="0" r="0" b="0"/>
          <a:pathLst>
            <a:path>
              <a:moveTo>
                <a:pt x="0" y="11392"/>
              </a:moveTo>
              <a:lnTo>
                <a:pt x="904504" y="113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09651" y="3205786"/>
        <a:ext cx="45225" cy="45225"/>
      </dsp:txXfrm>
    </dsp:sp>
    <dsp:sp modelId="{B5B4B742-783A-423E-9D8C-746C52E4B9AA}">
      <dsp:nvSpPr>
        <dsp:cNvPr id="0" name=""/>
        <dsp:cNvSpPr/>
      </dsp:nvSpPr>
      <dsp:spPr>
        <a:xfrm>
          <a:off x="1538014" y="3219034"/>
          <a:ext cx="940357" cy="685210"/>
        </a:xfrm>
        <a:prstGeom prst="roundRect">
          <a:avLst>
            <a:gd name="adj" fmla="val 10000"/>
          </a:avLst>
        </a:prstGeom>
        <a:solidFill>
          <a:schemeClr val="accent6">
            <a:lumMod val="20000"/>
            <a:lumOff val="80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特点</a:t>
          </a:r>
        </a:p>
      </dsp:txBody>
      <dsp:txXfrm>
        <a:off x="1558083" y="3239103"/>
        <a:ext cx="900219" cy="645072"/>
      </dsp:txXfrm>
    </dsp:sp>
    <dsp:sp modelId="{EA4C93AF-4AD8-42FB-A82C-8FB857914435}">
      <dsp:nvSpPr>
        <dsp:cNvPr id="0" name=""/>
        <dsp:cNvSpPr/>
      </dsp:nvSpPr>
      <dsp:spPr>
        <a:xfrm rot="19578983">
          <a:off x="2432757" y="3399564"/>
          <a:ext cx="543385" cy="22785"/>
        </a:xfrm>
        <a:custGeom>
          <a:avLst/>
          <a:gdLst/>
          <a:ahLst/>
          <a:cxnLst/>
          <a:rect l="0" t="0" r="0" b="0"/>
          <a:pathLst>
            <a:path>
              <a:moveTo>
                <a:pt x="0" y="11392"/>
              </a:moveTo>
              <a:lnTo>
                <a:pt x="543385"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90865" y="3397372"/>
        <a:ext cx="27169" cy="27169"/>
      </dsp:txXfrm>
    </dsp:sp>
    <dsp:sp modelId="{1571434F-0D76-4F90-9913-9BC0F44FE212}">
      <dsp:nvSpPr>
        <dsp:cNvPr id="0" name=""/>
        <dsp:cNvSpPr/>
      </dsp:nvSpPr>
      <dsp:spPr>
        <a:xfrm>
          <a:off x="2930529" y="2991976"/>
          <a:ext cx="5915707" cy="536596"/>
        </a:xfrm>
        <a:prstGeom prst="roundRect">
          <a:avLst>
            <a:gd name="adj" fmla="val 10000"/>
          </a:avLst>
        </a:prstGeom>
        <a:solidFill>
          <a:schemeClr val="accent6">
            <a:lumMod val="20000"/>
            <a:lumOff val="8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①同一基因在不同组织以不同方式编辑或不编辑</a:t>
          </a:r>
        </a:p>
      </dsp:txBody>
      <dsp:txXfrm>
        <a:off x="2946245" y="3007692"/>
        <a:ext cx="5884275" cy="505164"/>
      </dsp:txXfrm>
    </dsp:sp>
    <dsp:sp modelId="{01327465-E9B4-450C-A47F-99C298734E5D}">
      <dsp:nvSpPr>
        <dsp:cNvPr id="0" name=""/>
        <dsp:cNvSpPr/>
      </dsp:nvSpPr>
      <dsp:spPr>
        <a:xfrm rot="1905973">
          <a:off x="2438538" y="3690236"/>
          <a:ext cx="531823" cy="22785"/>
        </a:xfrm>
        <a:custGeom>
          <a:avLst/>
          <a:gdLst/>
          <a:ahLst/>
          <a:cxnLst/>
          <a:rect l="0" t="0" r="0" b="0"/>
          <a:pathLst>
            <a:path>
              <a:moveTo>
                <a:pt x="0" y="11392"/>
              </a:moveTo>
              <a:lnTo>
                <a:pt x="531823"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91154" y="3688334"/>
        <a:ext cx="26591" cy="26591"/>
      </dsp:txXfrm>
    </dsp:sp>
    <dsp:sp modelId="{70A74386-9714-49D0-9F0F-DD2404B51F98}">
      <dsp:nvSpPr>
        <dsp:cNvPr id="0" name=""/>
        <dsp:cNvSpPr/>
      </dsp:nvSpPr>
      <dsp:spPr>
        <a:xfrm>
          <a:off x="2930529" y="3573321"/>
          <a:ext cx="2805629" cy="536596"/>
        </a:xfrm>
        <a:prstGeom prst="roundRect">
          <a:avLst>
            <a:gd name="adj" fmla="val 10000"/>
          </a:avLst>
        </a:prstGeom>
        <a:solidFill>
          <a:schemeClr val="accent6">
            <a:lumMod val="20000"/>
            <a:lumOff val="8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②</a:t>
          </a:r>
          <a:r>
            <a:rPr lang="zh-CN" altLang="en-US" sz="2000" kern="1200" dirty="0">
              <a:solidFill>
                <a:schemeClr val="tx1"/>
              </a:solidFill>
            </a:rPr>
            <a:t>不偏离中心法则</a:t>
          </a:r>
        </a:p>
      </dsp:txBody>
      <dsp:txXfrm>
        <a:off x="2946245" y="3589037"/>
        <a:ext cx="2774197" cy="505164"/>
      </dsp:txXfrm>
    </dsp:sp>
    <dsp:sp modelId="{2D8ECFB9-4E2C-4360-AF7B-4069657E30BF}">
      <dsp:nvSpPr>
        <dsp:cNvPr id="0" name=""/>
        <dsp:cNvSpPr/>
      </dsp:nvSpPr>
      <dsp:spPr>
        <a:xfrm rot="4437017">
          <a:off x="111869" y="3965812"/>
          <a:ext cx="2251867" cy="22785"/>
        </a:xfrm>
        <a:custGeom>
          <a:avLst/>
          <a:gdLst/>
          <a:ahLst/>
          <a:cxnLst/>
          <a:rect l="0" t="0" r="0" b="0"/>
          <a:pathLst>
            <a:path>
              <a:moveTo>
                <a:pt x="0" y="11392"/>
              </a:moveTo>
              <a:lnTo>
                <a:pt x="2251867" y="113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181506" y="3920908"/>
        <a:ext cx="112593" cy="112593"/>
      </dsp:txXfrm>
    </dsp:sp>
    <dsp:sp modelId="{E62999CE-E9C2-4E2C-B00D-B2E7F4E6F756}">
      <dsp:nvSpPr>
        <dsp:cNvPr id="0" name=""/>
        <dsp:cNvSpPr/>
      </dsp:nvSpPr>
      <dsp:spPr>
        <a:xfrm>
          <a:off x="1549091" y="4568309"/>
          <a:ext cx="1533004" cy="981885"/>
        </a:xfrm>
        <a:prstGeom prst="roundRect">
          <a:avLst>
            <a:gd name="adj" fmla="val 10000"/>
          </a:avLst>
        </a:prstGeom>
        <a:solidFill>
          <a:schemeClr val="accent4">
            <a:lumMod val="20000"/>
            <a:lumOff val="80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a:solidFill>
                <a:schemeClr val="tx1"/>
              </a:solidFill>
            </a:rPr>
            <a:t>其他生物学功能</a:t>
          </a:r>
        </a:p>
      </dsp:txBody>
      <dsp:txXfrm>
        <a:off x="1577849" y="4597067"/>
        <a:ext cx="1475488" cy="924369"/>
      </dsp:txXfrm>
    </dsp:sp>
    <dsp:sp modelId="{FD700845-9984-4E8B-85B4-A68BC0FE1835}">
      <dsp:nvSpPr>
        <dsp:cNvPr id="0" name=""/>
        <dsp:cNvSpPr/>
      </dsp:nvSpPr>
      <dsp:spPr>
        <a:xfrm rot="17986124">
          <a:off x="2909382" y="4750100"/>
          <a:ext cx="686050" cy="22785"/>
        </a:xfrm>
        <a:custGeom>
          <a:avLst/>
          <a:gdLst/>
          <a:ahLst/>
          <a:cxnLst/>
          <a:rect l="0" t="0" r="0" b="0"/>
          <a:pathLst>
            <a:path>
              <a:moveTo>
                <a:pt x="0" y="11392"/>
              </a:moveTo>
              <a:lnTo>
                <a:pt x="686050"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35256" y="4744342"/>
        <a:ext cx="34302" cy="34302"/>
      </dsp:txXfrm>
    </dsp:sp>
    <dsp:sp modelId="{CFED6B74-070B-4DCB-AB9D-D17FC0F19141}">
      <dsp:nvSpPr>
        <dsp:cNvPr id="0" name=""/>
        <dsp:cNvSpPr/>
      </dsp:nvSpPr>
      <dsp:spPr>
        <a:xfrm>
          <a:off x="3422720" y="4222034"/>
          <a:ext cx="2265019" cy="483400"/>
        </a:xfrm>
        <a:prstGeom prst="roundRect">
          <a:avLst>
            <a:gd name="adj" fmla="val 10000"/>
          </a:avLst>
        </a:prstGeom>
        <a:solidFill>
          <a:schemeClr val="accent4">
            <a:lumMod val="20000"/>
            <a:lumOff val="8000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rPr>
            <a:t>①修复基因突变</a:t>
          </a:r>
        </a:p>
      </dsp:txBody>
      <dsp:txXfrm>
        <a:off x="3436878" y="4236192"/>
        <a:ext cx="2236703" cy="455084"/>
      </dsp:txXfrm>
    </dsp:sp>
    <dsp:sp modelId="{8FF61D73-82DE-45F8-AB14-3C3F269AC886}">
      <dsp:nvSpPr>
        <dsp:cNvPr id="0" name=""/>
        <dsp:cNvSpPr/>
      </dsp:nvSpPr>
      <dsp:spPr>
        <a:xfrm>
          <a:off x="3082095" y="5047859"/>
          <a:ext cx="340624" cy="22785"/>
        </a:xfrm>
        <a:custGeom>
          <a:avLst/>
          <a:gdLst/>
          <a:ahLst/>
          <a:cxnLst/>
          <a:rect l="0" t="0" r="0" b="0"/>
          <a:pathLst>
            <a:path>
              <a:moveTo>
                <a:pt x="0" y="11392"/>
              </a:moveTo>
              <a:lnTo>
                <a:pt x="340624"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43892" y="5050736"/>
        <a:ext cx="17031" cy="17031"/>
      </dsp:txXfrm>
    </dsp:sp>
    <dsp:sp modelId="{4BDD8EE6-F363-42CB-B174-8CCD18B11314}">
      <dsp:nvSpPr>
        <dsp:cNvPr id="0" name=""/>
        <dsp:cNvSpPr/>
      </dsp:nvSpPr>
      <dsp:spPr>
        <a:xfrm>
          <a:off x="3422720" y="4817551"/>
          <a:ext cx="3018097" cy="483400"/>
        </a:xfrm>
        <a:prstGeom prst="roundRect">
          <a:avLst>
            <a:gd name="adj" fmla="val 10000"/>
          </a:avLst>
        </a:prstGeom>
        <a:solidFill>
          <a:schemeClr val="accent4">
            <a:lumMod val="20000"/>
            <a:lumOff val="8000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sz="2000" kern="1200" dirty="0">
              <a:solidFill>
                <a:schemeClr val="tx1"/>
              </a:solidFill>
            </a:rPr>
            <a:t>②使</a:t>
          </a:r>
          <a:r>
            <a:rPr lang="en-US" sz="2000" kern="1200" dirty="0">
              <a:solidFill>
                <a:schemeClr val="tx1"/>
              </a:solidFill>
            </a:rPr>
            <a:t>mRNA</a:t>
          </a:r>
          <a:r>
            <a:rPr lang="zh-CN" sz="2000" kern="1200" dirty="0">
              <a:solidFill>
                <a:schemeClr val="tx1"/>
              </a:solidFill>
            </a:rPr>
            <a:t>能被通读</a:t>
          </a:r>
        </a:p>
      </dsp:txBody>
      <dsp:txXfrm>
        <a:off x="3436878" y="4831709"/>
        <a:ext cx="2989781" cy="455084"/>
      </dsp:txXfrm>
    </dsp:sp>
    <dsp:sp modelId="{F009ED13-4236-4232-8BD6-101D56C88B50}">
      <dsp:nvSpPr>
        <dsp:cNvPr id="0" name=""/>
        <dsp:cNvSpPr/>
      </dsp:nvSpPr>
      <dsp:spPr>
        <a:xfrm rot="3517025">
          <a:off x="2925359" y="5327062"/>
          <a:ext cx="654097" cy="22785"/>
        </a:xfrm>
        <a:custGeom>
          <a:avLst/>
          <a:gdLst/>
          <a:ahLst/>
          <a:cxnLst/>
          <a:rect l="0" t="0" r="0" b="0"/>
          <a:pathLst>
            <a:path>
              <a:moveTo>
                <a:pt x="0" y="11392"/>
              </a:moveTo>
              <a:lnTo>
                <a:pt x="654097" y="11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36055" y="5322102"/>
        <a:ext cx="32704" cy="32704"/>
      </dsp:txXfrm>
    </dsp:sp>
    <dsp:sp modelId="{B79A7B56-4675-4D3E-A65F-132F27E28E28}">
      <dsp:nvSpPr>
        <dsp:cNvPr id="0" name=""/>
        <dsp:cNvSpPr/>
      </dsp:nvSpPr>
      <dsp:spPr>
        <a:xfrm>
          <a:off x="3422720" y="5375958"/>
          <a:ext cx="3041955" cy="483400"/>
        </a:xfrm>
        <a:prstGeom prst="roundRect">
          <a:avLst>
            <a:gd name="adj" fmla="val 10000"/>
          </a:avLst>
        </a:prstGeom>
        <a:solidFill>
          <a:schemeClr val="accent4">
            <a:lumMod val="20000"/>
            <a:lumOff val="8000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rtl="0">
            <a:lnSpc>
              <a:spcPct val="90000"/>
            </a:lnSpc>
            <a:spcBef>
              <a:spcPct val="0"/>
            </a:spcBef>
            <a:spcAft>
              <a:spcPct val="35000"/>
            </a:spcAft>
          </a:pPr>
          <a:r>
            <a:rPr lang="zh-CN" altLang="en-US" sz="2000" kern="1200" dirty="0">
              <a:solidFill>
                <a:schemeClr val="tx1"/>
              </a:solidFill>
              <a:latin typeface="仿宋"/>
              <a:ea typeface="仿宋"/>
            </a:rPr>
            <a:t>③</a:t>
          </a:r>
          <a:r>
            <a:rPr lang="zh-CN" sz="2000" kern="1200" dirty="0">
              <a:solidFill>
                <a:schemeClr val="tx1"/>
              </a:solidFill>
            </a:rPr>
            <a:t>造成</a:t>
          </a:r>
          <a:r>
            <a:rPr lang="en-US" sz="2000" kern="1200" dirty="0">
              <a:solidFill>
                <a:schemeClr val="tx1"/>
              </a:solidFill>
            </a:rPr>
            <a:t>RNA</a:t>
          </a:r>
          <a:r>
            <a:rPr lang="zh-CN" sz="2000" kern="1200" dirty="0">
              <a:solidFill>
                <a:schemeClr val="tx1"/>
              </a:solidFill>
            </a:rPr>
            <a:t>的降解等</a:t>
          </a:r>
        </a:p>
      </dsp:txBody>
      <dsp:txXfrm>
        <a:off x="3436878" y="5390116"/>
        <a:ext cx="3013639" cy="45508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395CB-CFA0-4956-A135-0C37C44BB959}">
      <dsp:nvSpPr>
        <dsp:cNvPr id="0" name=""/>
        <dsp:cNvSpPr/>
      </dsp:nvSpPr>
      <dsp:spPr>
        <a:xfrm rot="2066570">
          <a:off x="2502732" y="3791936"/>
          <a:ext cx="1274069" cy="59414"/>
        </a:xfrm>
        <a:custGeom>
          <a:avLst/>
          <a:gdLst/>
          <a:ahLst/>
          <a:cxnLst/>
          <a:rect l="0" t="0" r="0" b="0"/>
          <a:pathLst>
            <a:path>
              <a:moveTo>
                <a:pt x="0" y="29707"/>
              </a:moveTo>
              <a:lnTo>
                <a:pt x="1274069" y="2970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3BE098-C160-48BD-B40D-640EC459BEE6}">
      <dsp:nvSpPr>
        <dsp:cNvPr id="0" name=""/>
        <dsp:cNvSpPr/>
      </dsp:nvSpPr>
      <dsp:spPr>
        <a:xfrm rot="21520018">
          <a:off x="2614238" y="2720756"/>
          <a:ext cx="1274686" cy="59414"/>
        </a:xfrm>
        <a:custGeom>
          <a:avLst/>
          <a:gdLst/>
          <a:ahLst/>
          <a:cxnLst/>
          <a:rect l="0" t="0" r="0" b="0"/>
          <a:pathLst>
            <a:path>
              <a:moveTo>
                <a:pt x="0" y="29707"/>
              </a:moveTo>
              <a:lnTo>
                <a:pt x="1274686" y="2970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ADFD2-0D56-4A6D-856B-7D6C531410B9}">
      <dsp:nvSpPr>
        <dsp:cNvPr id="0" name=""/>
        <dsp:cNvSpPr/>
      </dsp:nvSpPr>
      <dsp:spPr>
        <a:xfrm rot="19227904">
          <a:off x="2507348" y="1650320"/>
          <a:ext cx="936007" cy="59414"/>
        </a:xfrm>
        <a:custGeom>
          <a:avLst/>
          <a:gdLst/>
          <a:ahLst/>
          <a:cxnLst/>
          <a:rect l="0" t="0" r="0" b="0"/>
          <a:pathLst>
            <a:path>
              <a:moveTo>
                <a:pt x="0" y="29707"/>
              </a:moveTo>
              <a:lnTo>
                <a:pt x="936007" y="2970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0B536F-2AF4-46FF-8846-CEBD50122E70}">
      <dsp:nvSpPr>
        <dsp:cNvPr id="0" name=""/>
        <dsp:cNvSpPr/>
      </dsp:nvSpPr>
      <dsp:spPr>
        <a:xfrm>
          <a:off x="396026" y="1800207"/>
          <a:ext cx="2473509" cy="197585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C7457D8-EF2C-453D-B338-A07FC0BCBEB2}">
      <dsp:nvSpPr>
        <dsp:cNvPr id="0" name=""/>
        <dsp:cNvSpPr/>
      </dsp:nvSpPr>
      <dsp:spPr>
        <a:xfrm>
          <a:off x="2959797" y="329442"/>
          <a:ext cx="1886226" cy="117002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mRNA</a:t>
          </a:r>
          <a:r>
            <a:rPr lang="zh-CN" altLang="en-US" sz="2400" kern="1200" dirty="0"/>
            <a:t>酶降解</a:t>
          </a:r>
          <a:r>
            <a:rPr lang="en-US" altLang="zh-CN" sz="2400" kern="1200" dirty="0"/>
            <a:t>mRNA</a:t>
          </a:r>
          <a:endParaRPr lang="zh-CN" altLang="en-US" sz="2400" kern="1200" dirty="0"/>
        </a:p>
      </dsp:txBody>
      <dsp:txXfrm>
        <a:off x="3236028" y="500789"/>
        <a:ext cx="1333764" cy="827335"/>
      </dsp:txXfrm>
    </dsp:sp>
    <dsp:sp modelId="{822A584B-AA6E-44C2-B740-7A5D81ECE1CB}">
      <dsp:nvSpPr>
        <dsp:cNvPr id="0" name=""/>
        <dsp:cNvSpPr/>
      </dsp:nvSpPr>
      <dsp:spPr>
        <a:xfrm>
          <a:off x="4760011" y="329442"/>
          <a:ext cx="2829339" cy="1170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降解始于</a:t>
          </a:r>
          <a:r>
            <a:rPr lang="en-US" altLang="zh-CN" sz="2000" kern="1200" dirty="0"/>
            <a:t>3’</a:t>
          </a:r>
          <a:r>
            <a:rPr lang="zh-CN" altLang="en-US" sz="2000" kern="1200" dirty="0"/>
            <a:t>端，一般在细胞质中降解。</a:t>
          </a:r>
        </a:p>
        <a:p>
          <a:pPr marL="228600" lvl="1" indent="-228600" algn="l" defTabSz="889000">
            <a:lnSpc>
              <a:spcPct val="90000"/>
            </a:lnSpc>
            <a:spcBef>
              <a:spcPct val="0"/>
            </a:spcBef>
            <a:spcAft>
              <a:spcPct val="15000"/>
            </a:spcAft>
            <a:buChar char="••"/>
          </a:pPr>
          <a:r>
            <a:rPr lang="zh-CN" altLang="en-US" sz="2000" kern="1200" dirty="0"/>
            <a:t>无义突变</a:t>
          </a:r>
          <a:r>
            <a:rPr lang="en-US" altLang="zh-CN" sz="2000" kern="1200" dirty="0"/>
            <a:t>RNA</a:t>
          </a:r>
          <a:r>
            <a:rPr lang="zh-CN" altLang="en-US" sz="2000" kern="1200" dirty="0"/>
            <a:t>却在加工输出过程中在核内降解。</a:t>
          </a:r>
        </a:p>
      </dsp:txBody>
      <dsp:txXfrm>
        <a:off x="4760011" y="329442"/>
        <a:ext cx="2829339" cy="1170029"/>
      </dsp:txXfrm>
    </dsp:sp>
    <dsp:sp modelId="{7287C961-31D9-4773-ACA1-065BF4C15258}">
      <dsp:nvSpPr>
        <dsp:cNvPr id="0" name=""/>
        <dsp:cNvSpPr/>
      </dsp:nvSpPr>
      <dsp:spPr>
        <a:xfrm>
          <a:off x="3888427" y="1872205"/>
          <a:ext cx="1894438" cy="168279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err="1"/>
            <a:t>ncRNA</a:t>
          </a:r>
          <a:r>
            <a:rPr lang="zh-CN" altLang="en-US" sz="2400" kern="1200" dirty="0"/>
            <a:t>参与</a:t>
          </a:r>
          <a:r>
            <a:rPr lang="en-US" altLang="zh-CN" sz="2400" kern="1200" dirty="0"/>
            <a:t>RNA</a:t>
          </a:r>
          <a:r>
            <a:rPr lang="zh-CN" altLang="en-US" sz="2400" kern="1200" dirty="0"/>
            <a:t>稳定性调控</a:t>
          </a:r>
        </a:p>
      </dsp:txBody>
      <dsp:txXfrm>
        <a:off x="4165861" y="2118644"/>
        <a:ext cx="1339570" cy="1189915"/>
      </dsp:txXfrm>
    </dsp:sp>
    <dsp:sp modelId="{4129DEC1-4BE0-47A6-9E2E-662A3B5A27FE}">
      <dsp:nvSpPr>
        <dsp:cNvPr id="0" name=""/>
        <dsp:cNvSpPr/>
      </dsp:nvSpPr>
      <dsp:spPr>
        <a:xfrm>
          <a:off x="5686588" y="1872205"/>
          <a:ext cx="2841657" cy="1682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err="1"/>
            <a:t>ncRNA</a:t>
          </a:r>
          <a:r>
            <a:rPr lang="zh-CN" altLang="en-US" sz="2000" kern="1200" dirty="0"/>
            <a:t>参与</a:t>
          </a:r>
          <a:r>
            <a:rPr lang="en-US" altLang="zh-CN" sz="2000" kern="1200" dirty="0"/>
            <a:t>RNA</a:t>
          </a:r>
          <a:r>
            <a:rPr lang="zh-CN" altLang="en-US" sz="2000" kern="1200" dirty="0"/>
            <a:t>稳定性调控</a:t>
          </a:r>
        </a:p>
        <a:p>
          <a:pPr marL="228600" lvl="1" indent="-228600" algn="l" defTabSz="889000">
            <a:lnSpc>
              <a:spcPct val="90000"/>
            </a:lnSpc>
            <a:spcBef>
              <a:spcPct val="0"/>
            </a:spcBef>
            <a:spcAft>
              <a:spcPct val="15000"/>
            </a:spcAft>
            <a:buChar char="••"/>
          </a:pPr>
          <a:r>
            <a:rPr lang="en-US" altLang="zh-CN" sz="2000" kern="1200" dirty="0"/>
            <a:t>siRNA</a:t>
          </a:r>
          <a:r>
            <a:rPr lang="zh-CN" altLang="en-US" sz="2000" kern="1200" dirty="0"/>
            <a:t>可降解同源</a:t>
          </a:r>
          <a:r>
            <a:rPr lang="en-US" altLang="zh-CN" sz="2000" kern="1200" dirty="0"/>
            <a:t>mRNA</a:t>
          </a:r>
          <a:endParaRPr lang="zh-CN" altLang="en-US" sz="2000" kern="1200" dirty="0"/>
        </a:p>
        <a:p>
          <a:pPr marL="228600" lvl="1" indent="-228600" algn="l" defTabSz="889000">
            <a:lnSpc>
              <a:spcPct val="90000"/>
            </a:lnSpc>
            <a:spcBef>
              <a:spcPct val="0"/>
            </a:spcBef>
            <a:spcAft>
              <a:spcPct val="15000"/>
            </a:spcAft>
            <a:buChar char="••"/>
          </a:pPr>
          <a:r>
            <a:rPr lang="en-US" altLang="zh-CN" sz="2000" kern="1200" dirty="0"/>
            <a:t>miRNA</a:t>
          </a:r>
          <a:r>
            <a:rPr lang="zh-CN" altLang="en-US" sz="2000" kern="1200" dirty="0"/>
            <a:t>可以类似</a:t>
          </a:r>
          <a:r>
            <a:rPr lang="en-US" altLang="zh-CN" sz="2000" kern="1200" dirty="0"/>
            <a:t>RNAi</a:t>
          </a:r>
          <a:r>
            <a:rPr lang="zh-CN" altLang="en-US" sz="2000" kern="1200" dirty="0"/>
            <a:t>的机制剪切靶</a:t>
          </a:r>
          <a:r>
            <a:rPr lang="en-US" altLang="zh-CN" sz="2000" kern="1200" dirty="0"/>
            <a:t>RNA</a:t>
          </a:r>
          <a:endParaRPr lang="zh-CN" altLang="en-US" sz="2000" kern="1200" dirty="0"/>
        </a:p>
      </dsp:txBody>
      <dsp:txXfrm>
        <a:off x="5686588" y="1872205"/>
        <a:ext cx="2841657" cy="1682793"/>
      </dsp:txXfrm>
    </dsp:sp>
    <dsp:sp modelId="{9C05DA30-3204-407F-88D3-6B00F29D05EB}">
      <dsp:nvSpPr>
        <dsp:cNvPr id="0" name=""/>
        <dsp:cNvSpPr/>
      </dsp:nvSpPr>
      <dsp:spPr>
        <a:xfrm>
          <a:off x="3517619" y="3816424"/>
          <a:ext cx="1682793" cy="168279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a:t>m6A</a:t>
          </a:r>
        </a:p>
        <a:p>
          <a:pPr lvl="0" algn="ctr" defTabSz="1066800">
            <a:lnSpc>
              <a:spcPct val="90000"/>
            </a:lnSpc>
            <a:spcBef>
              <a:spcPct val="0"/>
            </a:spcBef>
            <a:spcAft>
              <a:spcPct val="35000"/>
            </a:spcAft>
          </a:pPr>
          <a:r>
            <a:rPr lang="zh-CN" altLang="en-US" sz="2400" kern="1200" dirty="0"/>
            <a:t>甲基化</a:t>
          </a:r>
        </a:p>
      </dsp:txBody>
      <dsp:txXfrm>
        <a:off x="3764058" y="4062863"/>
        <a:ext cx="1189915" cy="1189915"/>
      </dsp:txXfrm>
    </dsp:sp>
    <dsp:sp modelId="{B98D4C71-D65C-4D5D-BB9C-D9A1138F2F5D}">
      <dsp:nvSpPr>
        <dsp:cNvPr id="0" name=""/>
        <dsp:cNvSpPr/>
      </dsp:nvSpPr>
      <dsp:spPr>
        <a:xfrm>
          <a:off x="5368692" y="3816424"/>
          <a:ext cx="2524189" cy="1682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真核生物</a:t>
          </a:r>
          <a:r>
            <a:rPr lang="en-US" altLang="zh-CN" sz="2000" kern="1200" dirty="0"/>
            <a:t>mRNA</a:t>
          </a:r>
          <a:r>
            <a:rPr lang="zh-CN" altLang="en-US" sz="2000" kern="1200" dirty="0"/>
            <a:t>中普遍的</a:t>
          </a:r>
          <a:r>
            <a:rPr lang="en-US" altLang="zh-CN" sz="2000" kern="1200" dirty="0"/>
            <a:t>RNA</a:t>
          </a:r>
          <a:r>
            <a:rPr lang="zh-CN" altLang="en-US" sz="2000" kern="1200" dirty="0"/>
            <a:t>甲基化形式。</a:t>
          </a:r>
        </a:p>
        <a:p>
          <a:pPr marL="228600" lvl="1" indent="-228600" algn="l" defTabSz="889000">
            <a:lnSpc>
              <a:spcPct val="90000"/>
            </a:lnSpc>
            <a:spcBef>
              <a:spcPct val="0"/>
            </a:spcBef>
            <a:spcAft>
              <a:spcPct val="15000"/>
            </a:spcAft>
            <a:buChar char="••"/>
          </a:pPr>
          <a:r>
            <a:rPr lang="zh-CN" altLang="en-US" sz="2000" kern="1200" dirty="0"/>
            <a:t>可逆的，可通过甲基转移酶和脱甲基酶来调控。</a:t>
          </a:r>
        </a:p>
      </dsp:txBody>
      <dsp:txXfrm>
        <a:off x="5368692" y="3816424"/>
        <a:ext cx="2524189" cy="168279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F9C65-FB8D-4E0E-A850-E295BF5CE89F}">
      <dsp:nvSpPr>
        <dsp:cNvPr id="0" name=""/>
        <dsp:cNvSpPr/>
      </dsp:nvSpPr>
      <dsp:spPr>
        <a:xfrm>
          <a:off x="2180952" y="1887279"/>
          <a:ext cx="1095000" cy="1125152"/>
        </a:xfrm>
        <a:custGeom>
          <a:avLst/>
          <a:gdLst/>
          <a:ahLst/>
          <a:cxnLst/>
          <a:rect l="0" t="0" r="0" b="0"/>
          <a:pathLst>
            <a:path>
              <a:moveTo>
                <a:pt x="0" y="0"/>
              </a:moveTo>
              <a:lnTo>
                <a:pt x="547500" y="0"/>
              </a:lnTo>
              <a:lnTo>
                <a:pt x="547500" y="1125152"/>
              </a:lnTo>
              <a:lnTo>
                <a:pt x="1095000" y="112515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89202" y="2410605"/>
        <a:ext cx="78501" cy="78501"/>
      </dsp:txXfrm>
    </dsp:sp>
    <dsp:sp modelId="{BF16FDE0-16CF-4121-81BE-404FA707F1F6}">
      <dsp:nvSpPr>
        <dsp:cNvPr id="0" name=""/>
        <dsp:cNvSpPr/>
      </dsp:nvSpPr>
      <dsp:spPr>
        <a:xfrm>
          <a:off x="2180952" y="1887279"/>
          <a:ext cx="1073515" cy="166653"/>
        </a:xfrm>
        <a:custGeom>
          <a:avLst/>
          <a:gdLst/>
          <a:ahLst/>
          <a:cxnLst/>
          <a:rect l="0" t="0" r="0" b="0"/>
          <a:pathLst>
            <a:path>
              <a:moveTo>
                <a:pt x="0" y="0"/>
              </a:moveTo>
              <a:lnTo>
                <a:pt x="536757" y="0"/>
              </a:lnTo>
              <a:lnTo>
                <a:pt x="536757" y="166653"/>
              </a:lnTo>
              <a:lnTo>
                <a:pt x="1073515" y="16665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90551" y="1943446"/>
        <a:ext cx="54318" cy="54318"/>
      </dsp:txXfrm>
    </dsp:sp>
    <dsp:sp modelId="{53A9B37F-77CA-4008-B7E6-6354A3B5295E}">
      <dsp:nvSpPr>
        <dsp:cNvPr id="0" name=""/>
        <dsp:cNvSpPr/>
      </dsp:nvSpPr>
      <dsp:spPr>
        <a:xfrm>
          <a:off x="2180952" y="1068214"/>
          <a:ext cx="1064212" cy="819065"/>
        </a:xfrm>
        <a:custGeom>
          <a:avLst/>
          <a:gdLst/>
          <a:ahLst/>
          <a:cxnLst/>
          <a:rect l="0" t="0" r="0" b="0"/>
          <a:pathLst>
            <a:path>
              <a:moveTo>
                <a:pt x="0" y="819065"/>
              </a:moveTo>
              <a:lnTo>
                <a:pt x="532106" y="819065"/>
              </a:lnTo>
              <a:lnTo>
                <a:pt x="532106" y="0"/>
              </a:lnTo>
              <a:lnTo>
                <a:pt x="1064212"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79486" y="1444173"/>
        <a:ext cx="67145" cy="67145"/>
      </dsp:txXfrm>
    </dsp:sp>
    <dsp:sp modelId="{222CFBB5-996E-4D96-8216-7EEA549218F5}">
      <dsp:nvSpPr>
        <dsp:cNvPr id="0" name=""/>
        <dsp:cNvSpPr/>
      </dsp:nvSpPr>
      <dsp:spPr>
        <a:xfrm>
          <a:off x="481176" y="932764"/>
          <a:ext cx="1490523" cy="190902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基因甲基化调控基因表达的可能机制的</a:t>
          </a:r>
          <a:r>
            <a:rPr lang="en-US" altLang="zh-CN" sz="2400" kern="1200" dirty="0"/>
            <a:t>3</a:t>
          </a:r>
          <a:r>
            <a:rPr lang="zh-CN" altLang="en-US" sz="2400" kern="1200" dirty="0"/>
            <a:t>种解释</a:t>
          </a:r>
          <a:endParaRPr lang="en-US" altLang="zh-CN" sz="2400" kern="1200" dirty="0"/>
        </a:p>
      </dsp:txBody>
      <dsp:txXfrm>
        <a:off x="481176" y="932764"/>
        <a:ext cx="1490523" cy="1909029"/>
      </dsp:txXfrm>
    </dsp:sp>
    <dsp:sp modelId="{9E1725F0-41B2-4D53-88B8-77410A47C6D2}">
      <dsp:nvSpPr>
        <dsp:cNvPr id="0" name=""/>
        <dsp:cNvSpPr/>
      </dsp:nvSpPr>
      <dsp:spPr>
        <a:xfrm>
          <a:off x="3245165" y="682887"/>
          <a:ext cx="4274788" cy="77065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a:t>1. DNA</a:t>
          </a:r>
          <a:r>
            <a:rPr lang="zh-CN" altLang="en-US" sz="2000" kern="1200" dirty="0"/>
            <a:t>甲基化直接干扰特异转录因子与各自启动子的识别位置结合</a:t>
          </a:r>
        </a:p>
      </dsp:txBody>
      <dsp:txXfrm>
        <a:off x="3245165" y="682887"/>
        <a:ext cx="4274788" cy="770652"/>
      </dsp:txXfrm>
    </dsp:sp>
    <dsp:sp modelId="{A1F7861C-3286-4691-9F75-B1A6883C1D38}">
      <dsp:nvSpPr>
        <dsp:cNvPr id="0" name=""/>
        <dsp:cNvSpPr/>
      </dsp:nvSpPr>
      <dsp:spPr>
        <a:xfrm>
          <a:off x="3254468" y="1668606"/>
          <a:ext cx="4265132" cy="77065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t>2.</a:t>
          </a:r>
          <a:r>
            <a:rPr lang="en-US" altLang="zh-CN" sz="2000" kern="1200" baseline="0" dirty="0"/>
            <a:t> </a:t>
          </a:r>
          <a:r>
            <a:rPr lang="zh-CN" altLang="en-US" sz="2000" kern="1200" baseline="0" dirty="0"/>
            <a:t>通过在甲基化</a:t>
          </a:r>
          <a:r>
            <a:rPr lang="en-US" altLang="zh-CN" sz="2000" kern="1200" baseline="0" dirty="0"/>
            <a:t>DNA</a:t>
          </a:r>
          <a:r>
            <a:rPr lang="zh-CN" altLang="en-US" sz="2000" kern="1200" baseline="0" dirty="0"/>
            <a:t>上结合特异的转录阻遏物而起作用</a:t>
          </a:r>
          <a:endParaRPr lang="zh-CN" altLang="en-US" sz="2000" kern="1200" dirty="0"/>
        </a:p>
      </dsp:txBody>
      <dsp:txXfrm>
        <a:off x="3254468" y="1668606"/>
        <a:ext cx="4265132" cy="770652"/>
      </dsp:txXfrm>
    </dsp:sp>
    <dsp:sp modelId="{937C1A57-34A4-4499-9EDD-C1069AD59F86}">
      <dsp:nvSpPr>
        <dsp:cNvPr id="0" name=""/>
        <dsp:cNvSpPr/>
      </dsp:nvSpPr>
      <dsp:spPr>
        <a:xfrm>
          <a:off x="3275953" y="2627105"/>
          <a:ext cx="4222160" cy="77065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t>3. DNA</a:t>
          </a:r>
          <a:r>
            <a:rPr lang="zh-CN" altLang="en-US" sz="2000" kern="1200" dirty="0"/>
            <a:t>甲基化后与组蛋白结合更紧，使核小体结构紧密，结果影响转录</a:t>
          </a:r>
          <a:endParaRPr lang="en-US" altLang="zh-CN" sz="2000" kern="1200" dirty="0"/>
        </a:p>
      </dsp:txBody>
      <dsp:txXfrm>
        <a:off x="3275953" y="2627105"/>
        <a:ext cx="4222160" cy="7706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8C26D-84DD-4AB8-B2F4-66211E68EA6A}">
      <dsp:nvSpPr>
        <dsp:cNvPr id="0" name=""/>
        <dsp:cNvSpPr/>
      </dsp:nvSpPr>
      <dsp:spPr>
        <a:xfrm>
          <a:off x="3636870" y="5246859"/>
          <a:ext cx="346896" cy="759746"/>
        </a:xfrm>
        <a:custGeom>
          <a:avLst/>
          <a:gdLst/>
          <a:ahLst/>
          <a:cxnLst/>
          <a:rect l="0" t="0" r="0" b="0"/>
          <a:pathLst>
            <a:path>
              <a:moveTo>
                <a:pt x="0" y="0"/>
              </a:moveTo>
              <a:lnTo>
                <a:pt x="173448" y="0"/>
              </a:lnTo>
              <a:lnTo>
                <a:pt x="173448" y="759746"/>
              </a:lnTo>
              <a:lnTo>
                <a:pt x="346896" y="7597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89438" y="5605852"/>
        <a:ext cx="41759" cy="41759"/>
      </dsp:txXfrm>
    </dsp:sp>
    <dsp:sp modelId="{13235697-443E-4C55-86C4-3670571BA161}">
      <dsp:nvSpPr>
        <dsp:cNvPr id="0" name=""/>
        <dsp:cNvSpPr/>
      </dsp:nvSpPr>
      <dsp:spPr>
        <a:xfrm>
          <a:off x="3636870" y="5018305"/>
          <a:ext cx="346896" cy="228554"/>
        </a:xfrm>
        <a:custGeom>
          <a:avLst/>
          <a:gdLst/>
          <a:ahLst/>
          <a:cxnLst/>
          <a:rect l="0" t="0" r="0" b="0"/>
          <a:pathLst>
            <a:path>
              <a:moveTo>
                <a:pt x="0" y="228554"/>
              </a:moveTo>
              <a:lnTo>
                <a:pt x="173448" y="228554"/>
              </a:lnTo>
              <a:lnTo>
                <a:pt x="173448" y="0"/>
              </a:lnTo>
              <a:lnTo>
                <a:pt x="346896"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99932" y="5122196"/>
        <a:ext cx="20771" cy="20771"/>
      </dsp:txXfrm>
    </dsp:sp>
    <dsp:sp modelId="{A3B54E50-409C-48C3-80E8-CF7E60C9182A}">
      <dsp:nvSpPr>
        <dsp:cNvPr id="0" name=""/>
        <dsp:cNvSpPr/>
      </dsp:nvSpPr>
      <dsp:spPr>
        <a:xfrm>
          <a:off x="3636870" y="4280738"/>
          <a:ext cx="346896" cy="966120"/>
        </a:xfrm>
        <a:custGeom>
          <a:avLst/>
          <a:gdLst/>
          <a:ahLst/>
          <a:cxnLst/>
          <a:rect l="0" t="0" r="0" b="0"/>
          <a:pathLst>
            <a:path>
              <a:moveTo>
                <a:pt x="0" y="966120"/>
              </a:moveTo>
              <a:lnTo>
                <a:pt x="173448" y="966120"/>
              </a:lnTo>
              <a:lnTo>
                <a:pt x="173448" y="0"/>
              </a:lnTo>
              <a:lnTo>
                <a:pt x="346896"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84655" y="4738136"/>
        <a:ext cx="51325" cy="51325"/>
      </dsp:txXfrm>
    </dsp:sp>
    <dsp:sp modelId="{804135C2-1A49-4FF9-B482-46FF41D5ADC2}">
      <dsp:nvSpPr>
        <dsp:cNvPr id="0" name=""/>
        <dsp:cNvSpPr/>
      </dsp:nvSpPr>
      <dsp:spPr>
        <a:xfrm>
          <a:off x="1324211" y="2686884"/>
          <a:ext cx="618683" cy="2559975"/>
        </a:xfrm>
        <a:custGeom>
          <a:avLst/>
          <a:gdLst/>
          <a:ahLst/>
          <a:cxnLst/>
          <a:rect l="0" t="0" r="0" b="0"/>
          <a:pathLst>
            <a:path>
              <a:moveTo>
                <a:pt x="0" y="0"/>
              </a:moveTo>
              <a:lnTo>
                <a:pt x="309341" y="0"/>
              </a:lnTo>
              <a:lnTo>
                <a:pt x="309341" y="2559975"/>
              </a:lnTo>
              <a:lnTo>
                <a:pt x="618683" y="255997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1567710" y="3901029"/>
        <a:ext cx="131683" cy="131683"/>
      </dsp:txXfrm>
    </dsp:sp>
    <dsp:sp modelId="{1046540C-E49B-480C-B08F-EFF216DB694A}">
      <dsp:nvSpPr>
        <dsp:cNvPr id="0" name=""/>
        <dsp:cNvSpPr/>
      </dsp:nvSpPr>
      <dsp:spPr>
        <a:xfrm>
          <a:off x="3460267" y="3124121"/>
          <a:ext cx="346896" cy="419049"/>
        </a:xfrm>
        <a:custGeom>
          <a:avLst/>
          <a:gdLst/>
          <a:ahLst/>
          <a:cxnLst/>
          <a:rect l="0" t="0" r="0" b="0"/>
          <a:pathLst>
            <a:path>
              <a:moveTo>
                <a:pt x="0" y="0"/>
              </a:moveTo>
              <a:lnTo>
                <a:pt x="173448" y="0"/>
              </a:lnTo>
              <a:lnTo>
                <a:pt x="173448" y="419049"/>
              </a:lnTo>
              <a:lnTo>
                <a:pt x="346896" y="41904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620115" y="3320046"/>
        <a:ext cx="27200" cy="27200"/>
      </dsp:txXfrm>
    </dsp:sp>
    <dsp:sp modelId="{3C4B79F4-7A3F-464F-9D5D-07F1A790D6B1}">
      <dsp:nvSpPr>
        <dsp:cNvPr id="0" name=""/>
        <dsp:cNvSpPr/>
      </dsp:nvSpPr>
      <dsp:spPr>
        <a:xfrm>
          <a:off x="3460267" y="2801362"/>
          <a:ext cx="301570" cy="322759"/>
        </a:xfrm>
        <a:custGeom>
          <a:avLst/>
          <a:gdLst/>
          <a:ahLst/>
          <a:cxnLst/>
          <a:rect l="0" t="0" r="0" b="0"/>
          <a:pathLst>
            <a:path>
              <a:moveTo>
                <a:pt x="0" y="322759"/>
              </a:moveTo>
              <a:lnTo>
                <a:pt x="150785" y="322759"/>
              </a:lnTo>
              <a:lnTo>
                <a:pt x="150785" y="0"/>
              </a:lnTo>
              <a:lnTo>
                <a:pt x="301570"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600009" y="2951699"/>
        <a:ext cx="22086" cy="22086"/>
      </dsp:txXfrm>
    </dsp:sp>
    <dsp:sp modelId="{711CE20C-BF7C-40FB-88EF-1EA4E5031072}">
      <dsp:nvSpPr>
        <dsp:cNvPr id="0" name=""/>
        <dsp:cNvSpPr/>
      </dsp:nvSpPr>
      <dsp:spPr>
        <a:xfrm>
          <a:off x="1324211" y="2686884"/>
          <a:ext cx="618683" cy="437237"/>
        </a:xfrm>
        <a:custGeom>
          <a:avLst/>
          <a:gdLst/>
          <a:ahLst/>
          <a:cxnLst/>
          <a:rect l="0" t="0" r="0" b="0"/>
          <a:pathLst>
            <a:path>
              <a:moveTo>
                <a:pt x="0" y="0"/>
              </a:moveTo>
              <a:lnTo>
                <a:pt x="309341" y="0"/>
              </a:lnTo>
              <a:lnTo>
                <a:pt x="309341" y="437237"/>
              </a:lnTo>
              <a:lnTo>
                <a:pt x="618683" y="4372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14612" y="2886563"/>
        <a:ext cx="37879" cy="37879"/>
      </dsp:txXfrm>
    </dsp:sp>
    <dsp:sp modelId="{43BF9C65-FB8D-4E0E-A850-E295BF5CE89F}">
      <dsp:nvSpPr>
        <dsp:cNvPr id="0" name=""/>
        <dsp:cNvSpPr/>
      </dsp:nvSpPr>
      <dsp:spPr>
        <a:xfrm>
          <a:off x="1324211" y="2091286"/>
          <a:ext cx="618683" cy="595597"/>
        </a:xfrm>
        <a:custGeom>
          <a:avLst/>
          <a:gdLst/>
          <a:ahLst/>
          <a:cxnLst/>
          <a:rect l="0" t="0" r="0" b="0"/>
          <a:pathLst>
            <a:path>
              <a:moveTo>
                <a:pt x="0" y="595597"/>
              </a:moveTo>
              <a:lnTo>
                <a:pt x="309341" y="595597"/>
              </a:lnTo>
              <a:lnTo>
                <a:pt x="309341" y="0"/>
              </a:lnTo>
              <a:lnTo>
                <a:pt x="61868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12083" y="2367615"/>
        <a:ext cx="42939" cy="42939"/>
      </dsp:txXfrm>
    </dsp:sp>
    <dsp:sp modelId="{9F09D6D7-29FE-4501-AD3D-C68488D8778B}">
      <dsp:nvSpPr>
        <dsp:cNvPr id="0" name=""/>
        <dsp:cNvSpPr/>
      </dsp:nvSpPr>
      <dsp:spPr>
        <a:xfrm>
          <a:off x="3878269" y="1206392"/>
          <a:ext cx="337819" cy="91440"/>
        </a:xfrm>
        <a:custGeom>
          <a:avLst/>
          <a:gdLst/>
          <a:ahLst/>
          <a:cxnLst/>
          <a:rect l="0" t="0" r="0" b="0"/>
          <a:pathLst>
            <a:path>
              <a:moveTo>
                <a:pt x="0" y="45720"/>
              </a:moveTo>
              <a:lnTo>
                <a:pt x="168909" y="45720"/>
              </a:lnTo>
              <a:lnTo>
                <a:pt x="168909" y="109085"/>
              </a:lnTo>
              <a:lnTo>
                <a:pt x="337819" y="10908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038586" y="1243519"/>
        <a:ext cx="17185" cy="17185"/>
      </dsp:txXfrm>
    </dsp:sp>
    <dsp:sp modelId="{BF16FDE0-16CF-4121-81BE-404FA707F1F6}">
      <dsp:nvSpPr>
        <dsp:cNvPr id="0" name=""/>
        <dsp:cNvSpPr/>
      </dsp:nvSpPr>
      <dsp:spPr>
        <a:xfrm>
          <a:off x="1324211" y="1252112"/>
          <a:ext cx="618683" cy="1434771"/>
        </a:xfrm>
        <a:custGeom>
          <a:avLst/>
          <a:gdLst/>
          <a:ahLst/>
          <a:cxnLst/>
          <a:rect l="0" t="0" r="0" b="0"/>
          <a:pathLst>
            <a:path>
              <a:moveTo>
                <a:pt x="0" y="1434771"/>
              </a:moveTo>
              <a:lnTo>
                <a:pt x="309341" y="1434771"/>
              </a:lnTo>
              <a:lnTo>
                <a:pt x="309341" y="0"/>
              </a:lnTo>
              <a:lnTo>
                <a:pt x="61868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594490" y="1930436"/>
        <a:ext cx="78123" cy="78123"/>
      </dsp:txXfrm>
    </dsp:sp>
    <dsp:sp modelId="{53A9B37F-77CA-4008-B7E6-6354A3B5295E}">
      <dsp:nvSpPr>
        <dsp:cNvPr id="0" name=""/>
        <dsp:cNvSpPr/>
      </dsp:nvSpPr>
      <dsp:spPr>
        <a:xfrm>
          <a:off x="1324211" y="444117"/>
          <a:ext cx="591529" cy="2242766"/>
        </a:xfrm>
        <a:custGeom>
          <a:avLst/>
          <a:gdLst/>
          <a:ahLst/>
          <a:cxnLst/>
          <a:rect l="0" t="0" r="0" b="0"/>
          <a:pathLst>
            <a:path>
              <a:moveTo>
                <a:pt x="0" y="2242766"/>
              </a:moveTo>
              <a:lnTo>
                <a:pt x="295764" y="2242766"/>
              </a:lnTo>
              <a:lnTo>
                <a:pt x="295764" y="0"/>
              </a:lnTo>
              <a:lnTo>
                <a:pt x="591529"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561989" y="1507513"/>
        <a:ext cx="115973" cy="115973"/>
      </dsp:txXfrm>
    </dsp:sp>
    <dsp:sp modelId="{222CFBB5-996E-4D96-8216-7EEA549218F5}">
      <dsp:nvSpPr>
        <dsp:cNvPr id="0" name=""/>
        <dsp:cNvSpPr/>
      </dsp:nvSpPr>
      <dsp:spPr>
        <a:xfrm>
          <a:off x="0" y="1933285"/>
          <a:ext cx="1141225" cy="150719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t>DNA</a:t>
          </a:r>
        </a:p>
        <a:p>
          <a:pPr lvl="0" algn="ctr" defTabSz="1422400">
            <a:lnSpc>
              <a:spcPct val="90000"/>
            </a:lnSpc>
            <a:spcBef>
              <a:spcPct val="0"/>
            </a:spcBef>
            <a:spcAft>
              <a:spcPct val="35000"/>
            </a:spcAft>
          </a:pPr>
          <a:r>
            <a:rPr lang="zh-CN" altLang="en-US" sz="3200" kern="1200" dirty="0"/>
            <a:t>甲基化</a:t>
          </a:r>
        </a:p>
      </dsp:txBody>
      <dsp:txXfrm>
        <a:off x="0" y="1933285"/>
        <a:ext cx="1141225" cy="1507196"/>
      </dsp:txXfrm>
    </dsp:sp>
    <dsp:sp modelId="{9E1725F0-41B2-4D53-88B8-77410A47C6D2}">
      <dsp:nvSpPr>
        <dsp:cNvPr id="0" name=""/>
        <dsp:cNvSpPr/>
      </dsp:nvSpPr>
      <dsp:spPr>
        <a:xfrm>
          <a:off x="1915741" y="72008"/>
          <a:ext cx="4416796" cy="7442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a:t>DNA</a:t>
          </a:r>
          <a:r>
            <a:rPr lang="zh-CN" altLang="en-US" sz="2000" kern="1200" dirty="0"/>
            <a:t>甲基化功能本质是甲基化机制的建立、维持和去除甲基。</a:t>
          </a:r>
        </a:p>
      </dsp:txBody>
      <dsp:txXfrm>
        <a:off x="1915741" y="72008"/>
        <a:ext cx="4416796" cy="744216"/>
      </dsp:txXfrm>
    </dsp:sp>
    <dsp:sp modelId="{A1F7861C-3286-4691-9F75-B1A6883C1D38}">
      <dsp:nvSpPr>
        <dsp:cNvPr id="0" name=""/>
        <dsp:cNvSpPr/>
      </dsp:nvSpPr>
      <dsp:spPr>
        <a:xfrm>
          <a:off x="1942894" y="957085"/>
          <a:ext cx="1935375"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主要修饰位点：胞嘧啶</a:t>
          </a:r>
          <a:r>
            <a:rPr lang="en-US" altLang="zh-CN" sz="2000" kern="1200" dirty="0"/>
            <a:t>C-5</a:t>
          </a:r>
          <a:r>
            <a:rPr lang="zh-CN" altLang="en-US" sz="2000" kern="1200" dirty="0"/>
            <a:t>位</a:t>
          </a:r>
        </a:p>
      </dsp:txBody>
      <dsp:txXfrm>
        <a:off x="1942894" y="957085"/>
        <a:ext cx="1935375" cy="590053"/>
      </dsp:txXfrm>
    </dsp:sp>
    <dsp:sp modelId="{6CFC3B60-58B4-4AF0-B282-77013E86F2FE}">
      <dsp:nvSpPr>
        <dsp:cNvPr id="0" name=""/>
        <dsp:cNvSpPr/>
      </dsp:nvSpPr>
      <dsp:spPr>
        <a:xfrm>
          <a:off x="4216089" y="949105"/>
          <a:ext cx="4105356" cy="73274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t>在真核生物中，</a:t>
          </a:r>
          <a:r>
            <a:rPr lang="en-US" altLang="zh-CN" sz="2000" kern="1200" dirty="0"/>
            <a:t>5-</a:t>
          </a:r>
          <a:r>
            <a:rPr lang="zh-CN" altLang="en-US" sz="2000" kern="1200" dirty="0"/>
            <a:t>甲基胞嘧啶（</a:t>
          </a:r>
          <a:r>
            <a:rPr lang="en-US" altLang="zh-CN" sz="2000" kern="1200" dirty="0" err="1"/>
            <a:t>mC</a:t>
          </a:r>
          <a:r>
            <a:rPr lang="zh-CN" altLang="en-US" sz="2000" kern="1200" dirty="0"/>
            <a:t>）主要出现在</a:t>
          </a:r>
          <a:r>
            <a:rPr lang="en-US" altLang="zh-CN" sz="2000" kern="1200" dirty="0" err="1"/>
            <a:t>CpG</a:t>
          </a:r>
          <a:r>
            <a:rPr lang="zh-CN" altLang="en-US" sz="2000" kern="1200" dirty="0"/>
            <a:t>二核苷酸序列</a:t>
          </a:r>
        </a:p>
      </dsp:txBody>
      <dsp:txXfrm>
        <a:off x="4216089" y="949105"/>
        <a:ext cx="4105356" cy="732745"/>
      </dsp:txXfrm>
    </dsp:sp>
    <dsp:sp modelId="{937C1A57-34A4-4499-9EDD-C1069AD59F86}">
      <dsp:nvSpPr>
        <dsp:cNvPr id="0" name=""/>
        <dsp:cNvSpPr/>
      </dsp:nvSpPr>
      <dsp:spPr>
        <a:xfrm>
          <a:off x="1942894" y="1796259"/>
          <a:ext cx="2184786"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t>DNA</a:t>
          </a:r>
          <a:r>
            <a:rPr lang="zh-CN" altLang="en-US" sz="2000" kern="1200" dirty="0"/>
            <a:t>甲基转移酶（</a:t>
          </a:r>
          <a:r>
            <a:rPr lang="en-US" altLang="zh-CN" sz="2000" kern="1200" dirty="0"/>
            <a:t>DNMT</a:t>
          </a:r>
          <a:r>
            <a:rPr lang="zh-CN" altLang="en-US" sz="2000" kern="1200" dirty="0"/>
            <a:t>）</a:t>
          </a:r>
          <a:endParaRPr lang="en-US" altLang="zh-CN" sz="2000" kern="1200" dirty="0"/>
        </a:p>
      </dsp:txBody>
      <dsp:txXfrm>
        <a:off x="1942894" y="1796259"/>
        <a:ext cx="2184786" cy="590053"/>
      </dsp:txXfrm>
    </dsp:sp>
    <dsp:sp modelId="{216F1EDF-51BC-4F24-BE69-9A2A75AE7C78}">
      <dsp:nvSpPr>
        <dsp:cNvPr id="0" name=""/>
        <dsp:cNvSpPr/>
      </dsp:nvSpPr>
      <dsp:spPr>
        <a:xfrm>
          <a:off x="1942894" y="2829095"/>
          <a:ext cx="1517372"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err="1"/>
            <a:t>CpG</a:t>
          </a:r>
          <a:r>
            <a:rPr lang="zh-CN" altLang="en-US" sz="2000" kern="1200" dirty="0"/>
            <a:t>岛</a:t>
          </a:r>
          <a:endParaRPr lang="en-US" altLang="zh-CN" sz="2000" kern="1200" dirty="0"/>
        </a:p>
      </dsp:txBody>
      <dsp:txXfrm>
        <a:off x="1942894" y="2829095"/>
        <a:ext cx="1517372" cy="590053"/>
      </dsp:txXfrm>
    </dsp:sp>
    <dsp:sp modelId="{6A99601B-4203-4555-9499-F88AAE51C1DD}">
      <dsp:nvSpPr>
        <dsp:cNvPr id="0" name=""/>
        <dsp:cNvSpPr/>
      </dsp:nvSpPr>
      <dsp:spPr>
        <a:xfrm>
          <a:off x="3761837" y="2506335"/>
          <a:ext cx="4459123"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t>基因组中富含</a:t>
          </a:r>
          <a:r>
            <a:rPr lang="en-US" altLang="zh-CN" sz="2000" kern="1200" dirty="0" err="1"/>
            <a:t>CpG</a:t>
          </a:r>
          <a:r>
            <a:rPr lang="zh-CN" altLang="en-US" sz="2000" kern="1200" dirty="0"/>
            <a:t>的一段</a:t>
          </a:r>
          <a:r>
            <a:rPr lang="en-US" altLang="zh-CN" sz="2000" kern="1200" dirty="0"/>
            <a:t>DNA</a:t>
          </a:r>
          <a:r>
            <a:rPr lang="zh-CN" altLang="en-US" sz="2000" kern="1200" dirty="0"/>
            <a:t>序列称</a:t>
          </a:r>
          <a:r>
            <a:rPr lang="en-US" altLang="zh-CN" sz="2000" kern="1200" dirty="0" err="1"/>
            <a:t>CpG</a:t>
          </a:r>
          <a:r>
            <a:rPr lang="zh-CN" altLang="en-US" sz="2000" kern="1200" dirty="0"/>
            <a:t>岛</a:t>
          </a:r>
        </a:p>
      </dsp:txBody>
      <dsp:txXfrm>
        <a:off x="3761837" y="2506335"/>
        <a:ext cx="4459123" cy="590053"/>
      </dsp:txXfrm>
    </dsp:sp>
    <dsp:sp modelId="{4D6C7474-0565-4C54-872F-E3C8A2A9E3C1}">
      <dsp:nvSpPr>
        <dsp:cNvPr id="0" name=""/>
        <dsp:cNvSpPr/>
      </dsp:nvSpPr>
      <dsp:spPr>
        <a:xfrm>
          <a:off x="3807163" y="3248145"/>
          <a:ext cx="4360070"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t>主要位于基因的启动子和第一外显子区域</a:t>
          </a:r>
        </a:p>
      </dsp:txBody>
      <dsp:txXfrm>
        <a:off x="3807163" y="3248145"/>
        <a:ext cx="4360070" cy="590053"/>
      </dsp:txXfrm>
    </dsp:sp>
    <dsp:sp modelId="{ED0E3B15-A168-456A-82DE-D5CCB691DAD0}">
      <dsp:nvSpPr>
        <dsp:cNvPr id="0" name=""/>
        <dsp:cNvSpPr/>
      </dsp:nvSpPr>
      <dsp:spPr>
        <a:xfrm>
          <a:off x="1942894" y="4951832"/>
          <a:ext cx="1693975"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t>影响</a:t>
          </a:r>
        </a:p>
      </dsp:txBody>
      <dsp:txXfrm>
        <a:off x="1942894" y="4951832"/>
        <a:ext cx="1693975" cy="590053"/>
      </dsp:txXfrm>
    </dsp:sp>
    <dsp:sp modelId="{910B5F09-5156-4966-A159-A5CB9878B547}">
      <dsp:nvSpPr>
        <dsp:cNvPr id="0" name=""/>
        <dsp:cNvSpPr/>
      </dsp:nvSpPr>
      <dsp:spPr>
        <a:xfrm>
          <a:off x="3983766" y="3985711"/>
          <a:ext cx="4275785"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启动子的</a:t>
          </a:r>
          <a:r>
            <a:rPr lang="en-US" altLang="zh-CN" sz="2000" kern="1200" dirty="0"/>
            <a:t>DNA</a:t>
          </a:r>
          <a:r>
            <a:rPr lang="zh-CN" altLang="en-US" sz="2000" kern="1200" dirty="0"/>
            <a:t>甲基化可以抑制基因表达</a:t>
          </a:r>
        </a:p>
      </dsp:txBody>
      <dsp:txXfrm>
        <a:off x="3983766" y="3985711"/>
        <a:ext cx="4275785" cy="590053"/>
      </dsp:txXfrm>
    </dsp:sp>
    <dsp:sp modelId="{53053507-28CB-4EA3-818C-C3402B329ACE}">
      <dsp:nvSpPr>
        <dsp:cNvPr id="0" name=""/>
        <dsp:cNvSpPr/>
      </dsp:nvSpPr>
      <dsp:spPr>
        <a:xfrm>
          <a:off x="3983766" y="4723278"/>
          <a:ext cx="3787470" cy="59005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t>DNA</a:t>
          </a:r>
          <a:r>
            <a:rPr lang="zh-CN" altLang="en-US" sz="2000" kern="1200" dirty="0"/>
            <a:t>甲基化异常常导致疾病的发生</a:t>
          </a:r>
        </a:p>
      </dsp:txBody>
      <dsp:txXfrm>
        <a:off x="3983766" y="4723278"/>
        <a:ext cx="3787470" cy="590053"/>
      </dsp:txXfrm>
    </dsp:sp>
    <dsp:sp modelId="{91C6A7A0-0CEF-4F52-9771-C36A11390835}">
      <dsp:nvSpPr>
        <dsp:cNvPr id="0" name=""/>
        <dsp:cNvSpPr/>
      </dsp:nvSpPr>
      <dsp:spPr>
        <a:xfrm>
          <a:off x="3983766" y="5460845"/>
          <a:ext cx="5008789" cy="109152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kern="1200" dirty="0"/>
            <a:t>在生物发育的某阶段或细胞分化的某状态下，原先处于甲基化的基因，也可以被诱导去甲基化而出现转录活性</a:t>
          </a:r>
        </a:p>
      </dsp:txBody>
      <dsp:txXfrm>
        <a:off x="3983766" y="5460845"/>
        <a:ext cx="5008789" cy="1091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D2258-4FB5-4ABA-AB15-C35BA4C7A12A}">
      <dsp:nvSpPr>
        <dsp:cNvPr id="0" name=""/>
        <dsp:cNvSpPr/>
      </dsp:nvSpPr>
      <dsp:spPr>
        <a:xfrm>
          <a:off x="4153443" y="2709333"/>
          <a:ext cx="334393" cy="1311712"/>
        </a:xfrm>
        <a:custGeom>
          <a:avLst/>
          <a:gdLst/>
          <a:ahLst/>
          <a:cxnLst/>
          <a:rect l="0" t="0" r="0" b="0"/>
          <a:pathLst>
            <a:path>
              <a:moveTo>
                <a:pt x="0" y="0"/>
              </a:moveTo>
              <a:lnTo>
                <a:pt x="167196" y="0"/>
              </a:lnTo>
              <a:lnTo>
                <a:pt x="167196" y="1311712"/>
              </a:lnTo>
              <a:lnTo>
                <a:pt x="334393" y="1311712"/>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86798" y="3331348"/>
        <a:ext cx="67683" cy="67683"/>
      </dsp:txXfrm>
    </dsp:sp>
    <dsp:sp modelId="{A2AA8C0A-B394-404B-BC66-56CEFE0DFEAE}">
      <dsp:nvSpPr>
        <dsp:cNvPr id="0" name=""/>
        <dsp:cNvSpPr/>
      </dsp:nvSpPr>
      <dsp:spPr>
        <a:xfrm>
          <a:off x="4153443" y="2709333"/>
          <a:ext cx="334393" cy="831327"/>
        </a:xfrm>
        <a:custGeom>
          <a:avLst/>
          <a:gdLst/>
          <a:ahLst/>
          <a:cxnLst/>
          <a:rect l="0" t="0" r="0" b="0"/>
          <a:pathLst>
            <a:path>
              <a:moveTo>
                <a:pt x="0" y="0"/>
              </a:moveTo>
              <a:lnTo>
                <a:pt x="167196" y="0"/>
              </a:lnTo>
              <a:lnTo>
                <a:pt x="167196" y="831327"/>
              </a:lnTo>
              <a:lnTo>
                <a:pt x="334393" y="83132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98238" y="3102595"/>
        <a:ext cx="44803" cy="44803"/>
      </dsp:txXfrm>
    </dsp:sp>
    <dsp:sp modelId="{2E75EBF5-7A9D-4649-9C14-45E6BA5AD623}">
      <dsp:nvSpPr>
        <dsp:cNvPr id="0" name=""/>
        <dsp:cNvSpPr/>
      </dsp:nvSpPr>
      <dsp:spPr>
        <a:xfrm>
          <a:off x="4153443" y="2709333"/>
          <a:ext cx="334393" cy="393524"/>
        </a:xfrm>
        <a:custGeom>
          <a:avLst/>
          <a:gdLst/>
          <a:ahLst/>
          <a:cxnLst/>
          <a:rect l="0" t="0" r="0" b="0"/>
          <a:pathLst>
            <a:path>
              <a:moveTo>
                <a:pt x="0" y="0"/>
              </a:moveTo>
              <a:lnTo>
                <a:pt x="167196" y="0"/>
              </a:lnTo>
              <a:lnTo>
                <a:pt x="167196" y="393524"/>
              </a:lnTo>
              <a:lnTo>
                <a:pt x="334393" y="393524"/>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07730" y="2893185"/>
        <a:ext cx="25820" cy="25820"/>
      </dsp:txXfrm>
    </dsp:sp>
    <dsp:sp modelId="{204E71FA-0EAD-4B72-816B-7EFDCA67E2CD}">
      <dsp:nvSpPr>
        <dsp:cNvPr id="0" name=""/>
        <dsp:cNvSpPr/>
      </dsp:nvSpPr>
      <dsp:spPr>
        <a:xfrm>
          <a:off x="4153443" y="2610989"/>
          <a:ext cx="334393" cy="91440"/>
        </a:xfrm>
        <a:custGeom>
          <a:avLst/>
          <a:gdLst/>
          <a:ahLst/>
          <a:cxnLst/>
          <a:rect l="0" t="0" r="0" b="0"/>
          <a:pathLst>
            <a:path>
              <a:moveTo>
                <a:pt x="0" y="98343"/>
              </a:moveTo>
              <a:lnTo>
                <a:pt x="167196" y="98343"/>
              </a:lnTo>
              <a:lnTo>
                <a:pt x="167196" y="45720"/>
              </a:lnTo>
              <a:lnTo>
                <a:pt x="334393" y="4572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12177" y="2648247"/>
        <a:ext cx="16925" cy="16925"/>
      </dsp:txXfrm>
    </dsp:sp>
    <dsp:sp modelId="{E87A0DF7-7E67-4072-A818-6B4C9F72CA0B}">
      <dsp:nvSpPr>
        <dsp:cNvPr id="0" name=""/>
        <dsp:cNvSpPr/>
      </dsp:nvSpPr>
      <dsp:spPr>
        <a:xfrm>
          <a:off x="4153443" y="2260738"/>
          <a:ext cx="334393" cy="448594"/>
        </a:xfrm>
        <a:custGeom>
          <a:avLst/>
          <a:gdLst/>
          <a:ahLst/>
          <a:cxnLst/>
          <a:rect l="0" t="0" r="0" b="0"/>
          <a:pathLst>
            <a:path>
              <a:moveTo>
                <a:pt x="0" y="448594"/>
              </a:moveTo>
              <a:lnTo>
                <a:pt x="167196" y="448594"/>
              </a:lnTo>
              <a:lnTo>
                <a:pt x="167196" y="0"/>
              </a:lnTo>
              <a:lnTo>
                <a:pt x="334393" y="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06652" y="2471048"/>
        <a:ext cx="27975" cy="27975"/>
      </dsp:txXfrm>
    </dsp:sp>
    <dsp:sp modelId="{83315EF2-220C-4558-A62B-DCAE038403A2}">
      <dsp:nvSpPr>
        <dsp:cNvPr id="0" name=""/>
        <dsp:cNvSpPr/>
      </dsp:nvSpPr>
      <dsp:spPr>
        <a:xfrm>
          <a:off x="4153443" y="1805823"/>
          <a:ext cx="334393" cy="903509"/>
        </a:xfrm>
        <a:custGeom>
          <a:avLst/>
          <a:gdLst/>
          <a:ahLst/>
          <a:cxnLst/>
          <a:rect l="0" t="0" r="0" b="0"/>
          <a:pathLst>
            <a:path>
              <a:moveTo>
                <a:pt x="0" y="903509"/>
              </a:moveTo>
              <a:lnTo>
                <a:pt x="167196" y="903509"/>
              </a:lnTo>
              <a:lnTo>
                <a:pt x="167196" y="0"/>
              </a:lnTo>
              <a:lnTo>
                <a:pt x="334393" y="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96555" y="2233493"/>
        <a:ext cx="48170" cy="48170"/>
      </dsp:txXfrm>
    </dsp:sp>
    <dsp:sp modelId="{337DA9C2-27A6-4B26-9CB2-8F7FFC7E1960}">
      <dsp:nvSpPr>
        <dsp:cNvPr id="0" name=""/>
        <dsp:cNvSpPr/>
      </dsp:nvSpPr>
      <dsp:spPr>
        <a:xfrm>
          <a:off x="4153443" y="1304258"/>
          <a:ext cx="334393" cy="1405074"/>
        </a:xfrm>
        <a:custGeom>
          <a:avLst/>
          <a:gdLst/>
          <a:ahLst/>
          <a:cxnLst/>
          <a:rect l="0" t="0" r="0" b="0"/>
          <a:pathLst>
            <a:path>
              <a:moveTo>
                <a:pt x="0" y="1405074"/>
              </a:moveTo>
              <a:lnTo>
                <a:pt x="167196" y="1405074"/>
              </a:lnTo>
              <a:lnTo>
                <a:pt x="167196" y="0"/>
              </a:lnTo>
              <a:lnTo>
                <a:pt x="334393" y="0"/>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84532" y="1970688"/>
        <a:ext cx="72215" cy="72215"/>
      </dsp:txXfrm>
    </dsp:sp>
    <dsp:sp modelId="{AAD81A2D-6998-4385-B83D-D74E24814CBB}">
      <dsp:nvSpPr>
        <dsp:cNvPr id="0" name=""/>
        <dsp:cNvSpPr/>
      </dsp:nvSpPr>
      <dsp:spPr>
        <a:xfrm>
          <a:off x="1905799" y="632856"/>
          <a:ext cx="342334" cy="4152953"/>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zh-CN" altLang="en-US" sz="1900" kern="1200" dirty="0">
              <a:latin typeface="华文行楷" panose="02010800040101010101" pitchFamily="2" charset="-122"/>
              <a:ea typeface="华文行楷" panose="02010800040101010101" pitchFamily="2" charset="-122"/>
            </a:rPr>
            <a:t>与遗传学相关的生命伦理问题</a:t>
          </a:r>
          <a:endParaRPr lang="zh-CN" altLang="en-US" sz="1900" kern="1200" dirty="0"/>
        </a:p>
      </dsp:txBody>
      <dsp:txXfrm>
        <a:off x="1905799" y="632856"/>
        <a:ext cx="342334" cy="4152953"/>
      </dsp:txXfrm>
    </dsp:sp>
    <dsp:sp modelId="{58D234EE-BB00-46E6-8E66-1773090B199B}">
      <dsp:nvSpPr>
        <dsp:cNvPr id="0" name=""/>
        <dsp:cNvSpPr/>
      </dsp:nvSpPr>
      <dsp:spPr>
        <a:xfrm>
          <a:off x="4487837" y="1145419"/>
          <a:ext cx="3259451" cy="317678"/>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公众对遗传研究与应用的知情同意权是否得到基本尊重</a:t>
          </a:r>
          <a:endParaRPr lang="zh-CN" altLang="en-US" sz="1000" kern="1200" dirty="0"/>
        </a:p>
      </dsp:txBody>
      <dsp:txXfrm>
        <a:off x="4487837" y="1145419"/>
        <a:ext cx="3259451" cy="317678"/>
      </dsp:txXfrm>
    </dsp:sp>
    <dsp:sp modelId="{42920CB1-0DA2-448F-B5FE-7A56A2A2A24A}">
      <dsp:nvSpPr>
        <dsp:cNvPr id="0" name=""/>
        <dsp:cNvSpPr/>
      </dsp:nvSpPr>
      <dsp:spPr>
        <a:xfrm>
          <a:off x="4487837" y="1614161"/>
          <a:ext cx="2998356" cy="383324"/>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遗传学研究成果的公平与公正的应用问题</a:t>
          </a:r>
          <a:endParaRPr lang="zh-CN" altLang="en-US" sz="1000" kern="1200" dirty="0"/>
        </a:p>
      </dsp:txBody>
      <dsp:txXfrm>
        <a:off x="4487837" y="1614161"/>
        <a:ext cx="2998356" cy="383324"/>
      </dsp:txXfrm>
    </dsp:sp>
    <dsp:sp modelId="{291D8147-D297-45C3-9695-A50CAE53C612}">
      <dsp:nvSpPr>
        <dsp:cNvPr id="0" name=""/>
        <dsp:cNvSpPr/>
      </dsp:nvSpPr>
      <dsp:spPr>
        <a:xfrm>
          <a:off x="4487837" y="2124922"/>
          <a:ext cx="3334789" cy="271633"/>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遗传信息开发与应用的掌控问题</a:t>
          </a:r>
          <a:endParaRPr lang="zh-CN" altLang="en-US" sz="1000" kern="1200" dirty="0"/>
        </a:p>
      </dsp:txBody>
      <dsp:txXfrm>
        <a:off x="4487837" y="2124922"/>
        <a:ext cx="3334789" cy="271633"/>
      </dsp:txXfrm>
    </dsp:sp>
    <dsp:sp modelId="{216FFEAC-0A2A-42E2-91B7-0FEFE17E0167}">
      <dsp:nvSpPr>
        <dsp:cNvPr id="0" name=""/>
        <dsp:cNvSpPr/>
      </dsp:nvSpPr>
      <dsp:spPr>
        <a:xfrm>
          <a:off x="4487837" y="2523992"/>
          <a:ext cx="3235709" cy="265435"/>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与转基因技术相关的生物安全及其生命伦理问题</a:t>
          </a:r>
        </a:p>
      </dsp:txBody>
      <dsp:txXfrm>
        <a:off x="4487837" y="2523992"/>
        <a:ext cx="3235709" cy="265435"/>
      </dsp:txXfrm>
    </dsp:sp>
    <dsp:sp modelId="{A8CEE07D-71D9-4F2F-9296-83A9CF64272B}">
      <dsp:nvSpPr>
        <dsp:cNvPr id="0" name=""/>
        <dsp:cNvSpPr/>
      </dsp:nvSpPr>
      <dsp:spPr>
        <a:xfrm>
          <a:off x="4487837" y="2916863"/>
          <a:ext cx="3639673" cy="371987"/>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医学遗传学及其技术对人类健康、繁育和人类群体进化的影响</a:t>
          </a:r>
        </a:p>
      </dsp:txBody>
      <dsp:txXfrm>
        <a:off x="4487837" y="2916863"/>
        <a:ext cx="3639673" cy="371987"/>
      </dsp:txXfrm>
    </dsp:sp>
    <dsp:sp modelId="{49BD466B-77A1-42A5-B914-0E0FA5B87B03}">
      <dsp:nvSpPr>
        <dsp:cNvPr id="0" name=""/>
        <dsp:cNvSpPr/>
      </dsp:nvSpPr>
      <dsp:spPr>
        <a:xfrm>
          <a:off x="4487837" y="3416287"/>
          <a:ext cx="3441411" cy="248745"/>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人类遗传学研究长期面临人权及种族歧视问题</a:t>
          </a:r>
          <a:endParaRPr lang="zh-CN" altLang="en-US" sz="1000" kern="1200" dirty="0"/>
        </a:p>
      </dsp:txBody>
      <dsp:txXfrm>
        <a:off x="4487837" y="3416287"/>
        <a:ext cx="3441411" cy="248745"/>
      </dsp:txXfrm>
    </dsp:sp>
    <dsp:sp modelId="{CBDBA4C6-3210-4BDE-9A18-87BD833842B1}">
      <dsp:nvSpPr>
        <dsp:cNvPr id="0" name=""/>
        <dsp:cNvSpPr/>
      </dsp:nvSpPr>
      <dsp:spPr>
        <a:xfrm>
          <a:off x="4487837" y="3792470"/>
          <a:ext cx="3242948" cy="457150"/>
        </a:xfrm>
        <a:prstGeom prst="rect">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sz="1000" kern="1200" dirty="0"/>
            <a:t>广泛的遗传操作使自然进化的赋予生命的秩序与尊严面临挑战</a:t>
          </a:r>
        </a:p>
      </dsp:txBody>
      <dsp:txXfrm>
        <a:off x="4487837" y="3792470"/>
        <a:ext cx="3242948" cy="4571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70D27-F3B3-4274-B807-52D5F161D642}">
      <dsp:nvSpPr>
        <dsp:cNvPr id="0" name=""/>
        <dsp:cNvSpPr/>
      </dsp:nvSpPr>
      <dsp:spPr>
        <a:xfrm>
          <a:off x="1463661" y="1091240"/>
          <a:ext cx="2750774" cy="20892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zh-CN" altLang="en-US" sz="1600" kern="1200" dirty="0"/>
            <a:t>  定义：研究不涉及</a:t>
          </a:r>
          <a:r>
            <a:rPr lang="en-US" altLang="zh-CN" sz="1600" kern="1200" dirty="0"/>
            <a:t>DNA</a:t>
          </a:r>
          <a:r>
            <a:rPr lang="zh-CN" altLang="en-US" sz="1600" kern="1200" dirty="0"/>
            <a:t>碱基序列改变而基因的表达或细胞的表型却发生了稳定和可遗传变化的基因表达和调控的可遗传修饰。</a:t>
          </a:r>
        </a:p>
      </dsp:txBody>
      <dsp:txXfrm>
        <a:off x="1903785" y="1091240"/>
        <a:ext cx="2310650" cy="2089290"/>
      </dsp:txXfrm>
    </dsp:sp>
    <dsp:sp modelId="{6A6D2D0D-64D4-4582-8903-E48A1AE55A58}">
      <dsp:nvSpPr>
        <dsp:cNvPr id="0" name=""/>
        <dsp:cNvSpPr/>
      </dsp:nvSpPr>
      <dsp:spPr>
        <a:xfrm>
          <a:off x="1466091" y="3180531"/>
          <a:ext cx="2745913" cy="2076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zh-CN" altLang="en-US" sz="1600" kern="1200" dirty="0"/>
            <a:t>三层含义：</a:t>
          </a:r>
          <a:endParaRPr lang="en-US" altLang="zh-CN" sz="1600" kern="1200" dirty="0"/>
        </a:p>
        <a:p>
          <a:pPr lvl="0" algn="l" defTabSz="711200">
            <a:lnSpc>
              <a:spcPct val="90000"/>
            </a:lnSpc>
            <a:spcBef>
              <a:spcPct val="0"/>
            </a:spcBef>
            <a:spcAft>
              <a:spcPct val="35000"/>
            </a:spcAft>
          </a:pPr>
          <a:r>
            <a:rPr lang="en-US" altLang="zh-CN" sz="1600" kern="1200" dirty="0"/>
            <a:t>1. </a:t>
          </a:r>
          <a:r>
            <a:rPr lang="zh-CN" altLang="en-US" sz="1600" kern="1200" dirty="0"/>
            <a:t>可遗传</a:t>
          </a:r>
          <a:endParaRPr lang="en-US" altLang="zh-CN" sz="1600" kern="1200" dirty="0"/>
        </a:p>
        <a:p>
          <a:pPr lvl="0" algn="l" defTabSz="711200">
            <a:lnSpc>
              <a:spcPct val="90000"/>
            </a:lnSpc>
            <a:spcBef>
              <a:spcPct val="0"/>
            </a:spcBef>
            <a:spcAft>
              <a:spcPct val="35000"/>
            </a:spcAft>
          </a:pPr>
          <a:r>
            <a:rPr lang="en-US" altLang="zh-CN" sz="1600" kern="1200" dirty="0"/>
            <a:t>2. </a:t>
          </a:r>
          <a:r>
            <a:rPr lang="zh-CN" altLang="en-US" sz="1600" kern="1200" dirty="0"/>
            <a:t>基因表达的改变</a:t>
          </a:r>
          <a:endParaRPr lang="en-US" altLang="zh-CN" sz="1600" kern="1200" dirty="0"/>
        </a:p>
        <a:p>
          <a:pPr lvl="0" algn="l" defTabSz="711200">
            <a:lnSpc>
              <a:spcPct val="90000"/>
            </a:lnSpc>
            <a:spcBef>
              <a:spcPct val="0"/>
            </a:spcBef>
            <a:spcAft>
              <a:spcPct val="35000"/>
            </a:spcAft>
          </a:pPr>
          <a:r>
            <a:rPr lang="en-US" altLang="zh-CN" sz="1600" kern="1200" dirty="0"/>
            <a:t>3. </a:t>
          </a:r>
          <a:r>
            <a:rPr lang="zh-CN" altLang="en-US" sz="1600" kern="1200" dirty="0"/>
            <a:t>不能用序列变化来解释</a:t>
          </a:r>
        </a:p>
      </dsp:txBody>
      <dsp:txXfrm>
        <a:off x="1905437" y="3180531"/>
        <a:ext cx="2306566" cy="2076049"/>
      </dsp:txXfrm>
    </dsp:sp>
    <dsp:sp modelId="{7C970621-A9F6-4EE7-BA62-209B4B529F11}">
      <dsp:nvSpPr>
        <dsp:cNvPr id="0" name=""/>
        <dsp:cNvSpPr/>
      </dsp:nvSpPr>
      <dsp:spPr>
        <a:xfrm>
          <a:off x="10046" y="360042"/>
          <a:ext cx="1934786" cy="18459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zh-CN" altLang="en-US" sz="3500" kern="1200" dirty="0"/>
            <a:t>表观遗传学</a:t>
          </a:r>
        </a:p>
      </dsp:txBody>
      <dsp:txXfrm>
        <a:off x="293389" y="630369"/>
        <a:ext cx="1368100" cy="1305255"/>
      </dsp:txXfrm>
    </dsp:sp>
    <dsp:sp modelId="{A9E7C0D7-65A8-4C2D-8011-6D82E0F20551}">
      <dsp:nvSpPr>
        <dsp:cNvPr id="0" name=""/>
        <dsp:cNvSpPr/>
      </dsp:nvSpPr>
      <dsp:spPr>
        <a:xfrm>
          <a:off x="6149222" y="1091240"/>
          <a:ext cx="2741992" cy="23475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zh-CN" altLang="en-US" sz="1600" kern="1200" dirty="0"/>
            <a:t>定义：非</a:t>
          </a:r>
          <a:r>
            <a:rPr lang="en-US" altLang="zh-CN" sz="1600" kern="1200" dirty="0"/>
            <a:t>DNA</a:t>
          </a:r>
          <a:r>
            <a:rPr lang="zh-CN" altLang="en-US" sz="1600" kern="1200" dirty="0"/>
            <a:t>序列遗传信息改变产生的基因功能或表型变化同样可通过有丝分裂或减数分裂而保持</a:t>
          </a:r>
        </a:p>
      </dsp:txBody>
      <dsp:txXfrm>
        <a:off x="6587940" y="1091240"/>
        <a:ext cx="2303273" cy="2347551"/>
      </dsp:txXfrm>
    </dsp:sp>
    <dsp:sp modelId="{8F7344F2-40BF-4DEC-AB42-0589B737F10D}">
      <dsp:nvSpPr>
        <dsp:cNvPr id="0" name=""/>
        <dsp:cNvSpPr/>
      </dsp:nvSpPr>
      <dsp:spPr>
        <a:xfrm>
          <a:off x="6149222" y="3438791"/>
          <a:ext cx="2741992" cy="1817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zh-CN" altLang="en-US" sz="1600" kern="1200" dirty="0"/>
            <a:t>表观修饰（可遗传）</a:t>
          </a:r>
        </a:p>
      </dsp:txBody>
      <dsp:txXfrm>
        <a:off x="6587940" y="3438791"/>
        <a:ext cx="2303273" cy="1817789"/>
      </dsp:txXfrm>
    </dsp:sp>
    <dsp:sp modelId="{7E2F1783-546C-4E23-BD4F-35E5DD4C23D5}">
      <dsp:nvSpPr>
        <dsp:cNvPr id="0" name=""/>
        <dsp:cNvSpPr/>
      </dsp:nvSpPr>
      <dsp:spPr>
        <a:xfrm>
          <a:off x="4686825" y="360042"/>
          <a:ext cx="1827995" cy="182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zh-CN" altLang="en-US" sz="3500" kern="1200" dirty="0"/>
            <a:t>表观遗传</a:t>
          </a:r>
        </a:p>
      </dsp:txBody>
      <dsp:txXfrm>
        <a:off x="4954529" y="627746"/>
        <a:ext cx="1292587" cy="129258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7637-EE94-405B-9678-E7192BCEF52B}">
      <dsp:nvSpPr>
        <dsp:cNvPr id="0" name=""/>
        <dsp:cNvSpPr/>
      </dsp:nvSpPr>
      <dsp:spPr>
        <a:xfrm>
          <a:off x="4356727" y="2881825"/>
          <a:ext cx="556424" cy="1033442"/>
        </a:xfrm>
        <a:custGeom>
          <a:avLst/>
          <a:gdLst/>
          <a:ahLst/>
          <a:cxnLst/>
          <a:rect l="0" t="0" r="0" b="0"/>
          <a:pathLst>
            <a:path>
              <a:moveTo>
                <a:pt x="0" y="0"/>
              </a:moveTo>
              <a:lnTo>
                <a:pt x="278212" y="0"/>
              </a:lnTo>
              <a:lnTo>
                <a:pt x="278212" y="1033442"/>
              </a:lnTo>
              <a:lnTo>
                <a:pt x="556424" y="1033442"/>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05596" y="3369204"/>
        <a:ext cx="58685" cy="58685"/>
      </dsp:txXfrm>
    </dsp:sp>
    <dsp:sp modelId="{687208D2-AAC9-495A-8F4D-79FD8B1AEFA6}">
      <dsp:nvSpPr>
        <dsp:cNvPr id="0" name=""/>
        <dsp:cNvSpPr/>
      </dsp:nvSpPr>
      <dsp:spPr>
        <a:xfrm>
          <a:off x="4356727" y="2836105"/>
          <a:ext cx="542350" cy="91440"/>
        </a:xfrm>
        <a:custGeom>
          <a:avLst/>
          <a:gdLst/>
          <a:ahLst/>
          <a:cxnLst/>
          <a:rect l="0" t="0" r="0" b="0"/>
          <a:pathLst>
            <a:path>
              <a:moveTo>
                <a:pt x="0" y="45720"/>
              </a:moveTo>
              <a:lnTo>
                <a:pt x="542350" y="4572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14343" y="2868267"/>
        <a:ext cx="27117" cy="27117"/>
      </dsp:txXfrm>
    </dsp:sp>
    <dsp:sp modelId="{1204AC46-1368-4E85-8E08-18AA3EFE789E}">
      <dsp:nvSpPr>
        <dsp:cNvPr id="0" name=""/>
        <dsp:cNvSpPr/>
      </dsp:nvSpPr>
      <dsp:spPr>
        <a:xfrm>
          <a:off x="4356727" y="1848383"/>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98724" y="2335926"/>
        <a:ext cx="58355" cy="58355"/>
      </dsp:txXfrm>
    </dsp:sp>
    <dsp:sp modelId="{A9351E54-4F5F-4E87-8327-DED03B4A0A11}">
      <dsp:nvSpPr>
        <dsp:cNvPr id="0" name=""/>
        <dsp:cNvSpPr/>
      </dsp:nvSpPr>
      <dsp:spPr>
        <a:xfrm>
          <a:off x="1060416" y="2164290"/>
          <a:ext cx="584556" cy="717535"/>
        </a:xfrm>
        <a:custGeom>
          <a:avLst/>
          <a:gdLst/>
          <a:ahLst/>
          <a:cxnLst/>
          <a:rect l="0" t="0" r="0" b="0"/>
          <a:pathLst>
            <a:path>
              <a:moveTo>
                <a:pt x="0" y="0"/>
              </a:moveTo>
              <a:lnTo>
                <a:pt x="292278" y="0"/>
              </a:lnTo>
              <a:lnTo>
                <a:pt x="292278" y="717535"/>
              </a:lnTo>
              <a:lnTo>
                <a:pt x="584556" y="717535"/>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29557" y="2499920"/>
        <a:ext cx="46275" cy="46275"/>
      </dsp:txXfrm>
    </dsp:sp>
    <dsp:sp modelId="{13503DA3-6C85-4CF1-A2C0-0E5F1C626F27}">
      <dsp:nvSpPr>
        <dsp:cNvPr id="0" name=""/>
        <dsp:cNvSpPr/>
      </dsp:nvSpPr>
      <dsp:spPr>
        <a:xfrm>
          <a:off x="4356727" y="769220"/>
          <a:ext cx="542350" cy="91440"/>
        </a:xfrm>
        <a:custGeom>
          <a:avLst/>
          <a:gdLst/>
          <a:ahLst/>
          <a:cxnLst/>
          <a:rect l="0" t="0" r="0" b="0"/>
          <a:pathLst>
            <a:path>
              <a:moveTo>
                <a:pt x="0" y="45720"/>
              </a:moveTo>
              <a:lnTo>
                <a:pt x="542350" y="4572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14343" y="801381"/>
        <a:ext cx="27117" cy="27117"/>
      </dsp:txXfrm>
    </dsp:sp>
    <dsp:sp modelId="{FF6EDFEC-DAA3-4256-AD3A-039A474595E9}">
      <dsp:nvSpPr>
        <dsp:cNvPr id="0" name=""/>
        <dsp:cNvSpPr/>
      </dsp:nvSpPr>
      <dsp:spPr>
        <a:xfrm>
          <a:off x="1060416" y="814940"/>
          <a:ext cx="584556" cy="1349349"/>
        </a:xfrm>
        <a:custGeom>
          <a:avLst/>
          <a:gdLst/>
          <a:ahLst/>
          <a:cxnLst/>
          <a:rect l="0" t="0" r="0" b="0"/>
          <a:pathLst>
            <a:path>
              <a:moveTo>
                <a:pt x="0" y="1349349"/>
              </a:moveTo>
              <a:lnTo>
                <a:pt x="292278" y="1349349"/>
              </a:lnTo>
              <a:lnTo>
                <a:pt x="292278" y="0"/>
              </a:lnTo>
              <a:lnTo>
                <a:pt x="584556" y="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5931" y="1452852"/>
        <a:ext cx="73526" cy="73526"/>
      </dsp:txXfrm>
    </dsp:sp>
    <dsp:sp modelId="{3BF7A11A-1BD2-413C-BE07-36C3382A8928}">
      <dsp:nvSpPr>
        <dsp:cNvPr id="0" name=""/>
        <dsp:cNvSpPr/>
      </dsp:nvSpPr>
      <dsp:spPr>
        <a:xfrm rot="16200000">
          <a:off x="-1178651" y="1750913"/>
          <a:ext cx="3651381" cy="826754"/>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a:solidFill>
                <a:schemeClr val="tx1"/>
              </a:solidFill>
            </a:rPr>
            <a:t>DNA</a:t>
          </a:r>
          <a:r>
            <a:rPr lang="zh-CN" sz="3200" kern="1200" dirty="0">
              <a:solidFill>
                <a:schemeClr val="tx1"/>
              </a:solidFill>
            </a:rPr>
            <a:t>定点诱变</a:t>
          </a:r>
        </a:p>
      </dsp:txBody>
      <dsp:txXfrm>
        <a:off x="-1178651" y="1750913"/>
        <a:ext cx="3651381" cy="826754"/>
      </dsp:txXfrm>
    </dsp:sp>
    <dsp:sp modelId="{682BED0A-3A6E-48C2-8F38-75CB86E8F10A}">
      <dsp:nvSpPr>
        <dsp:cNvPr id="0" name=""/>
        <dsp:cNvSpPr/>
      </dsp:nvSpPr>
      <dsp:spPr>
        <a:xfrm>
          <a:off x="1644973" y="401563"/>
          <a:ext cx="2711753" cy="826754"/>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tx1"/>
              </a:solidFill>
            </a:rPr>
            <a:t>定义</a:t>
          </a:r>
        </a:p>
      </dsp:txBody>
      <dsp:txXfrm>
        <a:off x="1644973" y="401563"/>
        <a:ext cx="2711753" cy="826754"/>
      </dsp:txXfrm>
    </dsp:sp>
    <dsp:sp modelId="{97518642-38BF-4A5B-AAD4-9502BB3AF8C5}">
      <dsp:nvSpPr>
        <dsp:cNvPr id="0" name=""/>
        <dsp:cNvSpPr/>
      </dsp:nvSpPr>
      <dsp:spPr>
        <a:xfrm>
          <a:off x="4899077" y="401563"/>
          <a:ext cx="2711753" cy="826754"/>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sz="1700" kern="1200" dirty="0">
              <a:solidFill>
                <a:schemeClr val="tx1"/>
              </a:solidFill>
            </a:rPr>
            <a:t>在已知</a:t>
          </a:r>
          <a:r>
            <a:rPr lang="en-US" sz="1700" kern="1200" dirty="0">
              <a:solidFill>
                <a:schemeClr val="tx1"/>
              </a:solidFill>
            </a:rPr>
            <a:t>DNA</a:t>
          </a:r>
          <a:r>
            <a:rPr lang="zh-CN" sz="1700" kern="1200" dirty="0">
              <a:solidFill>
                <a:schemeClr val="tx1"/>
              </a:solidFill>
            </a:rPr>
            <a:t>序列中增加或转换核苷酸，特异性地产生实验所设计的突变。</a:t>
          </a:r>
        </a:p>
      </dsp:txBody>
      <dsp:txXfrm>
        <a:off x="4899077" y="401563"/>
        <a:ext cx="2711753" cy="826754"/>
      </dsp:txXfrm>
    </dsp:sp>
    <dsp:sp modelId="{049F3A9D-6969-46E9-A988-F6297971ADE8}">
      <dsp:nvSpPr>
        <dsp:cNvPr id="0" name=""/>
        <dsp:cNvSpPr/>
      </dsp:nvSpPr>
      <dsp:spPr>
        <a:xfrm>
          <a:off x="1644973" y="2468448"/>
          <a:ext cx="2711753" cy="826754"/>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tx1"/>
              </a:solidFill>
              <a:latin typeface="Calibri" panose="020F0502020204030204"/>
              <a:ea typeface="等线" panose="02010600030101010101" pitchFamily="2" charset="-122"/>
              <a:cs typeface="+mn-cs"/>
            </a:rPr>
            <a:t>方法</a:t>
          </a:r>
          <a:r>
            <a:rPr lang="zh-CN" altLang="en-US" sz="2800" kern="1200" dirty="0"/>
            <a:t>                </a:t>
          </a:r>
        </a:p>
      </dsp:txBody>
      <dsp:txXfrm>
        <a:off x="1644973" y="2468448"/>
        <a:ext cx="2711753" cy="826754"/>
      </dsp:txXfrm>
    </dsp:sp>
    <dsp:sp modelId="{6B5B2F86-5497-48DE-823B-F7EACFDBBB7E}">
      <dsp:nvSpPr>
        <dsp:cNvPr id="0" name=""/>
        <dsp:cNvSpPr/>
      </dsp:nvSpPr>
      <dsp:spPr>
        <a:xfrm>
          <a:off x="4899077" y="1435006"/>
          <a:ext cx="2711753" cy="826754"/>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sz="17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聚核苷酸单链模板介导的定点突变</a:t>
          </a:r>
          <a:endParaRPr lang="zh-CN" sz="1700" kern="1200" dirty="0">
            <a:solidFill>
              <a:schemeClr val="tx1"/>
            </a:solidFill>
          </a:endParaRPr>
        </a:p>
      </dsp:txBody>
      <dsp:txXfrm>
        <a:off x="4899077" y="1435006"/>
        <a:ext cx="2711753" cy="826754"/>
      </dsp:txXfrm>
    </dsp:sp>
    <dsp:sp modelId="{29F91FF4-DF05-49C1-B173-7B3DAB7489D3}">
      <dsp:nvSpPr>
        <dsp:cNvPr id="0" name=""/>
        <dsp:cNvSpPr/>
      </dsp:nvSpPr>
      <dsp:spPr>
        <a:xfrm>
          <a:off x="4899077" y="2468448"/>
          <a:ext cx="2711753" cy="826754"/>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sz="17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基于</a:t>
          </a:r>
          <a:r>
            <a:rPr lang="en-US" sz="17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PCR</a:t>
          </a:r>
          <a:r>
            <a:rPr lang="zh-CN" sz="17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的体外定点突变</a:t>
          </a:r>
          <a:endParaRPr lang="zh-CN" sz="1700" kern="1200" dirty="0">
            <a:solidFill>
              <a:schemeClr val="tx1"/>
            </a:solidFill>
          </a:endParaRPr>
        </a:p>
      </dsp:txBody>
      <dsp:txXfrm>
        <a:off x="4899077" y="2468448"/>
        <a:ext cx="2711753" cy="826754"/>
      </dsp:txXfrm>
    </dsp:sp>
    <dsp:sp modelId="{274D37B6-7BF1-446D-95C9-886AD161B5F8}">
      <dsp:nvSpPr>
        <dsp:cNvPr id="0" name=""/>
        <dsp:cNvSpPr/>
      </dsp:nvSpPr>
      <dsp:spPr>
        <a:xfrm>
          <a:off x="4913151" y="3501891"/>
          <a:ext cx="2711753" cy="826754"/>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solidFill>
                <a:schemeClr val="tx1"/>
              </a:solidFill>
            </a:rPr>
            <a:t>……</a:t>
          </a:r>
          <a:endParaRPr lang="zh-CN" sz="3200" kern="1200" dirty="0">
            <a:solidFill>
              <a:schemeClr val="tx1"/>
            </a:solidFill>
          </a:endParaRPr>
        </a:p>
      </dsp:txBody>
      <dsp:txXfrm>
        <a:off x="4913151" y="3501891"/>
        <a:ext cx="2711753" cy="82675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C2034-3231-4738-8D65-66F62563983D}">
      <dsp:nvSpPr>
        <dsp:cNvPr id="0" name=""/>
        <dsp:cNvSpPr/>
      </dsp:nvSpPr>
      <dsp:spPr>
        <a:xfrm>
          <a:off x="4658517" y="3823649"/>
          <a:ext cx="445504" cy="1366212"/>
        </a:xfrm>
        <a:custGeom>
          <a:avLst/>
          <a:gdLst/>
          <a:ahLst/>
          <a:cxnLst/>
          <a:rect l="0" t="0" r="0" b="0"/>
          <a:pathLst>
            <a:path>
              <a:moveTo>
                <a:pt x="0" y="0"/>
              </a:moveTo>
              <a:lnTo>
                <a:pt x="0" y="1366212"/>
              </a:lnTo>
              <a:lnTo>
                <a:pt x="445504" y="13662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9461F5-FB90-4072-8348-3DBCC1FE2A66}">
      <dsp:nvSpPr>
        <dsp:cNvPr id="0" name=""/>
        <dsp:cNvSpPr/>
      </dsp:nvSpPr>
      <dsp:spPr>
        <a:xfrm>
          <a:off x="3666662" y="1714929"/>
          <a:ext cx="2179866" cy="623705"/>
        </a:xfrm>
        <a:custGeom>
          <a:avLst/>
          <a:gdLst/>
          <a:ahLst/>
          <a:cxnLst/>
          <a:rect l="0" t="0" r="0" b="0"/>
          <a:pathLst>
            <a:path>
              <a:moveTo>
                <a:pt x="0" y="0"/>
              </a:moveTo>
              <a:lnTo>
                <a:pt x="0" y="311852"/>
              </a:lnTo>
              <a:lnTo>
                <a:pt x="2179866" y="311852"/>
              </a:lnTo>
              <a:lnTo>
                <a:pt x="2179866" y="6237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E8FECA-4795-4F7C-AA03-BA3FEE14D340}">
      <dsp:nvSpPr>
        <dsp:cNvPr id="0" name=""/>
        <dsp:cNvSpPr/>
      </dsp:nvSpPr>
      <dsp:spPr>
        <a:xfrm>
          <a:off x="1869795" y="1714929"/>
          <a:ext cx="1796866" cy="623705"/>
        </a:xfrm>
        <a:custGeom>
          <a:avLst/>
          <a:gdLst/>
          <a:ahLst/>
          <a:cxnLst/>
          <a:rect l="0" t="0" r="0" b="0"/>
          <a:pathLst>
            <a:path>
              <a:moveTo>
                <a:pt x="1796866" y="0"/>
              </a:moveTo>
              <a:lnTo>
                <a:pt x="1796866" y="311852"/>
              </a:lnTo>
              <a:lnTo>
                <a:pt x="0" y="311852"/>
              </a:lnTo>
              <a:lnTo>
                <a:pt x="0" y="6237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B5D434-1F88-4F56-A0C6-C31B671223C8}">
      <dsp:nvSpPr>
        <dsp:cNvPr id="0" name=""/>
        <dsp:cNvSpPr/>
      </dsp:nvSpPr>
      <dsp:spPr>
        <a:xfrm>
          <a:off x="2181648" y="229915"/>
          <a:ext cx="2970028" cy="14850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rPr>
            <a:t>反向遗传学</a:t>
          </a:r>
        </a:p>
      </dsp:txBody>
      <dsp:txXfrm>
        <a:off x="2181648" y="229915"/>
        <a:ext cx="2970028" cy="1485014"/>
      </dsp:txXfrm>
    </dsp:sp>
    <dsp:sp modelId="{A6E8116D-46E1-42AA-AA2B-5E8BBE57B1EC}">
      <dsp:nvSpPr>
        <dsp:cNvPr id="0" name=""/>
        <dsp:cNvSpPr/>
      </dsp:nvSpPr>
      <dsp:spPr>
        <a:xfrm>
          <a:off x="1781" y="2338634"/>
          <a:ext cx="3736027" cy="24859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rPr>
            <a:t>定义是指直接从生物遗传物质入手，利用现代生物学理论和技术，通过核苷酸序列的改变（替换、缺失、插入等）、基因表达沉默等手段创造突变体并研究突变所造成的表型效应，进而阐述生命发生的本质现象与规律的过程。</a:t>
          </a:r>
          <a:endParaRPr lang="zh-CN" altLang="en-US" sz="1800" kern="1200" dirty="0">
            <a:solidFill>
              <a:schemeClr val="tx1"/>
            </a:solidFill>
          </a:endParaRPr>
        </a:p>
      </dsp:txBody>
      <dsp:txXfrm>
        <a:off x="1781" y="2338634"/>
        <a:ext cx="3736027" cy="2485928"/>
      </dsp:txXfrm>
    </dsp:sp>
    <dsp:sp modelId="{5D21B998-AE8C-4900-A4FD-2F5FF79CF2C7}">
      <dsp:nvSpPr>
        <dsp:cNvPr id="0" name=""/>
        <dsp:cNvSpPr/>
      </dsp:nvSpPr>
      <dsp:spPr>
        <a:xfrm>
          <a:off x="4361515" y="2338634"/>
          <a:ext cx="2970028" cy="14850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sz="1800" kern="1200" dirty="0">
              <a:solidFill>
                <a:schemeClr val="tx1"/>
              </a:solidFill>
            </a:rPr>
            <a:t>反向遗传学技术基因敲除、</a:t>
          </a:r>
          <a:r>
            <a:rPr lang="en-US" sz="1800" kern="1200" dirty="0">
              <a:solidFill>
                <a:schemeClr val="tx1"/>
              </a:solidFill>
            </a:rPr>
            <a:t>RNAi</a:t>
          </a:r>
          <a:r>
            <a:rPr lang="zh-CN" sz="1800" kern="1200" dirty="0">
              <a:solidFill>
                <a:schemeClr val="tx1"/>
              </a:solidFill>
            </a:rPr>
            <a:t>、基因过表达、基因体外转录、基因定点突变、</a:t>
          </a:r>
          <a:r>
            <a:rPr lang="en-US" sz="1800" kern="1200" dirty="0">
              <a:solidFill>
                <a:schemeClr val="tx1"/>
              </a:solidFill>
            </a:rPr>
            <a:t>DNA</a:t>
          </a:r>
          <a:r>
            <a:rPr lang="zh-CN" sz="1800" kern="1200" dirty="0">
              <a:solidFill>
                <a:schemeClr val="tx1"/>
              </a:solidFill>
            </a:rPr>
            <a:t>重组表达等</a:t>
          </a:r>
        </a:p>
      </dsp:txBody>
      <dsp:txXfrm>
        <a:off x="4361515" y="2338634"/>
        <a:ext cx="2970028" cy="1485014"/>
      </dsp:txXfrm>
    </dsp:sp>
    <dsp:sp modelId="{50432BEB-A220-4D44-8BA9-E32FCD6B3307}">
      <dsp:nvSpPr>
        <dsp:cNvPr id="0" name=""/>
        <dsp:cNvSpPr/>
      </dsp:nvSpPr>
      <dsp:spPr>
        <a:xfrm>
          <a:off x="5104022" y="4447354"/>
          <a:ext cx="2780896" cy="14850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CRISPR/Cas9</a:t>
          </a:r>
          <a:endParaRPr lang="zh-CN" sz="1800" kern="1200" dirty="0">
            <a:solidFill>
              <a:schemeClr val="tx1"/>
            </a:solidFill>
          </a:endParaRPr>
        </a:p>
      </dsp:txBody>
      <dsp:txXfrm>
        <a:off x="5104022" y="4447354"/>
        <a:ext cx="2780896" cy="14850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E4FDC-D6F7-4CBA-825D-669FC2027CB9}">
      <dsp:nvSpPr>
        <dsp:cNvPr id="0" name=""/>
        <dsp:cNvSpPr/>
      </dsp:nvSpPr>
      <dsp:spPr>
        <a:xfrm>
          <a:off x="0" y="2478897"/>
          <a:ext cx="1451006" cy="1090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诱变剂的检测</a:t>
          </a:r>
        </a:p>
      </dsp:txBody>
      <dsp:txXfrm>
        <a:off x="31947" y="2510844"/>
        <a:ext cx="1387112" cy="1026841"/>
      </dsp:txXfrm>
    </dsp:sp>
    <dsp:sp modelId="{C7B41E73-171A-4651-83AA-4BBABA3F82C7}">
      <dsp:nvSpPr>
        <dsp:cNvPr id="0" name=""/>
        <dsp:cNvSpPr/>
      </dsp:nvSpPr>
      <dsp:spPr>
        <a:xfrm rot="16799555">
          <a:off x="887919" y="2346354"/>
          <a:ext cx="1362617" cy="13873"/>
        </a:xfrm>
        <a:custGeom>
          <a:avLst/>
          <a:gdLst/>
          <a:ahLst/>
          <a:cxnLst/>
          <a:rect l="0" t="0" r="0" b="0"/>
          <a:pathLst>
            <a:path>
              <a:moveTo>
                <a:pt x="0" y="6936"/>
              </a:moveTo>
              <a:lnTo>
                <a:pt x="1362617" y="6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1535162" y="2319225"/>
        <a:ext cx="68130" cy="68130"/>
      </dsp:txXfrm>
    </dsp:sp>
    <dsp:sp modelId="{AA2BB091-ABF9-4321-84D1-BF2D07F21B2B}">
      <dsp:nvSpPr>
        <dsp:cNvPr id="0" name=""/>
        <dsp:cNvSpPr/>
      </dsp:nvSpPr>
      <dsp:spPr>
        <a:xfrm>
          <a:off x="1687449" y="1293759"/>
          <a:ext cx="972563" cy="777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分类</a:t>
          </a:r>
        </a:p>
      </dsp:txBody>
      <dsp:txXfrm>
        <a:off x="1710210" y="1316520"/>
        <a:ext cx="927041" cy="731595"/>
      </dsp:txXfrm>
    </dsp:sp>
    <dsp:sp modelId="{8E561F47-3B38-4D18-99BC-3CD38EDF53D2}">
      <dsp:nvSpPr>
        <dsp:cNvPr id="0" name=""/>
        <dsp:cNvSpPr/>
      </dsp:nvSpPr>
      <dsp:spPr>
        <a:xfrm rot="18308667">
          <a:off x="2462071" y="1293966"/>
          <a:ext cx="932893" cy="13873"/>
        </a:xfrm>
        <a:custGeom>
          <a:avLst/>
          <a:gdLst/>
          <a:ahLst/>
          <a:cxnLst/>
          <a:rect l="0" t="0" r="0" b="0"/>
          <a:pathLst>
            <a:path>
              <a:moveTo>
                <a:pt x="0" y="6936"/>
              </a:moveTo>
              <a:lnTo>
                <a:pt x="932893"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905195" y="1277580"/>
        <a:ext cx="46644" cy="46644"/>
      </dsp:txXfrm>
    </dsp:sp>
    <dsp:sp modelId="{E707F234-8D6D-4E58-91FB-C86875FEE2E9}">
      <dsp:nvSpPr>
        <dsp:cNvPr id="0" name=""/>
        <dsp:cNvSpPr/>
      </dsp:nvSpPr>
      <dsp:spPr>
        <a:xfrm>
          <a:off x="3197023" y="525030"/>
          <a:ext cx="5924653" cy="7889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化学诱变剂：碱基类似物</a:t>
          </a:r>
        </a:p>
      </dsp:txBody>
      <dsp:txXfrm>
        <a:off x="3220130" y="548137"/>
        <a:ext cx="5878439" cy="742700"/>
      </dsp:txXfrm>
    </dsp:sp>
    <dsp:sp modelId="{43E87C61-D78D-4384-9A1C-74CB220CB73D}">
      <dsp:nvSpPr>
        <dsp:cNvPr id="0" name=""/>
        <dsp:cNvSpPr/>
      </dsp:nvSpPr>
      <dsp:spPr>
        <a:xfrm rot="386037">
          <a:off x="2658176" y="1708052"/>
          <a:ext cx="583106" cy="13873"/>
        </a:xfrm>
        <a:custGeom>
          <a:avLst/>
          <a:gdLst/>
          <a:ahLst/>
          <a:cxnLst/>
          <a:rect l="0" t="0" r="0" b="0"/>
          <a:pathLst>
            <a:path>
              <a:moveTo>
                <a:pt x="0" y="6936"/>
              </a:moveTo>
              <a:lnTo>
                <a:pt x="583106"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935152" y="1700410"/>
        <a:ext cx="29155" cy="29155"/>
      </dsp:txXfrm>
    </dsp:sp>
    <dsp:sp modelId="{EA0FA454-82E7-4055-BC55-E99334EB50B1}">
      <dsp:nvSpPr>
        <dsp:cNvPr id="0" name=""/>
        <dsp:cNvSpPr/>
      </dsp:nvSpPr>
      <dsp:spPr>
        <a:xfrm>
          <a:off x="3239446" y="1401626"/>
          <a:ext cx="5874420" cy="6920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物理诱变剂：射线</a:t>
          </a:r>
        </a:p>
      </dsp:txBody>
      <dsp:txXfrm>
        <a:off x="3259716" y="1421896"/>
        <a:ext cx="5833880" cy="651526"/>
      </dsp:txXfrm>
    </dsp:sp>
    <dsp:sp modelId="{63C90098-48E7-45DE-864A-E3A19EAE31D1}">
      <dsp:nvSpPr>
        <dsp:cNvPr id="0" name=""/>
        <dsp:cNvSpPr/>
      </dsp:nvSpPr>
      <dsp:spPr>
        <a:xfrm rot="3319548">
          <a:off x="2451453" y="2073254"/>
          <a:ext cx="967590" cy="13873"/>
        </a:xfrm>
        <a:custGeom>
          <a:avLst/>
          <a:gdLst/>
          <a:ahLst/>
          <a:cxnLst/>
          <a:rect l="0" t="0" r="0" b="0"/>
          <a:pathLst>
            <a:path>
              <a:moveTo>
                <a:pt x="0" y="6936"/>
              </a:moveTo>
              <a:lnTo>
                <a:pt x="967590"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911058" y="2056001"/>
        <a:ext cx="48379" cy="48379"/>
      </dsp:txXfrm>
    </dsp:sp>
    <dsp:sp modelId="{247AAD76-7539-468E-AFDB-29E6595048F6}">
      <dsp:nvSpPr>
        <dsp:cNvPr id="0" name=""/>
        <dsp:cNvSpPr/>
      </dsp:nvSpPr>
      <dsp:spPr>
        <a:xfrm>
          <a:off x="3210483" y="2152153"/>
          <a:ext cx="5881131" cy="6518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生物诱变剂：黄曲霉毒素</a:t>
          </a:r>
        </a:p>
      </dsp:txBody>
      <dsp:txXfrm>
        <a:off x="3229574" y="2171244"/>
        <a:ext cx="5842949" cy="613639"/>
      </dsp:txXfrm>
    </dsp:sp>
    <dsp:sp modelId="{D4F3F9FB-E432-4EEF-962F-66A2C8326CEE}">
      <dsp:nvSpPr>
        <dsp:cNvPr id="0" name=""/>
        <dsp:cNvSpPr/>
      </dsp:nvSpPr>
      <dsp:spPr>
        <a:xfrm rot="4721397">
          <a:off x="930184" y="3652630"/>
          <a:ext cx="1295768" cy="13873"/>
        </a:xfrm>
        <a:custGeom>
          <a:avLst/>
          <a:gdLst/>
          <a:ahLst/>
          <a:cxnLst/>
          <a:rect l="0" t="0" r="0" b="0"/>
          <a:pathLst>
            <a:path>
              <a:moveTo>
                <a:pt x="0" y="6936"/>
              </a:moveTo>
              <a:lnTo>
                <a:pt x="1295768" y="6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1545674" y="3627172"/>
        <a:ext cx="64788" cy="64788"/>
      </dsp:txXfrm>
    </dsp:sp>
    <dsp:sp modelId="{78BD4084-CA7F-4199-97D9-8AE403CC6E03}">
      <dsp:nvSpPr>
        <dsp:cNvPr id="0" name=""/>
        <dsp:cNvSpPr/>
      </dsp:nvSpPr>
      <dsp:spPr>
        <a:xfrm>
          <a:off x="1705130" y="3874177"/>
          <a:ext cx="955193" cy="8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检测方法：</a:t>
          </a:r>
        </a:p>
      </dsp:txBody>
      <dsp:txXfrm>
        <a:off x="1729773" y="3898820"/>
        <a:ext cx="905907" cy="792098"/>
      </dsp:txXfrm>
    </dsp:sp>
    <dsp:sp modelId="{3C939ECB-0B93-4DA4-B87B-2F398C27AE37}">
      <dsp:nvSpPr>
        <dsp:cNvPr id="0" name=""/>
        <dsp:cNvSpPr/>
      </dsp:nvSpPr>
      <dsp:spPr>
        <a:xfrm rot="17905780">
          <a:off x="2414888" y="3875969"/>
          <a:ext cx="936916" cy="13873"/>
        </a:xfrm>
        <a:custGeom>
          <a:avLst/>
          <a:gdLst/>
          <a:ahLst/>
          <a:cxnLst/>
          <a:rect l="0" t="0" r="0" b="0"/>
          <a:pathLst>
            <a:path>
              <a:moveTo>
                <a:pt x="0" y="6936"/>
              </a:moveTo>
              <a:lnTo>
                <a:pt x="936916"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859924" y="3859483"/>
        <a:ext cx="46845" cy="46845"/>
      </dsp:txXfrm>
    </dsp:sp>
    <dsp:sp modelId="{D2FA3BC6-729E-43E2-BD49-A92BF4FC10FF}">
      <dsp:nvSpPr>
        <dsp:cNvPr id="0" name=""/>
        <dsp:cNvSpPr/>
      </dsp:nvSpPr>
      <dsp:spPr>
        <a:xfrm>
          <a:off x="3106370" y="2872779"/>
          <a:ext cx="5913284" cy="1196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Ames</a:t>
          </a:r>
          <a:r>
            <a:rPr lang="zh-CN" sz="2400" kern="1200" dirty="0">
              <a:solidFill>
                <a:schemeClr val="tx1"/>
              </a:solidFill>
              <a:hlinkClick xmlns:r="http://schemas.openxmlformats.org/officeDocument/2006/relationships" r:id="" action="ppaction://hlinksldjump">
                <a:extLst>
                  <a:ext uri="{A12FA001-AC4F-418D-AE19-62706E023703}">
                    <ahyp:hlinkClr xmlns="" xmlns:ahyp="http://schemas.microsoft.com/office/drawing/2018/hyperlinkcolor" val="tx"/>
                  </a:ext>
                </a:extLst>
              </a:hlinkClick>
            </a:rPr>
            <a:t>检测</a:t>
          </a:r>
          <a:r>
            <a:rPr lang="zh-CN" sz="2400" kern="1200" dirty="0">
              <a:solidFill>
                <a:schemeClr val="tx1"/>
              </a:solidFill>
            </a:rPr>
            <a:t>：</a:t>
          </a:r>
          <a:r>
            <a:rPr lang="en-US" sz="2400" kern="1200" dirty="0">
              <a:solidFill>
                <a:schemeClr val="tx1"/>
              </a:solidFill>
            </a:rPr>
            <a:t>B.Ames20</a:t>
          </a:r>
          <a:r>
            <a:rPr lang="zh-CN" sz="2400" kern="1200" dirty="0">
              <a:solidFill>
                <a:schemeClr val="tx1"/>
              </a:solidFill>
            </a:rPr>
            <a:t>世纪</a:t>
          </a:r>
          <a:r>
            <a:rPr lang="en-US" sz="2400" kern="1200" dirty="0">
              <a:solidFill>
                <a:schemeClr val="tx1"/>
              </a:solidFill>
            </a:rPr>
            <a:t>70</a:t>
          </a:r>
          <a:r>
            <a:rPr lang="zh-CN" sz="2400" kern="1200" dirty="0">
              <a:solidFill>
                <a:schemeClr val="tx1"/>
              </a:solidFill>
            </a:rPr>
            <a:t>年代</a:t>
          </a:r>
          <a:r>
            <a:rPr lang="en-US" altLang="zh-CN" sz="2400" kern="1200" dirty="0">
              <a:solidFill>
                <a:schemeClr val="tx1"/>
              </a:solidFill>
            </a:rPr>
            <a:t>                 </a:t>
          </a:r>
          <a:r>
            <a:rPr lang="zh-CN" sz="2400" kern="1200" dirty="0">
              <a:solidFill>
                <a:schemeClr val="tx1"/>
              </a:solidFill>
            </a:rPr>
            <a:t>材料：组蛋白营养缺陷型沙门氏菌</a:t>
          </a:r>
        </a:p>
      </dsp:txBody>
      <dsp:txXfrm>
        <a:off x="3141409" y="2907818"/>
        <a:ext cx="5843206" cy="1126248"/>
      </dsp:txXfrm>
    </dsp:sp>
    <dsp:sp modelId="{1687923E-365E-4458-8A79-FE8A26335C12}">
      <dsp:nvSpPr>
        <dsp:cNvPr id="0" name=""/>
        <dsp:cNvSpPr/>
      </dsp:nvSpPr>
      <dsp:spPr>
        <a:xfrm rot="603207">
          <a:off x="2656169" y="4335161"/>
          <a:ext cx="541098" cy="13873"/>
        </a:xfrm>
        <a:custGeom>
          <a:avLst/>
          <a:gdLst/>
          <a:ahLst/>
          <a:cxnLst/>
          <a:rect l="0" t="0" r="0" b="0"/>
          <a:pathLst>
            <a:path>
              <a:moveTo>
                <a:pt x="0" y="6936"/>
              </a:moveTo>
              <a:lnTo>
                <a:pt x="541098"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913191" y="4328570"/>
        <a:ext cx="27054" cy="27054"/>
      </dsp:txXfrm>
    </dsp:sp>
    <dsp:sp modelId="{C476047F-F825-412F-8970-2D7D3A995BC0}">
      <dsp:nvSpPr>
        <dsp:cNvPr id="0" name=""/>
        <dsp:cNvSpPr/>
      </dsp:nvSpPr>
      <dsp:spPr>
        <a:xfrm>
          <a:off x="3193113" y="4146186"/>
          <a:ext cx="5777358" cy="4862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sz="2400" kern="1200" dirty="0">
              <a:solidFill>
                <a:schemeClr val="tx1"/>
              </a:solidFill>
            </a:rPr>
            <a:t>单细胞凝胶电泳</a:t>
          </a:r>
          <a:r>
            <a:rPr lang="en-US" sz="2400" kern="1200" dirty="0">
              <a:solidFill>
                <a:schemeClr val="tx1"/>
              </a:solidFill>
            </a:rPr>
            <a:t>/</a:t>
          </a:r>
          <a:r>
            <a:rPr lang="zh-CN" sz="2400" kern="1200" dirty="0">
              <a:solidFill>
                <a:schemeClr val="tx1"/>
              </a:solidFill>
            </a:rPr>
            <a:t>彗星实验</a:t>
          </a:r>
        </a:p>
      </dsp:txBody>
      <dsp:txXfrm>
        <a:off x="3207356" y="4160429"/>
        <a:ext cx="5748872" cy="457795"/>
      </dsp:txXfrm>
    </dsp:sp>
    <dsp:sp modelId="{60A009AF-86A8-4736-804C-EA003E8D4F70}">
      <dsp:nvSpPr>
        <dsp:cNvPr id="0" name=""/>
        <dsp:cNvSpPr/>
      </dsp:nvSpPr>
      <dsp:spPr>
        <a:xfrm rot="3642697">
          <a:off x="2382173" y="4762868"/>
          <a:ext cx="1089091" cy="13873"/>
        </a:xfrm>
        <a:custGeom>
          <a:avLst/>
          <a:gdLst/>
          <a:ahLst/>
          <a:cxnLst/>
          <a:rect l="0" t="0" r="0" b="0"/>
          <a:pathLst>
            <a:path>
              <a:moveTo>
                <a:pt x="0" y="6936"/>
              </a:moveTo>
              <a:lnTo>
                <a:pt x="1089091" y="69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899491" y="4742577"/>
        <a:ext cx="54454" cy="54454"/>
      </dsp:txXfrm>
    </dsp:sp>
    <dsp:sp modelId="{A3CCB95D-62D5-4454-880D-35065D233C20}">
      <dsp:nvSpPr>
        <dsp:cNvPr id="0" name=""/>
        <dsp:cNvSpPr/>
      </dsp:nvSpPr>
      <dsp:spPr>
        <a:xfrm>
          <a:off x="3193113" y="4705410"/>
          <a:ext cx="5742054" cy="10786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rPr>
            <a:t>植物诱变检测：染色体畸变监测法、表型监测法、紫露草微核监测法</a:t>
          </a:r>
        </a:p>
      </dsp:txBody>
      <dsp:txXfrm>
        <a:off x="3224706" y="4737003"/>
        <a:ext cx="5678868" cy="101547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884B0-5FF3-4C53-BBB0-62BC6FC42B68}">
      <dsp:nvSpPr>
        <dsp:cNvPr id="0" name=""/>
        <dsp:cNvSpPr/>
      </dsp:nvSpPr>
      <dsp:spPr>
        <a:xfrm>
          <a:off x="0" y="3348"/>
          <a:ext cx="9144000"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1AC188AC-A35C-479F-91F2-74CDC5D1A181}">
      <dsp:nvSpPr>
        <dsp:cNvPr id="0" name=""/>
        <dsp:cNvSpPr/>
      </dsp:nvSpPr>
      <dsp:spPr>
        <a:xfrm>
          <a:off x="0" y="3348"/>
          <a:ext cx="1031489" cy="685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a:lnSpc>
              <a:spcPct val="90000"/>
            </a:lnSpc>
            <a:spcBef>
              <a:spcPct val="0"/>
            </a:spcBef>
            <a:spcAft>
              <a:spcPct val="35000"/>
            </a:spcAft>
          </a:pPr>
          <a:r>
            <a:rPr lang="zh-CN" altLang="en-US" sz="4300" kern="1200" dirty="0"/>
            <a:t>基因突变的防护与修复</a:t>
          </a:r>
        </a:p>
      </dsp:txBody>
      <dsp:txXfrm>
        <a:off x="0" y="3348"/>
        <a:ext cx="1031489" cy="6851302"/>
      </dsp:txXfrm>
    </dsp:sp>
    <dsp:sp modelId="{3959A1CA-36F1-44B0-812D-3A979A180327}">
      <dsp:nvSpPr>
        <dsp:cNvPr id="0" name=""/>
        <dsp:cNvSpPr/>
      </dsp:nvSpPr>
      <dsp:spPr>
        <a:xfrm>
          <a:off x="1121634" y="141846"/>
          <a:ext cx="465056" cy="276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a:t>DNA</a:t>
          </a:r>
          <a:r>
            <a:rPr lang="zh-CN" altLang="en-US" sz="1600" kern="1200" dirty="0">
              <a:latin typeface="微软雅黑" pitchFamily="34" charset="-122"/>
              <a:ea typeface="微软雅黑" pitchFamily="34" charset="-122"/>
            </a:rPr>
            <a:t>损失的防护机制</a:t>
          </a:r>
          <a:r>
            <a:rPr lang="en-US" altLang="zh-CN" sz="1600" kern="1200" dirty="0">
              <a:latin typeface="微软雅黑" pitchFamily="34" charset="-122"/>
              <a:ea typeface="微软雅黑" pitchFamily="34" charset="-122"/>
            </a:rPr>
            <a:t> </a:t>
          </a:r>
          <a:endParaRPr lang="zh-CN" altLang="en-US" sz="1600" kern="1200" dirty="0">
            <a:latin typeface="微软雅黑" pitchFamily="34" charset="-122"/>
            <a:ea typeface="微软雅黑" pitchFamily="34" charset="-122"/>
          </a:endParaRPr>
        </a:p>
      </dsp:txBody>
      <dsp:txXfrm>
        <a:off x="1121634" y="141846"/>
        <a:ext cx="465056" cy="2769960"/>
      </dsp:txXfrm>
    </dsp:sp>
    <dsp:sp modelId="{E0D5D508-48E8-4DD7-84F8-62C9F81DAF7C}">
      <dsp:nvSpPr>
        <dsp:cNvPr id="0" name=""/>
        <dsp:cNvSpPr/>
      </dsp:nvSpPr>
      <dsp:spPr>
        <a:xfrm>
          <a:off x="1998110" y="367601"/>
          <a:ext cx="1512035" cy="537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密码的结构</a:t>
          </a:r>
        </a:p>
      </dsp:txBody>
      <dsp:txXfrm>
        <a:off x="1998110" y="367601"/>
        <a:ext cx="1512035" cy="537509"/>
      </dsp:txXfrm>
    </dsp:sp>
    <dsp:sp modelId="{59386B3D-684B-4250-9121-42C29E0EB36D}">
      <dsp:nvSpPr>
        <dsp:cNvPr id="0" name=""/>
        <dsp:cNvSpPr/>
      </dsp:nvSpPr>
      <dsp:spPr>
        <a:xfrm>
          <a:off x="3664251" y="125843"/>
          <a:ext cx="4736692" cy="724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遗传密码的简并性</a:t>
          </a:r>
        </a:p>
        <a:p>
          <a:pPr marL="57150" lvl="1" indent="-57150" algn="l" defTabSz="488950">
            <a:lnSpc>
              <a:spcPct val="90000"/>
            </a:lnSpc>
            <a:spcBef>
              <a:spcPct val="0"/>
            </a:spcBef>
            <a:spcAft>
              <a:spcPct val="15000"/>
            </a:spcAft>
            <a:buChar char="••"/>
          </a:pPr>
          <a:r>
            <a:rPr lang="zh-CN" altLang="en-US" sz="1100" kern="1200" dirty="0"/>
            <a:t>许多单个剪辑的替换翻译出相同的氨基酸</a:t>
          </a:r>
        </a:p>
        <a:p>
          <a:pPr marL="57150" lvl="1" indent="-57150" algn="l" defTabSz="488950">
            <a:lnSpc>
              <a:spcPct val="90000"/>
            </a:lnSpc>
            <a:spcBef>
              <a:spcPct val="0"/>
            </a:spcBef>
            <a:spcAft>
              <a:spcPct val="15000"/>
            </a:spcAft>
            <a:buChar char="••"/>
          </a:pPr>
          <a:r>
            <a:rPr lang="zh-CN" altLang="en-US" sz="1100" kern="1200" dirty="0"/>
            <a:t>许多类似的密码子常翻译出类似性质的氨基酸</a:t>
          </a:r>
        </a:p>
      </dsp:txBody>
      <dsp:txXfrm>
        <a:off x="3664251" y="125843"/>
        <a:ext cx="4736692" cy="724853"/>
      </dsp:txXfrm>
    </dsp:sp>
    <dsp:sp modelId="{D0259857-A214-4271-A49D-CC24D29D3053}">
      <dsp:nvSpPr>
        <dsp:cNvPr id="0" name=""/>
        <dsp:cNvSpPr/>
      </dsp:nvSpPr>
      <dsp:spPr>
        <a:xfrm>
          <a:off x="1586691" y="866699"/>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F126F6E-1BE8-40AB-8A6B-15F32C4FBE0A}">
      <dsp:nvSpPr>
        <dsp:cNvPr id="0" name=""/>
        <dsp:cNvSpPr/>
      </dsp:nvSpPr>
      <dsp:spPr>
        <a:xfrm>
          <a:off x="2070984" y="943671"/>
          <a:ext cx="1512035" cy="39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回复突变</a:t>
          </a:r>
        </a:p>
      </dsp:txBody>
      <dsp:txXfrm>
        <a:off x="2070984" y="943671"/>
        <a:ext cx="1512035" cy="397200"/>
      </dsp:txXfrm>
    </dsp:sp>
    <dsp:sp modelId="{08128843-4666-4F57-98D8-A06348D311C2}">
      <dsp:nvSpPr>
        <dsp:cNvPr id="0" name=""/>
        <dsp:cNvSpPr/>
      </dsp:nvSpPr>
      <dsp:spPr>
        <a:xfrm>
          <a:off x="3664251" y="934462"/>
          <a:ext cx="4988431" cy="35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altLang="zh-CN" sz="1100" kern="1200" dirty="0">
              <a:latin typeface="+mn-ea"/>
              <a:ea typeface="+mn-ea"/>
            </a:rPr>
            <a:t> </a:t>
          </a:r>
          <a:r>
            <a:rPr lang="zh-CN" altLang="en-US" sz="1100" kern="1200" dirty="0">
              <a:latin typeface="+mn-ea"/>
              <a:ea typeface="+mn-ea"/>
            </a:rPr>
            <a:t>某个座位遗传密码的回复突变可使突变型恢复成原来的野生型</a:t>
          </a:r>
        </a:p>
      </dsp:txBody>
      <dsp:txXfrm>
        <a:off x="3664251" y="934462"/>
        <a:ext cx="4988431" cy="355144"/>
      </dsp:txXfrm>
    </dsp:sp>
    <dsp:sp modelId="{B71959F4-1282-4149-B100-24BAAEF6DB2B}">
      <dsp:nvSpPr>
        <dsp:cNvPr id="0" name=""/>
        <dsp:cNvSpPr/>
      </dsp:nvSpPr>
      <dsp:spPr>
        <a:xfrm>
          <a:off x="1590856" y="1277501"/>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0A5043C9-5511-4199-94BC-3B694D6FE5F1}">
      <dsp:nvSpPr>
        <dsp:cNvPr id="0" name=""/>
        <dsp:cNvSpPr/>
      </dsp:nvSpPr>
      <dsp:spPr>
        <a:xfrm>
          <a:off x="1852384" y="1447719"/>
          <a:ext cx="1725262" cy="523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抑制因子突变</a:t>
          </a:r>
        </a:p>
      </dsp:txBody>
      <dsp:txXfrm>
        <a:off x="1852384" y="1447719"/>
        <a:ext cx="1725262" cy="523425"/>
      </dsp:txXfrm>
    </dsp:sp>
    <dsp:sp modelId="{FB0B5075-884F-4532-9FA7-CC9680D3D5C3}">
      <dsp:nvSpPr>
        <dsp:cNvPr id="0" name=""/>
        <dsp:cNvSpPr/>
      </dsp:nvSpPr>
      <dsp:spPr>
        <a:xfrm>
          <a:off x="3664251" y="1373657"/>
          <a:ext cx="2446881" cy="496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包括基因间抑制和基因内抑制</a:t>
          </a:r>
        </a:p>
      </dsp:txBody>
      <dsp:txXfrm>
        <a:off x="3664251" y="1373657"/>
        <a:ext cx="2446881" cy="496503"/>
      </dsp:txXfrm>
    </dsp:sp>
    <dsp:sp modelId="{C0A89E5D-11E9-4582-BB22-EE7FCF00AAF1}">
      <dsp:nvSpPr>
        <dsp:cNvPr id="0" name=""/>
        <dsp:cNvSpPr/>
      </dsp:nvSpPr>
      <dsp:spPr>
        <a:xfrm>
          <a:off x="3664251" y="1708524"/>
          <a:ext cx="4471920" cy="221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原理：另一座位上的突变掩盖了原来座位上的突变</a:t>
          </a:r>
        </a:p>
      </dsp:txBody>
      <dsp:txXfrm>
        <a:off x="3664251" y="1708524"/>
        <a:ext cx="4471920" cy="221614"/>
      </dsp:txXfrm>
    </dsp:sp>
    <dsp:sp modelId="{E2AB5363-0ADD-44F4-A200-D3DD2BF8B352}">
      <dsp:nvSpPr>
        <dsp:cNvPr id="0" name=""/>
        <dsp:cNvSpPr/>
      </dsp:nvSpPr>
      <dsp:spPr>
        <a:xfrm>
          <a:off x="1586691" y="1982018"/>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8780EF3-3583-4EAF-BFD2-BA7B2B05D642}">
      <dsp:nvSpPr>
        <dsp:cNvPr id="0" name=""/>
        <dsp:cNvSpPr/>
      </dsp:nvSpPr>
      <dsp:spPr>
        <a:xfrm>
          <a:off x="1852386" y="2023789"/>
          <a:ext cx="1869767" cy="419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二倍体和多倍体</a:t>
          </a:r>
        </a:p>
      </dsp:txBody>
      <dsp:txXfrm>
        <a:off x="1852386" y="2023789"/>
        <a:ext cx="1869767" cy="419292"/>
      </dsp:txXfrm>
    </dsp:sp>
    <dsp:sp modelId="{54AF8AD3-61F7-4FD1-AD24-6DFDFDC3F68E}">
      <dsp:nvSpPr>
        <dsp:cNvPr id="0" name=""/>
        <dsp:cNvSpPr/>
      </dsp:nvSpPr>
      <dsp:spPr>
        <a:xfrm>
          <a:off x="3648718" y="2081877"/>
          <a:ext cx="5495281" cy="417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具有两套以上染色体组，比单倍体和低等生物表现更强的保护性</a:t>
          </a:r>
        </a:p>
      </dsp:txBody>
      <dsp:txXfrm>
        <a:off x="3648718" y="2081877"/>
        <a:ext cx="5495281" cy="417357"/>
      </dsp:txXfrm>
    </dsp:sp>
    <dsp:sp modelId="{7227A61C-95A4-4B0D-949B-A87E5560A84D}">
      <dsp:nvSpPr>
        <dsp:cNvPr id="0" name=""/>
        <dsp:cNvSpPr/>
      </dsp:nvSpPr>
      <dsp:spPr>
        <a:xfrm>
          <a:off x="1586691" y="2401311"/>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CDBDF5DA-58F4-4D9D-AD11-F534661A668D}">
      <dsp:nvSpPr>
        <dsp:cNvPr id="0" name=""/>
        <dsp:cNvSpPr/>
      </dsp:nvSpPr>
      <dsp:spPr>
        <a:xfrm>
          <a:off x="1998133" y="2455830"/>
          <a:ext cx="1512035" cy="472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致死和选择</a:t>
          </a:r>
        </a:p>
      </dsp:txBody>
      <dsp:txXfrm>
        <a:off x="1998133" y="2455830"/>
        <a:ext cx="1512035" cy="472566"/>
      </dsp:txXfrm>
    </dsp:sp>
    <dsp:sp modelId="{B3CE7E14-79A3-4C3A-9157-14B1C744F250}">
      <dsp:nvSpPr>
        <dsp:cNvPr id="0" name=""/>
        <dsp:cNvSpPr/>
      </dsp:nvSpPr>
      <dsp:spPr>
        <a:xfrm>
          <a:off x="3697168" y="2455830"/>
          <a:ext cx="5333508" cy="50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如果防护机制未起作用，一个突变可能是致死的，含此突变的细胞将被选择所淘汰</a:t>
          </a:r>
        </a:p>
      </dsp:txBody>
      <dsp:txXfrm>
        <a:off x="3697168" y="2455830"/>
        <a:ext cx="5333508" cy="503013"/>
      </dsp:txXfrm>
    </dsp:sp>
    <dsp:sp modelId="{43DB5AC2-B5E5-4E0D-A426-7278BBA7A52A}">
      <dsp:nvSpPr>
        <dsp:cNvPr id="0" name=""/>
        <dsp:cNvSpPr/>
      </dsp:nvSpPr>
      <dsp:spPr>
        <a:xfrm>
          <a:off x="1031489" y="2911806"/>
          <a:ext cx="4807743"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8800E75-A737-42B8-BFE6-0306B7620A51}">
      <dsp:nvSpPr>
        <dsp:cNvPr id="0" name=""/>
        <dsp:cNvSpPr/>
      </dsp:nvSpPr>
      <dsp:spPr>
        <a:xfrm>
          <a:off x="1121634" y="3050304"/>
          <a:ext cx="584809" cy="366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a:latin typeface="微软雅黑" pitchFamily="34" charset="-122"/>
              <a:ea typeface="微软雅黑" pitchFamily="34" charset="-122"/>
            </a:rPr>
            <a:t>基因突变的修复</a:t>
          </a:r>
        </a:p>
      </dsp:txBody>
      <dsp:txXfrm>
        <a:off x="1121634" y="3050304"/>
        <a:ext cx="584809" cy="3661139"/>
      </dsp:txXfrm>
    </dsp:sp>
    <dsp:sp modelId="{CA4D5BE8-2F0B-4AA9-87CB-C0205C89FD2F}">
      <dsp:nvSpPr>
        <dsp:cNvPr id="0" name=""/>
        <dsp:cNvSpPr/>
      </dsp:nvSpPr>
      <dsp:spPr>
        <a:xfrm>
          <a:off x="2186236" y="3103905"/>
          <a:ext cx="1512035" cy="895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直接修复</a:t>
          </a:r>
        </a:p>
      </dsp:txBody>
      <dsp:txXfrm>
        <a:off x="2186236" y="3103905"/>
        <a:ext cx="1512035" cy="895592"/>
      </dsp:txXfrm>
    </dsp:sp>
    <dsp:sp modelId="{EF77AADD-CFB8-4750-BBF6-663356F003F5}">
      <dsp:nvSpPr>
        <dsp:cNvPr id="0" name=""/>
        <dsp:cNvSpPr/>
      </dsp:nvSpPr>
      <dsp:spPr>
        <a:xfrm>
          <a:off x="3779483" y="3004270"/>
          <a:ext cx="2015482" cy="14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光修复</a:t>
          </a:r>
          <a:r>
            <a:rPr lang="en-US" altLang="zh-CN" sz="1100" kern="1200" dirty="0"/>
            <a:t>/</a:t>
          </a:r>
          <a:r>
            <a:rPr lang="zh-CN" altLang="en-US" sz="1100" kern="1200" dirty="0"/>
            <a:t>光复活作用</a:t>
          </a:r>
        </a:p>
      </dsp:txBody>
      <dsp:txXfrm>
        <a:off x="3779483" y="3004270"/>
        <a:ext cx="2015482" cy="144656"/>
      </dsp:txXfrm>
    </dsp:sp>
    <dsp:sp modelId="{1DA46E7C-97EC-409D-BA3B-E2565F1B69D7}">
      <dsp:nvSpPr>
        <dsp:cNvPr id="0" name=""/>
        <dsp:cNvSpPr/>
      </dsp:nvSpPr>
      <dsp:spPr>
        <a:xfrm>
          <a:off x="3789462" y="3247920"/>
          <a:ext cx="1512035" cy="9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烷基转移酶</a:t>
          </a:r>
        </a:p>
      </dsp:txBody>
      <dsp:txXfrm>
        <a:off x="3789462" y="3247920"/>
        <a:ext cx="1512035" cy="91379"/>
      </dsp:txXfrm>
    </dsp:sp>
    <dsp:sp modelId="{F2EC8233-C61A-4C14-8268-E90418982A2A}">
      <dsp:nvSpPr>
        <dsp:cNvPr id="0" name=""/>
        <dsp:cNvSpPr/>
      </dsp:nvSpPr>
      <dsp:spPr>
        <a:xfrm>
          <a:off x="3789462" y="3463944"/>
          <a:ext cx="1512035" cy="11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甲基转移酶</a:t>
          </a:r>
        </a:p>
      </dsp:txBody>
      <dsp:txXfrm>
        <a:off x="3789462" y="3463944"/>
        <a:ext cx="1512035" cy="115777"/>
      </dsp:txXfrm>
    </dsp:sp>
    <dsp:sp modelId="{27FB8185-CA47-4C59-BDFB-84004E12D170}">
      <dsp:nvSpPr>
        <dsp:cNvPr id="0" name=""/>
        <dsp:cNvSpPr/>
      </dsp:nvSpPr>
      <dsp:spPr>
        <a:xfrm>
          <a:off x="3862342" y="3679968"/>
          <a:ext cx="4202067" cy="109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altLang="zh-CN" sz="1100" kern="1200" dirty="0">
              <a:latin typeface="+mn-ea"/>
              <a:ea typeface="+mn-ea"/>
            </a:rPr>
            <a:t>DNA</a:t>
          </a:r>
          <a:r>
            <a:rPr lang="zh-CN" altLang="en-US" sz="1100" kern="1200" dirty="0">
              <a:latin typeface="+mn-ea"/>
              <a:ea typeface="+mn-ea"/>
            </a:rPr>
            <a:t>聚合酶的</a:t>
          </a:r>
          <a:r>
            <a:rPr lang="en-US" altLang="zh-CN" sz="1100" kern="1200" dirty="0">
              <a:latin typeface="+mn-ea"/>
              <a:ea typeface="+mn-ea"/>
            </a:rPr>
            <a:t>3’→5’</a:t>
          </a:r>
          <a:r>
            <a:rPr lang="zh-CN" altLang="en-US" sz="1100" kern="1200" dirty="0">
              <a:latin typeface="+mn-ea"/>
              <a:ea typeface="+mn-ea"/>
            </a:rPr>
            <a:t>外切酶（原核生物）</a:t>
          </a:r>
        </a:p>
      </dsp:txBody>
      <dsp:txXfrm>
        <a:off x="3862342" y="3679968"/>
        <a:ext cx="4202067" cy="109910"/>
      </dsp:txXfrm>
    </dsp:sp>
    <dsp:sp modelId="{6CDCBCDE-F909-4D46-864C-48190F471442}">
      <dsp:nvSpPr>
        <dsp:cNvPr id="0" name=""/>
        <dsp:cNvSpPr/>
      </dsp:nvSpPr>
      <dsp:spPr>
        <a:xfrm>
          <a:off x="1706444" y="3945897"/>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7D4E71F2-0637-45FD-A8DB-E3951C16865C}">
      <dsp:nvSpPr>
        <dsp:cNvPr id="0" name=""/>
        <dsp:cNvSpPr/>
      </dsp:nvSpPr>
      <dsp:spPr>
        <a:xfrm>
          <a:off x="2259111" y="4256033"/>
          <a:ext cx="1512035" cy="1406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切除修复</a:t>
          </a:r>
        </a:p>
      </dsp:txBody>
      <dsp:txXfrm>
        <a:off x="2259111" y="4256033"/>
        <a:ext cx="1512035" cy="1406967"/>
      </dsp:txXfrm>
    </dsp:sp>
    <dsp:sp modelId="{79BCA59B-6BDE-434F-B274-5B0416A799CF}">
      <dsp:nvSpPr>
        <dsp:cNvPr id="0" name=""/>
        <dsp:cNvSpPr/>
      </dsp:nvSpPr>
      <dsp:spPr>
        <a:xfrm>
          <a:off x="3862342" y="4029173"/>
          <a:ext cx="4664886" cy="186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普通切除修复</a:t>
          </a:r>
        </a:p>
        <a:p>
          <a:pPr marL="57150" lvl="1" indent="-57150" algn="l" defTabSz="488950">
            <a:lnSpc>
              <a:spcPct val="90000"/>
            </a:lnSpc>
            <a:spcBef>
              <a:spcPct val="0"/>
            </a:spcBef>
            <a:spcAft>
              <a:spcPct val="15000"/>
            </a:spcAft>
            <a:buChar char="••"/>
          </a:pPr>
          <a:r>
            <a:rPr lang="zh-CN" altLang="en-US" sz="1100" kern="1200" dirty="0"/>
            <a:t>修复内切酶识别</a:t>
          </a:r>
          <a:r>
            <a:rPr lang="en-US" altLang="zh-CN" sz="1100" kern="1200" dirty="0"/>
            <a:t>DNA</a:t>
          </a:r>
          <a:r>
            <a:rPr lang="zh-CN" altLang="en-US" sz="1100" kern="1200" dirty="0"/>
            <a:t>的损伤部位，并在两侧切开切开</a:t>
          </a:r>
        </a:p>
        <a:p>
          <a:pPr marL="57150" lvl="1" indent="-57150" algn="l" defTabSz="488950">
            <a:lnSpc>
              <a:spcPct val="90000"/>
            </a:lnSpc>
            <a:spcBef>
              <a:spcPct val="0"/>
            </a:spcBef>
            <a:spcAft>
              <a:spcPct val="15000"/>
            </a:spcAft>
            <a:buChar char="••"/>
          </a:pPr>
          <a:r>
            <a:rPr lang="zh-CN" altLang="en-US" sz="1100" kern="1200" dirty="0"/>
            <a:t>外切酶切去两裂缺间的受损</a:t>
          </a:r>
          <a:r>
            <a:rPr lang="en-US" altLang="zh-CN" sz="1100" kern="1200" dirty="0"/>
            <a:t>DNA</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 DNA</a:t>
          </a:r>
          <a:r>
            <a:rPr lang="zh-CN" altLang="en-US" sz="1100" kern="1200" dirty="0"/>
            <a:t>聚合酶修补缺口</a:t>
          </a:r>
        </a:p>
        <a:p>
          <a:pPr marL="57150" lvl="1" indent="-57150" algn="l" defTabSz="488950">
            <a:lnSpc>
              <a:spcPct val="90000"/>
            </a:lnSpc>
            <a:spcBef>
              <a:spcPct val="0"/>
            </a:spcBef>
            <a:spcAft>
              <a:spcPct val="15000"/>
            </a:spcAft>
            <a:buChar char="••"/>
          </a:pPr>
          <a:r>
            <a:rPr lang="zh-CN" altLang="en-US" sz="1100" kern="1200" dirty="0"/>
            <a:t>连接酶链接新合成</a:t>
          </a:r>
          <a:r>
            <a:rPr lang="en-US" altLang="zh-CN" sz="1100" kern="1200" dirty="0"/>
            <a:t>DNA</a:t>
          </a:r>
          <a:r>
            <a:rPr lang="zh-CN" altLang="en-US" sz="1100" kern="1200" dirty="0"/>
            <a:t>片段和原有链 </a:t>
          </a:r>
        </a:p>
      </dsp:txBody>
      <dsp:txXfrm>
        <a:off x="3862342" y="4029173"/>
        <a:ext cx="4664886" cy="186434"/>
      </dsp:txXfrm>
    </dsp:sp>
    <dsp:sp modelId="{7B875AD9-A0B3-4A64-809F-D9E89BA71E3F}">
      <dsp:nvSpPr>
        <dsp:cNvPr id="0" name=""/>
        <dsp:cNvSpPr/>
      </dsp:nvSpPr>
      <dsp:spPr>
        <a:xfrm>
          <a:off x="3862342" y="5336152"/>
          <a:ext cx="1840192" cy="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altLang="zh-CN" sz="1100" kern="1200" dirty="0"/>
            <a:t>AP</a:t>
          </a:r>
          <a:r>
            <a:rPr lang="zh-CN" altLang="en-US" sz="1100" kern="1200" dirty="0"/>
            <a:t>核酸内切酶修复途径</a:t>
          </a:r>
        </a:p>
      </dsp:txBody>
      <dsp:txXfrm>
        <a:off x="3862342" y="5336152"/>
        <a:ext cx="1840192" cy="88826"/>
      </dsp:txXfrm>
    </dsp:sp>
    <dsp:sp modelId="{B07CBE92-1F06-4A92-8B4C-33076C48DE7D}">
      <dsp:nvSpPr>
        <dsp:cNvPr id="0" name=""/>
        <dsp:cNvSpPr/>
      </dsp:nvSpPr>
      <dsp:spPr>
        <a:xfrm>
          <a:off x="3862342" y="5120128"/>
          <a:ext cx="1840177" cy="186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altLang="zh-CN" sz="1100" kern="1200" dirty="0"/>
            <a:t>DNA</a:t>
          </a:r>
          <a:r>
            <a:rPr lang="zh-CN" altLang="en-US" sz="1100" kern="1200" dirty="0"/>
            <a:t>糖基化酶修复途径</a:t>
          </a:r>
        </a:p>
      </dsp:txBody>
      <dsp:txXfrm>
        <a:off x="3862342" y="5120128"/>
        <a:ext cx="1840177" cy="186434"/>
      </dsp:txXfrm>
    </dsp:sp>
    <dsp:sp modelId="{DC87E7BC-2BCD-4B2F-9850-74DABC48E6ED}">
      <dsp:nvSpPr>
        <dsp:cNvPr id="0" name=""/>
        <dsp:cNvSpPr/>
      </dsp:nvSpPr>
      <dsp:spPr>
        <a:xfrm>
          <a:off x="1676099" y="5552176"/>
          <a:ext cx="3204361"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12F138A5-BDA1-442D-861F-A9F2100F0F55}">
      <dsp:nvSpPr>
        <dsp:cNvPr id="0" name=""/>
        <dsp:cNvSpPr/>
      </dsp:nvSpPr>
      <dsp:spPr>
        <a:xfrm>
          <a:off x="2259078" y="5768200"/>
          <a:ext cx="1512035" cy="344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a:t>重组修复</a:t>
          </a:r>
        </a:p>
      </dsp:txBody>
      <dsp:txXfrm>
        <a:off x="2259078" y="5768200"/>
        <a:ext cx="1512035" cy="344849"/>
      </dsp:txXfrm>
    </dsp:sp>
    <dsp:sp modelId="{13264869-396E-423B-AE22-F9F7EDB8F24A}">
      <dsp:nvSpPr>
        <dsp:cNvPr id="0" name=""/>
        <dsp:cNvSpPr/>
      </dsp:nvSpPr>
      <dsp:spPr>
        <a:xfrm>
          <a:off x="3862342" y="5624184"/>
          <a:ext cx="4665642" cy="308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含嘧啶二聚体结构的</a:t>
          </a:r>
          <a:r>
            <a:rPr lang="en-US" altLang="zh-CN" sz="1100" kern="1200" dirty="0"/>
            <a:t>DNA</a:t>
          </a:r>
          <a:r>
            <a:rPr lang="zh-CN" altLang="en-US" sz="1100" kern="1200" dirty="0"/>
            <a:t>复制，越过嘧啶二聚体，子</a:t>
          </a:r>
          <a:r>
            <a:rPr lang="en-US" altLang="zh-CN" sz="1100" kern="1200" dirty="0"/>
            <a:t>DNA</a:t>
          </a:r>
          <a:r>
            <a:rPr lang="zh-CN" altLang="en-US" sz="1100" kern="1200" dirty="0"/>
            <a:t>链在与损伤部位相对应的位置出现裂隙</a:t>
          </a:r>
        </a:p>
      </dsp:txBody>
      <dsp:txXfrm>
        <a:off x="3862342" y="5624184"/>
        <a:ext cx="4665642" cy="308966"/>
      </dsp:txXfrm>
    </dsp:sp>
    <dsp:sp modelId="{74B93414-FFE1-4268-9719-3DB4E4DC426C}">
      <dsp:nvSpPr>
        <dsp:cNvPr id="0" name=""/>
        <dsp:cNvSpPr/>
      </dsp:nvSpPr>
      <dsp:spPr>
        <a:xfrm>
          <a:off x="3862342" y="6056232"/>
          <a:ext cx="5088316" cy="51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复制后有裂隙的</a:t>
          </a:r>
          <a:r>
            <a:rPr lang="en-US" altLang="zh-CN" sz="1100" kern="1200" dirty="0"/>
            <a:t>DNA</a:t>
          </a:r>
          <a:r>
            <a:rPr lang="zh-CN" altLang="en-US" sz="1100" kern="1200" dirty="0"/>
            <a:t>子链与完整的母链重组</a:t>
          </a:r>
        </a:p>
      </dsp:txBody>
      <dsp:txXfrm>
        <a:off x="3862342" y="6056232"/>
        <a:ext cx="5088316" cy="51965"/>
      </dsp:txXfrm>
    </dsp:sp>
    <dsp:sp modelId="{3601B31B-331F-4AAB-8290-3708874370A7}">
      <dsp:nvSpPr>
        <dsp:cNvPr id="0" name=""/>
        <dsp:cNvSpPr/>
      </dsp:nvSpPr>
      <dsp:spPr>
        <a:xfrm>
          <a:off x="3862342" y="6344263"/>
          <a:ext cx="4583221" cy="10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zh-CN" altLang="en-US" sz="1100" kern="1200" dirty="0"/>
            <a:t>重组后产生一没有损伤的野生型</a:t>
          </a:r>
          <a:r>
            <a:rPr lang="en-US" altLang="zh-CN" sz="1100" kern="1200" dirty="0"/>
            <a:t>DNA</a:t>
          </a:r>
          <a:r>
            <a:rPr lang="zh-CN" altLang="en-US" sz="1100" kern="1200" dirty="0"/>
            <a:t>分子和一带有两个损伤区域的分子</a:t>
          </a:r>
        </a:p>
      </dsp:txBody>
      <dsp:txXfrm>
        <a:off x="3862342" y="6344263"/>
        <a:ext cx="4583221" cy="100448"/>
      </dsp:txXfrm>
    </dsp:sp>
    <dsp:sp modelId="{1DE2F6EC-D19A-4FE4-B907-C06B8578D047}">
      <dsp:nvSpPr>
        <dsp:cNvPr id="0" name=""/>
        <dsp:cNvSpPr/>
      </dsp:nvSpPr>
      <dsp:spPr>
        <a:xfrm>
          <a:off x="1031489" y="6711444"/>
          <a:ext cx="4807743"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6AB3B-F31C-4E4F-B082-9600523E33D0}">
      <dsp:nvSpPr>
        <dsp:cNvPr id="0" name=""/>
        <dsp:cNvSpPr/>
      </dsp:nvSpPr>
      <dsp:spPr>
        <a:xfrm>
          <a:off x="95051" y="2530261"/>
          <a:ext cx="1547042" cy="573910"/>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基因突变的检出</a:t>
          </a:r>
        </a:p>
      </dsp:txBody>
      <dsp:txXfrm>
        <a:off x="111860" y="2547070"/>
        <a:ext cx="1513424" cy="540292"/>
      </dsp:txXfrm>
    </dsp:sp>
    <dsp:sp modelId="{12E36DB8-4521-4A4D-9849-68F5755880B1}">
      <dsp:nvSpPr>
        <dsp:cNvPr id="0" name=""/>
        <dsp:cNvSpPr/>
      </dsp:nvSpPr>
      <dsp:spPr>
        <a:xfrm rot="18391902">
          <a:off x="1355026" y="2230258"/>
          <a:ext cx="1418554" cy="34068"/>
        </a:xfrm>
        <a:custGeom>
          <a:avLst/>
          <a:gdLst/>
          <a:ahLst/>
          <a:cxnLst/>
          <a:rect l="0" t="0" r="0" b="0"/>
          <a:pathLst>
            <a:path>
              <a:moveTo>
                <a:pt x="0" y="17034"/>
              </a:moveTo>
              <a:lnTo>
                <a:pt x="1418554" y="1703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028840" y="2211828"/>
        <a:ext cx="70927" cy="70927"/>
      </dsp:txXfrm>
    </dsp:sp>
    <dsp:sp modelId="{C29915CE-CE37-41E2-A5CD-DCA02D42232F}">
      <dsp:nvSpPr>
        <dsp:cNvPr id="0" name=""/>
        <dsp:cNvSpPr/>
      </dsp:nvSpPr>
      <dsp:spPr>
        <a:xfrm>
          <a:off x="2486513" y="1377049"/>
          <a:ext cx="1681102" cy="600638"/>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传统遗传学检出方法</a:t>
          </a:r>
        </a:p>
      </dsp:txBody>
      <dsp:txXfrm>
        <a:off x="2504105" y="1394641"/>
        <a:ext cx="1645918" cy="565454"/>
      </dsp:txXfrm>
    </dsp:sp>
    <dsp:sp modelId="{C08AE861-B870-49F2-BFCE-B0C5E428625E}">
      <dsp:nvSpPr>
        <dsp:cNvPr id="0" name=""/>
        <dsp:cNvSpPr/>
      </dsp:nvSpPr>
      <dsp:spPr>
        <a:xfrm rot="19515036">
          <a:off x="4066455" y="1337028"/>
          <a:ext cx="1134429" cy="34068"/>
        </a:xfrm>
        <a:custGeom>
          <a:avLst/>
          <a:gdLst/>
          <a:ahLst/>
          <a:cxnLst/>
          <a:rect l="0" t="0" r="0" b="0"/>
          <a:pathLst>
            <a:path>
              <a:moveTo>
                <a:pt x="0" y="17034"/>
              </a:moveTo>
              <a:lnTo>
                <a:pt x="1134429"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05309" y="1325701"/>
        <a:ext cx="56721" cy="56721"/>
      </dsp:txXfrm>
    </dsp:sp>
    <dsp:sp modelId="{C6173F23-6963-4586-8E58-53AF4BF3C623}">
      <dsp:nvSpPr>
        <dsp:cNvPr id="0" name=""/>
        <dsp:cNvSpPr/>
      </dsp:nvSpPr>
      <dsp:spPr>
        <a:xfrm>
          <a:off x="5099724" y="730437"/>
          <a:ext cx="1065748" cy="600638"/>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正选择（选择培养基筛选）</a:t>
          </a:r>
        </a:p>
      </dsp:txBody>
      <dsp:txXfrm>
        <a:off x="5117316" y="748029"/>
        <a:ext cx="1030564" cy="565454"/>
      </dsp:txXfrm>
    </dsp:sp>
    <dsp:sp modelId="{800DBA0A-EB9C-4F95-896B-814E2B083018}">
      <dsp:nvSpPr>
        <dsp:cNvPr id="0" name=""/>
        <dsp:cNvSpPr/>
      </dsp:nvSpPr>
      <dsp:spPr>
        <a:xfrm>
          <a:off x="6165472" y="1013722"/>
          <a:ext cx="932107" cy="34068"/>
        </a:xfrm>
        <a:custGeom>
          <a:avLst/>
          <a:gdLst/>
          <a:ahLst/>
          <a:cxnLst/>
          <a:rect l="0" t="0" r="0" b="0"/>
          <a:pathLst>
            <a:path>
              <a:moveTo>
                <a:pt x="0" y="17034"/>
              </a:moveTo>
              <a:lnTo>
                <a:pt x="932107"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08223" y="1007454"/>
        <a:ext cx="46605" cy="46605"/>
      </dsp:txXfrm>
    </dsp:sp>
    <dsp:sp modelId="{3D8BE10F-5E3A-43DA-A7A8-EDE1576A448E}">
      <dsp:nvSpPr>
        <dsp:cNvPr id="0" name=""/>
        <dsp:cNvSpPr/>
      </dsp:nvSpPr>
      <dsp:spPr>
        <a:xfrm>
          <a:off x="7097580" y="723603"/>
          <a:ext cx="1036224" cy="614305"/>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如：细菌对抗生素抗性的获得</a:t>
          </a:r>
        </a:p>
      </dsp:txBody>
      <dsp:txXfrm>
        <a:off x="7115572" y="741595"/>
        <a:ext cx="1000240" cy="578321"/>
      </dsp:txXfrm>
    </dsp:sp>
    <dsp:sp modelId="{DCCFE026-AB0C-4413-B57A-7CEF734E68FD}">
      <dsp:nvSpPr>
        <dsp:cNvPr id="0" name=""/>
        <dsp:cNvSpPr/>
      </dsp:nvSpPr>
      <dsp:spPr>
        <a:xfrm rot="473424">
          <a:off x="4163161" y="1724925"/>
          <a:ext cx="941016" cy="34068"/>
        </a:xfrm>
        <a:custGeom>
          <a:avLst/>
          <a:gdLst/>
          <a:ahLst/>
          <a:cxnLst/>
          <a:rect l="0" t="0" r="0" b="0"/>
          <a:pathLst>
            <a:path>
              <a:moveTo>
                <a:pt x="0" y="17034"/>
              </a:moveTo>
              <a:lnTo>
                <a:pt x="941016"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10144" y="1718433"/>
        <a:ext cx="47050" cy="47050"/>
      </dsp:txXfrm>
    </dsp:sp>
    <dsp:sp modelId="{827353DD-EE30-4854-BAF6-51BA71576FA2}">
      <dsp:nvSpPr>
        <dsp:cNvPr id="0" name=""/>
        <dsp:cNvSpPr/>
      </dsp:nvSpPr>
      <dsp:spPr>
        <a:xfrm>
          <a:off x="5099724" y="1600420"/>
          <a:ext cx="805271" cy="412259"/>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200" kern="1200" dirty="0"/>
            <a:t>负选择</a:t>
          </a:r>
        </a:p>
        <a:p>
          <a:pPr lvl="0" algn="ctr" defTabSz="577850">
            <a:lnSpc>
              <a:spcPct val="90000"/>
            </a:lnSpc>
            <a:spcBef>
              <a:spcPct val="0"/>
            </a:spcBef>
            <a:spcAft>
              <a:spcPct val="35000"/>
            </a:spcAft>
          </a:pPr>
          <a:endParaRPr lang="zh-CN" altLang="en-US" sz="1200" kern="1200" dirty="0"/>
        </a:p>
      </dsp:txBody>
      <dsp:txXfrm>
        <a:off x="5111799" y="1612495"/>
        <a:ext cx="781121" cy="388109"/>
      </dsp:txXfrm>
    </dsp:sp>
    <dsp:sp modelId="{7F11BCC9-D77A-497D-B9FD-6CEE16DF122B}">
      <dsp:nvSpPr>
        <dsp:cNvPr id="0" name=""/>
        <dsp:cNvSpPr/>
      </dsp:nvSpPr>
      <dsp:spPr>
        <a:xfrm>
          <a:off x="5904995" y="1789515"/>
          <a:ext cx="932107" cy="34068"/>
        </a:xfrm>
        <a:custGeom>
          <a:avLst/>
          <a:gdLst/>
          <a:ahLst/>
          <a:cxnLst/>
          <a:rect l="0" t="0" r="0" b="0"/>
          <a:pathLst>
            <a:path>
              <a:moveTo>
                <a:pt x="0" y="17034"/>
              </a:moveTo>
              <a:lnTo>
                <a:pt x="932107"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347746" y="1783247"/>
        <a:ext cx="46605" cy="46605"/>
      </dsp:txXfrm>
    </dsp:sp>
    <dsp:sp modelId="{456EEADF-3D0A-45E4-ACCB-0BA0DF9920A6}">
      <dsp:nvSpPr>
        <dsp:cNvPr id="0" name=""/>
        <dsp:cNvSpPr/>
      </dsp:nvSpPr>
      <dsp:spPr>
        <a:xfrm>
          <a:off x="6837102" y="1512679"/>
          <a:ext cx="1062066" cy="587740"/>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如：对细菌中营养缺陷型的筛选</a:t>
          </a:r>
        </a:p>
      </dsp:txBody>
      <dsp:txXfrm>
        <a:off x="6854316" y="1529893"/>
        <a:ext cx="1027638" cy="553312"/>
      </dsp:txXfrm>
    </dsp:sp>
    <dsp:sp modelId="{A9E1AA9B-05DD-404E-958F-23EF56C974DD}">
      <dsp:nvSpPr>
        <dsp:cNvPr id="0" name=""/>
        <dsp:cNvSpPr/>
      </dsp:nvSpPr>
      <dsp:spPr>
        <a:xfrm rot="2378779">
          <a:off x="4028403" y="2046522"/>
          <a:ext cx="1210532" cy="34068"/>
        </a:xfrm>
        <a:custGeom>
          <a:avLst/>
          <a:gdLst/>
          <a:ahLst/>
          <a:cxnLst/>
          <a:rect l="0" t="0" r="0" b="0"/>
          <a:pathLst>
            <a:path>
              <a:moveTo>
                <a:pt x="0" y="17034"/>
              </a:moveTo>
              <a:lnTo>
                <a:pt x="1210532"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03406" y="2033293"/>
        <a:ext cx="60526" cy="60526"/>
      </dsp:txXfrm>
    </dsp:sp>
    <dsp:sp modelId="{98950A95-BB83-42CE-8135-4CE87050870B}">
      <dsp:nvSpPr>
        <dsp:cNvPr id="0" name=""/>
        <dsp:cNvSpPr/>
      </dsp:nvSpPr>
      <dsp:spPr>
        <a:xfrm>
          <a:off x="5099724" y="2275190"/>
          <a:ext cx="1782609" cy="349109"/>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a:t>Muller-5</a:t>
          </a:r>
          <a:r>
            <a:rPr lang="zh-CN" altLang="en-US" sz="1200" kern="1200" dirty="0"/>
            <a:t>品系和平衡致死系统</a:t>
          </a:r>
        </a:p>
      </dsp:txBody>
      <dsp:txXfrm>
        <a:off x="5109949" y="2285415"/>
        <a:ext cx="1762159" cy="328659"/>
      </dsp:txXfrm>
    </dsp:sp>
    <dsp:sp modelId="{39FBA806-FEAC-4F3F-8836-C6691C40FA51}">
      <dsp:nvSpPr>
        <dsp:cNvPr id="0" name=""/>
        <dsp:cNvSpPr/>
      </dsp:nvSpPr>
      <dsp:spPr>
        <a:xfrm rot="3432948">
          <a:off x="1284565" y="3455720"/>
          <a:ext cx="1559476" cy="34068"/>
        </a:xfrm>
        <a:custGeom>
          <a:avLst/>
          <a:gdLst/>
          <a:ahLst/>
          <a:cxnLst/>
          <a:rect l="0" t="0" r="0" b="0"/>
          <a:pathLst>
            <a:path>
              <a:moveTo>
                <a:pt x="0" y="17034"/>
              </a:moveTo>
              <a:lnTo>
                <a:pt x="1559476" y="1703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025317" y="3433767"/>
        <a:ext cx="77973" cy="77973"/>
      </dsp:txXfrm>
    </dsp:sp>
    <dsp:sp modelId="{6FBE43A5-5F0A-44F0-BCB7-41A01219BD82}">
      <dsp:nvSpPr>
        <dsp:cNvPr id="0" name=""/>
        <dsp:cNvSpPr/>
      </dsp:nvSpPr>
      <dsp:spPr>
        <a:xfrm>
          <a:off x="2486513" y="3827973"/>
          <a:ext cx="1745837" cy="600638"/>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分子遗传学检出方法</a:t>
          </a:r>
        </a:p>
      </dsp:txBody>
      <dsp:txXfrm>
        <a:off x="2504105" y="3845565"/>
        <a:ext cx="1710653" cy="565454"/>
      </dsp:txXfrm>
    </dsp:sp>
    <dsp:sp modelId="{698C7B1E-36C9-437B-BB8A-8C62A534BE44}">
      <dsp:nvSpPr>
        <dsp:cNvPr id="0" name=""/>
        <dsp:cNvSpPr/>
      </dsp:nvSpPr>
      <dsp:spPr>
        <a:xfrm rot="18849007">
          <a:off x="4029307" y="3631169"/>
          <a:ext cx="1338195" cy="34068"/>
        </a:xfrm>
        <a:custGeom>
          <a:avLst/>
          <a:gdLst/>
          <a:ahLst/>
          <a:cxnLst/>
          <a:rect l="0" t="0" r="0" b="0"/>
          <a:pathLst>
            <a:path>
              <a:moveTo>
                <a:pt x="0" y="17034"/>
              </a:moveTo>
              <a:lnTo>
                <a:pt x="1338195"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64950" y="3614748"/>
        <a:ext cx="66909" cy="66909"/>
      </dsp:txXfrm>
    </dsp:sp>
    <dsp:sp modelId="{A5B0F7A7-6E06-44DA-9727-CD85938A34B0}">
      <dsp:nvSpPr>
        <dsp:cNvPr id="0" name=""/>
        <dsp:cNvSpPr/>
      </dsp:nvSpPr>
      <dsp:spPr>
        <a:xfrm>
          <a:off x="5164458" y="3024558"/>
          <a:ext cx="1273282" cy="287112"/>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单链构象异构多态性</a:t>
          </a:r>
        </a:p>
      </dsp:txBody>
      <dsp:txXfrm>
        <a:off x="5172867" y="3032967"/>
        <a:ext cx="1256464" cy="270294"/>
      </dsp:txXfrm>
    </dsp:sp>
    <dsp:sp modelId="{C9EB5F16-0AEA-4A8C-9DF7-99CA390B7980}">
      <dsp:nvSpPr>
        <dsp:cNvPr id="0" name=""/>
        <dsp:cNvSpPr/>
      </dsp:nvSpPr>
      <dsp:spPr>
        <a:xfrm rot="21582690">
          <a:off x="6437737" y="3149414"/>
          <a:ext cx="661781" cy="34068"/>
        </a:xfrm>
        <a:custGeom>
          <a:avLst/>
          <a:gdLst/>
          <a:ahLst/>
          <a:cxnLst/>
          <a:rect l="0" t="0" r="0" b="0"/>
          <a:pathLst>
            <a:path>
              <a:moveTo>
                <a:pt x="0" y="17034"/>
              </a:moveTo>
              <a:lnTo>
                <a:pt x="661781"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752083" y="3149903"/>
        <a:ext cx="33089" cy="33089"/>
      </dsp:txXfrm>
    </dsp:sp>
    <dsp:sp modelId="{20822532-1310-4163-B5D8-C99C3405A8DA}">
      <dsp:nvSpPr>
        <dsp:cNvPr id="0" name=""/>
        <dsp:cNvSpPr/>
      </dsp:nvSpPr>
      <dsp:spPr>
        <a:xfrm>
          <a:off x="7099514" y="2795737"/>
          <a:ext cx="1187808" cy="738089"/>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t>DNA</a:t>
          </a:r>
          <a:r>
            <a:rPr lang="zh-CN" altLang="en-US" sz="1100" kern="1200" dirty="0"/>
            <a:t>已知突变检测或未知变异分析中常用技术</a:t>
          </a:r>
        </a:p>
      </dsp:txBody>
      <dsp:txXfrm>
        <a:off x="7121132" y="2817355"/>
        <a:ext cx="1144572" cy="694853"/>
      </dsp:txXfrm>
    </dsp:sp>
    <dsp:sp modelId="{41A104C2-0D47-416D-8B15-7B66587BA461}">
      <dsp:nvSpPr>
        <dsp:cNvPr id="0" name=""/>
        <dsp:cNvSpPr/>
      </dsp:nvSpPr>
      <dsp:spPr>
        <a:xfrm rot="21295068">
          <a:off x="4230511" y="4069810"/>
          <a:ext cx="935786" cy="34068"/>
        </a:xfrm>
        <a:custGeom>
          <a:avLst/>
          <a:gdLst/>
          <a:ahLst/>
          <a:cxnLst/>
          <a:rect l="0" t="0" r="0" b="0"/>
          <a:pathLst>
            <a:path>
              <a:moveTo>
                <a:pt x="0" y="17034"/>
              </a:moveTo>
              <a:lnTo>
                <a:pt x="935786"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75010" y="4063450"/>
        <a:ext cx="46789" cy="46789"/>
      </dsp:txXfrm>
    </dsp:sp>
    <dsp:sp modelId="{2E2E8978-5359-46F4-8152-62C4756C8AEF}">
      <dsp:nvSpPr>
        <dsp:cNvPr id="0" name=""/>
        <dsp:cNvSpPr/>
      </dsp:nvSpPr>
      <dsp:spPr>
        <a:xfrm>
          <a:off x="5164458" y="3856912"/>
          <a:ext cx="921854" cy="376967"/>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毛细管电泳</a:t>
          </a:r>
        </a:p>
      </dsp:txBody>
      <dsp:txXfrm>
        <a:off x="5175499" y="3867953"/>
        <a:ext cx="899772" cy="354885"/>
      </dsp:txXfrm>
    </dsp:sp>
    <dsp:sp modelId="{1F4BD216-7271-4C9D-80D2-46BC128819A1}">
      <dsp:nvSpPr>
        <dsp:cNvPr id="0" name=""/>
        <dsp:cNvSpPr/>
      </dsp:nvSpPr>
      <dsp:spPr>
        <a:xfrm rot="79828">
          <a:off x="6086212" y="4037031"/>
          <a:ext cx="746679" cy="34068"/>
        </a:xfrm>
        <a:custGeom>
          <a:avLst/>
          <a:gdLst/>
          <a:ahLst/>
          <a:cxnLst/>
          <a:rect l="0" t="0" r="0" b="0"/>
          <a:pathLst>
            <a:path>
              <a:moveTo>
                <a:pt x="0" y="17034"/>
              </a:moveTo>
              <a:lnTo>
                <a:pt x="746679"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440885" y="4035398"/>
        <a:ext cx="37333" cy="37333"/>
      </dsp:txXfrm>
    </dsp:sp>
    <dsp:sp modelId="{295777D6-EAB4-440A-8419-470B0CEF5113}">
      <dsp:nvSpPr>
        <dsp:cNvPr id="0" name=""/>
        <dsp:cNvSpPr/>
      </dsp:nvSpPr>
      <dsp:spPr>
        <a:xfrm>
          <a:off x="6832791" y="3729266"/>
          <a:ext cx="1362694" cy="666934"/>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分辨率高、重现性好、灵敏度高、快速、易于实现自动化</a:t>
          </a:r>
        </a:p>
      </dsp:txBody>
      <dsp:txXfrm>
        <a:off x="6852325" y="3748800"/>
        <a:ext cx="1323626" cy="627866"/>
      </dsp:txXfrm>
    </dsp:sp>
    <dsp:sp modelId="{CD10B8D1-426F-4E1C-9742-32C1832FD800}">
      <dsp:nvSpPr>
        <dsp:cNvPr id="0" name=""/>
        <dsp:cNvSpPr/>
      </dsp:nvSpPr>
      <dsp:spPr>
        <a:xfrm rot="1753326">
          <a:off x="4164292" y="4372334"/>
          <a:ext cx="1069553" cy="34068"/>
        </a:xfrm>
        <a:custGeom>
          <a:avLst/>
          <a:gdLst/>
          <a:ahLst/>
          <a:cxnLst/>
          <a:rect l="0" t="0" r="0" b="0"/>
          <a:pathLst>
            <a:path>
              <a:moveTo>
                <a:pt x="0" y="17034"/>
              </a:moveTo>
              <a:lnTo>
                <a:pt x="1069553"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72330" y="4362630"/>
        <a:ext cx="53477" cy="53477"/>
      </dsp:txXfrm>
    </dsp:sp>
    <dsp:sp modelId="{5E610799-D304-4D7A-AC7F-40D3BD62D443}">
      <dsp:nvSpPr>
        <dsp:cNvPr id="0" name=""/>
        <dsp:cNvSpPr/>
      </dsp:nvSpPr>
      <dsp:spPr>
        <a:xfrm>
          <a:off x="5165787" y="4462747"/>
          <a:ext cx="1732438" cy="375394"/>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等位基因特异寡核苷酸杂交</a:t>
          </a:r>
        </a:p>
      </dsp:txBody>
      <dsp:txXfrm>
        <a:off x="5176782" y="4473742"/>
        <a:ext cx="1710448" cy="353404"/>
      </dsp:txXfrm>
    </dsp:sp>
    <dsp:sp modelId="{87EAB5A5-0CA1-4651-84A0-BEB2201DFE11}">
      <dsp:nvSpPr>
        <dsp:cNvPr id="0" name=""/>
        <dsp:cNvSpPr/>
      </dsp:nvSpPr>
      <dsp:spPr>
        <a:xfrm rot="2957957">
          <a:off x="3983362" y="4653854"/>
          <a:ext cx="1431413" cy="34068"/>
        </a:xfrm>
        <a:custGeom>
          <a:avLst/>
          <a:gdLst/>
          <a:ahLst/>
          <a:cxnLst/>
          <a:rect l="0" t="0" r="0" b="0"/>
          <a:pathLst>
            <a:path>
              <a:moveTo>
                <a:pt x="0" y="17034"/>
              </a:moveTo>
              <a:lnTo>
                <a:pt x="1431413"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63283" y="4635103"/>
        <a:ext cx="71570" cy="71570"/>
      </dsp:txXfrm>
    </dsp:sp>
    <dsp:sp modelId="{BB4F6179-A275-46CA-A067-861278C86083}">
      <dsp:nvSpPr>
        <dsp:cNvPr id="0" name=""/>
        <dsp:cNvSpPr/>
      </dsp:nvSpPr>
      <dsp:spPr>
        <a:xfrm>
          <a:off x="5165787" y="5076878"/>
          <a:ext cx="1723536" cy="273212"/>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大规模基因突变检测技术</a:t>
          </a:r>
        </a:p>
      </dsp:txBody>
      <dsp:txXfrm>
        <a:off x="5173789" y="5084880"/>
        <a:ext cx="1707532" cy="257208"/>
      </dsp:txXfrm>
    </dsp:sp>
    <dsp:sp modelId="{F38B6CDF-6F3C-454B-9CFB-9A0B508EC1DE}">
      <dsp:nvSpPr>
        <dsp:cNvPr id="0" name=""/>
        <dsp:cNvSpPr/>
      </dsp:nvSpPr>
      <dsp:spPr>
        <a:xfrm rot="21560200">
          <a:off x="6889302" y="5192774"/>
          <a:ext cx="635040" cy="34068"/>
        </a:xfrm>
        <a:custGeom>
          <a:avLst/>
          <a:gdLst/>
          <a:ahLst/>
          <a:cxnLst/>
          <a:rect l="0" t="0" r="0" b="0"/>
          <a:pathLst>
            <a:path>
              <a:moveTo>
                <a:pt x="0" y="17034"/>
              </a:moveTo>
              <a:lnTo>
                <a:pt x="635040" y="1703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190947" y="5193932"/>
        <a:ext cx="31752" cy="31752"/>
      </dsp:txXfrm>
    </dsp:sp>
    <dsp:sp modelId="{A0654271-FAAA-4D89-918B-CBBCE40D46C9}">
      <dsp:nvSpPr>
        <dsp:cNvPr id="0" name=""/>
        <dsp:cNvSpPr/>
      </dsp:nvSpPr>
      <dsp:spPr>
        <a:xfrm>
          <a:off x="7524322" y="4869158"/>
          <a:ext cx="1425052" cy="673948"/>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用于大规模检测、最准确</a:t>
          </a:r>
        </a:p>
      </dsp:txBody>
      <dsp:txXfrm>
        <a:off x="7544061" y="4888897"/>
        <a:ext cx="1385574" cy="63447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C4410-0EB5-4027-856C-2F21A59A20F0}">
      <dsp:nvSpPr>
        <dsp:cNvPr id="0" name=""/>
        <dsp:cNvSpPr/>
      </dsp:nvSpPr>
      <dsp:spPr>
        <a:xfrm>
          <a:off x="2646772" y="1676773"/>
          <a:ext cx="2411311" cy="91294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表观遗传变异</a:t>
          </a:r>
        </a:p>
      </dsp:txBody>
      <dsp:txXfrm>
        <a:off x="2673511" y="1703512"/>
        <a:ext cx="2357833" cy="859467"/>
      </dsp:txXfrm>
    </dsp:sp>
    <dsp:sp modelId="{5970EF0A-DF8D-4506-92D4-7A89F209A7D9}">
      <dsp:nvSpPr>
        <dsp:cNvPr id="0" name=""/>
        <dsp:cNvSpPr/>
      </dsp:nvSpPr>
      <dsp:spPr>
        <a:xfrm>
          <a:off x="1146342" y="2589718"/>
          <a:ext cx="2706085" cy="365178"/>
        </a:xfrm>
        <a:custGeom>
          <a:avLst/>
          <a:gdLst/>
          <a:ahLst/>
          <a:cxnLst/>
          <a:rect l="0" t="0" r="0" b="0"/>
          <a:pathLst>
            <a:path>
              <a:moveTo>
                <a:pt x="2706085" y="0"/>
              </a:moveTo>
              <a:lnTo>
                <a:pt x="2706085" y="182589"/>
              </a:lnTo>
              <a:lnTo>
                <a:pt x="0" y="182589"/>
              </a:lnTo>
              <a:lnTo>
                <a:pt x="0" y="36517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1959F6-6F9C-49DF-8926-B99DCFCA3A36}">
      <dsp:nvSpPr>
        <dsp:cNvPr id="0" name=""/>
        <dsp:cNvSpPr/>
      </dsp:nvSpPr>
      <dsp:spPr>
        <a:xfrm>
          <a:off x="3295" y="2954897"/>
          <a:ext cx="2286092" cy="912945"/>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副突变</a:t>
          </a:r>
        </a:p>
      </dsp:txBody>
      <dsp:txXfrm>
        <a:off x="30034" y="2981636"/>
        <a:ext cx="2232614" cy="859467"/>
      </dsp:txXfrm>
    </dsp:sp>
    <dsp:sp modelId="{0CD6A0C7-39E0-4A1B-A8D8-FC748800B70B}">
      <dsp:nvSpPr>
        <dsp:cNvPr id="0" name=""/>
        <dsp:cNvSpPr/>
      </dsp:nvSpPr>
      <dsp:spPr>
        <a:xfrm>
          <a:off x="3762599" y="2589718"/>
          <a:ext cx="91440" cy="365178"/>
        </a:xfrm>
        <a:custGeom>
          <a:avLst/>
          <a:gdLst/>
          <a:ahLst/>
          <a:cxnLst/>
          <a:rect l="0" t="0" r="0" b="0"/>
          <a:pathLst>
            <a:path>
              <a:moveTo>
                <a:pt x="89828" y="0"/>
              </a:moveTo>
              <a:lnTo>
                <a:pt x="89828" y="182589"/>
              </a:lnTo>
              <a:lnTo>
                <a:pt x="45720" y="182589"/>
              </a:lnTo>
              <a:lnTo>
                <a:pt x="45720" y="36517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EE29F3-987B-47C7-9A06-A1BC11495DB7}">
      <dsp:nvSpPr>
        <dsp:cNvPr id="0" name=""/>
        <dsp:cNvSpPr/>
      </dsp:nvSpPr>
      <dsp:spPr>
        <a:xfrm>
          <a:off x="2700213" y="2954897"/>
          <a:ext cx="2216210" cy="912945"/>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转基因沉默</a:t>
          </a:r>
        </a:p>
      </dsp:txBody>
      <dsp:txXfrm>
        <a:off x="2726952" y="2981636"/>
        <a:ext cx="2162732" cy="859467"/>
      </dsp:txXfrm>
    </dsp:sp>
    <dsp:sp modelId="{090D4576-5F52-4285-AF6E-9AAA64C3C2C0}">
      <dsp:nvSpPr>
        <dsp:cNvPr id="0" name=""/>
        <dsp:cNvSpPr/>
      </dsp:nvSpPr>
      <dsp:spPr>
        <a:xfrm>
          <a:off x="3852427" y="2589718"/>
          <a:ext cx="2661976" cy="365178"/>
        </a:xfrm>
        <a:custGeom>
          <a:avLst/>
          <a:gdLst/>
          <a:ahLst/>
          <a:cxnLst/>
          <a:rect l="0" t="0" r="0" b="0"/>
          <a:pathLst>
            <a:path>
              <a:moveTo>
                <a:pt x="0" y="0"/>
              </a:moveTo>
              <a:lnTo>
                <a:pt x="0" y="182589"/>
              </a:lnTo>
              <a:lnTo>
                <a:pt x="2661976" y="182589"/>
              </a:lnTo>
              <a:lnTo>
                <a:pt x="2661976" y="36517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54C6-B487-43FD-A788-4F86C837D8E4}">
      <dsp:nvSpPr>
        <dsp:cNvPr id="0" name=""/>
        <dsp:cNvSpPr/>
      </dsp:nvSpPr>
      <dsp:spPr>
        <a:xfrm>
          <a:off x="5327249" y="2954897"/>
          <a:ext cx="2374310" cy="912945"/>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基因组印记</a:t>
          </a:r>
        </a:p>
      </dsp:txBody>
      <dsp:txXfrm>
        <a:off x="5353988" y="2981636"/>
        <a:ext cx="2320832" cy="85946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59EA6-9A4E-43EB-A2F7-6D188DE81EC9}">
      <dsp:nvSpPr>
        <dsp:cNvPr id="0" name=""/>
        <dsp:cNvSpPr/>
      </dsp:nvSpPr>
      <dsp:spPr>
        <a:xfrm>
          <a:off x="1508" y="1625849"/>
          <a:ext cx="1705513" cy="8527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副突变</a:t>
          </a:r>
        </a:p>
      </dsp:txBody>
      <dsp:txXfrm>
        <a:off x="26484" y="1650825"/>
        <a:ext cx="1655561" cy="802804"/>
      </dsp:txXfrm>
    </dsp:sp>
    <dsp:sp modelId="{8851BE14-21D6-4369-8824-3A6F99EDA5C1}">
      <dsp:nvSpPr>
        <dsp:cNvPr id="0" name=""/>
        <dsp:cNvSpPr/>
      </dsp:nvSpPr>
      <dsp:spPr>
        <a:xfrm rot="19457599">
          <a:off x="1628055" y="1788361"/>
          <a:ext cx="840138" cy="37397"/>
        </a:xfrm>
        <a:custGeom>
          <a:avLst/>
          <a:gdLst/>
          <a:ahLst/>
          <a:cxnLst/>
          <a:rect l="0" t="0" r="0" b="0"/>
          <a:pathLst>
            <a:path>
              <a:moveTo>
                <a:pt x="0" y="18698"/>
              </a:moveTo>
              <a:lnTo>
                <a:pt x="840138" y="186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027121" y="1786056"/>
        <a:ext cx="42006" cy="42006"/>
      </dsp:txXfrm>
    </dsp:sp>
    <dsp:sp modelId="{5EC1F570-0D21-472C-A7C7-FF532B0F5E50}">
      <dsp:nvSpPr>
        <dsp:cNvPr id="0" name=""/>
        <dsp:cNvSpPr/>
      </dsp:nvSpPr>
      <dsp:spPr>
        <a:xfrm>
          <a:off x="2389227" y="1135514"/>
          <a:ext cx="1862574" cy="8527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副诱变基因</a:t>
          </a:r>
        </a:p>
      </dsp:txBody>
      <dsp:txXfrm>
        <a:off x="2414203" y="1160490"/>
        <a:ext cx="1812622" cy="802804"/>
      </dsp:txXfrm>
    </dsp:sp>
    <dsp:sp modelId="{5114DBDF-63EC-4661-861C-970C3454CA7D}">
      <dsp:nvSpPr>
        <dsp:cNvPr id="0" name=""/>
        <dsp:cNvSpPr/>
      </dsp:nvSpPr>
      <dsp:spPr>
        <a:xfrm rot="2142401">
          <a:off x="1628055" y="2278696"/>
          <a:ext cx="840138" cy="37397"/>
        </a:xfrm>
        <a:custGeom>
          <a:avLst/>
          <a:gdLst/>
          <a:ahLst/>
          <a:cxnLst/>
          <a:rect l="0" t="0" r="0" b="0"/>
          <a:pathLst>
            <a:path>
              <a:moveTo>
                <a:pt x="0" y="18698"/>
              </a:moveTo>
              <a:lnTo>
                <a:pt x="840138" y="186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027121" y="2276392"/>
        <a:ext cx="42006" cy="42006"/>
      </dsp:txXfrm>
    </dsp:sp>
    <dsp:sp modelId="{32558F08-120D-4EF0-8878-ECC80980E025}">
      <dsp:nvSpPr>
        <dsp:cNvPr id="0" name=""/>
        <dsp:cNvSpPr/>
      </dsp:nvSpPr>
      <dsp:spPr>
        <a:xfrm>
          <a:off x="2389227" y="2116184"/>
          <a:ext cx="1827116" cy="8527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副突变基因</a:t>
          </a:r>
        </a:p>
      </dsp:txBody>
      <dsp:txXfrm>
        <a:off x="2414203" y="2141160"/>
        <a:ext cx="1777164" cy="802804"/>
      </dsp:txXfrm>
    </dsp:sp>
    <dsp:sp modelId="{DBF30E33-9BAD-4EEF-B8AA-96DD1E313F2E}">
      <dsp:nvSpPr>
        <dsp:cNvPr id="0" name=""/>
        <dsp:cNvSpPr/>
      </dsp:nvSpPr>
      <dsp:spPr>
        <a:xfrm rot="19353508">
          <a:off x="4127637" y="2262102"/>
          <a:ext cx="861128" cy="37397"/>
        </a:xfrm>
        <a:custGeom>
          <a:avLst/>
          <a:gdLst/>
          <a:ahLst/>
          <a:cxnLst/>
          <a:rect l="0" t="0" r="0" b="0"/>
          <a:pathLst>
            <a:path>
              <a:moveTo>
                <a:pt x="0" y="18698"/>
              </a:moveTo>
              <a:lnTo>
                <a:pt x="861128" y="18698"/>
              </a:lnTo>
            </a:path>
          </a:pathLst>
        </a:custGeom>
        <a:noFill/>
        <a:ln w="25400" cap="flat" cmpd="sng" algn="ctr">
          <a:solidFill>
            <a:schemeClr val="accent1"/>
          </a:solidFill>
          <a:prstDash val="solid"/>
        </a:ln>
        <a:effectLst>
          <a:outerShdw blurRad="40000" dist="20000" dir="5400000" rotWithShape="0">
            <a:srgbClr val="000000">
              <a:alpha val="38000"/>
            </a:srgbClr>
          </a:outerShdw>
        </a:effectLst>
      </dsp:spPr>
      <dsp:style>
        <a:lnRef idx="2">
          <a:schemeClr val="accent1"/>
        </a:lnRef>
        <a:fillRef idx="0">
          <a:schemeClr val="accent1"/>
        </a:fillRef>
        <a:effectRef idx="1">
          <a:schemeClr val="accent1"/>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36673" y="2259272"/>
        <a:ext cx="43056" cy="43056"/>
      </dsp:txXfrm>
    </dsp:sp>
    <dsp:sp modelId="{89F532CE-651E-4EB7-A6A7-8B7707495A50}">
      <dsp:nvSpPr>
        <dsp:cNvPr id="0" name=""/>
        <dsp:cNvSpPr/>
      </dsp:nvSpPr>
      <dsp:spPr>
        <a:xfrm>
          <a:off x="4900058" y="1592660"/>
          <a:ext cx="2084717" cy="8527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表观等位基因</a:t>
          </a:r>
        </a:p>
      </dsp:txBody>
      <dsp:txXfrm>
        <a:off x="4925034" y="1617636"/>
        <a:ext cx="2034765" cy="80280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5F210-23A7-45CB-A3A8-7577049F78C3}">
      <dsp:nvSpPr>
        <dsp:cNvPr id="0" name=""/>
        <dsp:cNvSpPr/>
      </dsp:nvSpPr>
      <dsp:spPr>
        <a:xfrm>
          <a:off x="3998" y="2621088"/>
          <a:ext cx="1372601" cy="8064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特征</a:t>
          </a:r>
        </a:p>
      </dsp:txBody>
      <dsp:txXfrm>
        <a:off x="27619" y="2644709"/>
        <a:ext cx="1325359" cy="759252"/>
      </dsp:txXfrm>
    </dsp:sp>
    <dsp:sp modelId="{B4439409-65A4-460A-9E2C-AD0E94508E22}">
      <dsp:nvSpPr>
        <dsp:cNvPr id="0" name=""/>
        <dsp:cNvSpPr/>
      </dsp:nvSpPr>
      <dsp:spPr>
        <a:xfrm rot="18289469">
          <a:off x="991487" y="2268229"/>
          <a:ext cx="1795662" cy="38144"/>
        </a:xfrm>
        <a:custGeom>
          <a:avLst/>
          <a:gdLst/>
          <a:ahLst/>
          <a:cxnLst/>
          <a:rect l="0" t="0" r="0" b="0"/>
          <a:pathLst>
            <a:path>
              <a:moveTo>
                <a:pt x="0" y="19072"/>
              </a:moveTo>
              <a:lnTo>
                <a:pt x="1795662" y="190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844427" y="2242410"/>
        <a:ext cx="89783" cy="89783"/>
      </dsp:txXfrm>
    </dsp:sp>
    <dsp:sp modelId="{389A6E6F-4CF3-4360-8792-22966C58B239}">
      <dsp:nvSpPr>
        <dsp:cNvPr id="0" name=""/>
        <dsp:cNvSpPr/>
      </dsp:nvSpPr>
      <dsp:spPr>
        <a:xfrm>
          <a:off x="2402038" y="909368"/>
          <a:ext cx="5657961" cy="12817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①新建立的表达形式即使在所发出指令的等位基因或基因序列没有传递的情况下仍能传给下一代</a:t>
          </a:r>
        </a:p>
      </dsp:txBody>
      <dsp:txXfrm>
        <a:off x="2439581" y="946911"/>
        <a:ext cx="5582875" cy="1206712"/>
      </dsp:txXfrm>
    </dsp:sp>
    <dsp:sp modelId="{807E8D0A-418A-472C-9D80-B834C44D342E}">
      <dsp:nvSpPr>
        <dsp:cNvPr id="0" name=""/>
        <dsp:cNvSpPr/>
      </dsp:nvSpPr>
      <dsp:spPr>
        <a:xfrm>
          <a:off x="1376599" y="3005263"/>
          <a:ext cx="1025438" cy="38144"/>
        </a:xfrm>
        <a:custGeom>
          <a:avLst/>
          <a:gdLst/>
          <a:ahLst/>
          <a:cxnLst/>
          <a:rect l="0" t="0" r="0" b="0"/>
          <a:pathLst>
            <a:path>
              <a:moveTo>
                <a:pt x="0" y="19072"/>
              </a:moveTo>
              <a:lnTo>
                <a:pt x="1025438" y="190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63683" y="2998700"/>
        <a:ext cx="51271" cy="51271"/>
      </dsp:txXfrm>
    </dsp:sp>
    <dsp:sp modelId="{20C1BF3E-E55D-4EEA-8DE5-EB3768255826}">
      <dsp:nvSpPr>
        <dsp:cNvPr id="0" name=""/>
        <dsp:cNvSpPr/>
      </dsp:nvSpPr>
      <dsp:spPr>
        <a:xfrm>
          <a:off x="2402038" y="2383436"/>
          <a:ext cx="5658859" cy="12817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②以改变了的位点继续对其同源序列发出类似的指令</a:t>
          </a:r>
        </a:p>
      </dsp:txBody>
      <dsp:txXfrm>
        <a:off x="2439581" y="2420979"/>
        <a:ext cx="5583773" cy="1206712"/>
      </dsp:txXfrm>
    </dsp:sp>
    <dsp:sp modelId="{3EC17562-B5A3-4130-875C-682D39FD0F4D}">
      <dsp:nvSpPr>
        <dsp:cNvPr id="0" name=""/>
        <dsp:cNvSpPr/>
      </dsp:nvSpPr>
      <dsp:spPr>
        <a:xfrm rot="3310531">
          <a:off x="991487" y="3742297"/>
          <a:ext cx="1795662" cy="38144"/>
        </a:xfrm>
        <a:custGeom>
          <a:avLst/>
          <a:gdLst/>
          <a:ahLst/>
          <a:cxnLst/>
          <a:rect l="0" t="0" r="0" b="0"/>
          <a:pathLst>
            <a:path>
              <a:moveTo>
                <a:pt x="0" y="19072"/>
              </a:moveTo>
              <a:lnTo>
                <a:pt x="1795662" y="190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844427" y="3716478"/>
        <a:ext cx="89783" cy="89783"/>
      </dsp:txXfrm>
    </dsp:sp>
    <dsp:sp modelId="{CF0AC1C2-5119-4107-B02A-824AAF322CB4}">
      <dsp:nvSpPr>
        <dsp:cNvPr id="0" name=""/>
        <dsp:cNvSpPr/>
      </dsp:nvSpPr>
      <dsp:spPr>
        <a:xfrm>
          <a:off x="2402038" y="3857505"/>
          <a:ext cx="5633992" cy="12817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t>③受作用的等位基因的</a:t>
          </a:r>
          <a:r>
            <a:rPr lang="en-US" altLang="zh-CN" sz="2400" kern="1200" dirty="0"/>
            <a:t>DNA</a:t>
          </a:r>
          <a:r>
            <a:rPr lang="zh-CN" altLang="en-US" sz="2400" kern="1200" dirty="0"/>
            <a:t>序列没有发生改变</a:t>
          </a:r>
        </a:p>
      </dsp:txBody>
      <dsp:txXfrm>
        <a:off x="2439581" y="3895048"/>
        <a:ext cx="5558906" cy="120671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D28B-FEB6-452E-9B34-ACF641359E68}">
      <dsp:nvSpPr>
        <dsp:cNvPr id="0" name=""/>
        <dsp:cNvSpPr/>
      </dsp:nvSpPr>
      <dsp:spPr>
        <a:xfrm rot="5400000">
          <a:off x="1123738" y="1704662"/>
          <a:ext cx="537285" cy="75056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3B10-7C6E-4863-A5B9-B3EC1E9E74A3}">
      <dsp:nvSpPr>
        <dsp:cNvPr id="0" name=""/>
        <dsp:cNvSpPr/>
      </dsp:nvSpPr>
      <dsp:spPr>
        <a:xfrm>
          <a:off x="437058" y="734724"/>
          <a:ext cx="1362514" cy="76291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a:t>13.3</a:t>
          </a:r>
          <a:endParaRPr lang="zh-CN" altLang="en-US" sz="1800" kern="1200" dirty="0"/>
        </a:p>
      </dsp:txBody>
      <dsp:txXfrm>
        <a:off x="474307" y="771973"/>
        <a:ext cx="1288016" cy="688413"/>
      </dsp:txXfrm>
    </dsp:sp>
    <dsp:sp modelId="{684652B4-7AA8-4C84-8612-4260CE32D699}">
      <dsp:nvSpPr>
        <dsp:cNvPr id="0" name=""/>
        <dsp:cNvSpPr/>
      </dsp:nvSpPr>
      <dsp:spPr>
        <a:xfrm>
          <a:off x="1931555" y="575465"/>
          <a:ext cx="7105810" cy="120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基因组测序及人类基因组计划</a:t>
          </a:r>
        </a:p>
      </dsp:txBody>
      <dsp:txXfrm>
        <a:off x="1931555" y="575465"/>
        <a:ext cx="7105810" cy="1207886"/>
      </dsp:txXfrm>
    </dsp:sp>
    <dsp:sp modelId="{310919DC-6AF7-43DC-9ED3-CE85B1065D09}">
      <dsp:nvSpPr>
        <dsp:cNvPr id="0" name=""/>
        <dsp:cNvSpPr/>
      </dsp:nvSpPr>
      <dsp:spPr>
        <a:xfrm rot="5400000">
          <a:off x="3985500" y="2436857"/>
          <a:ext cx="1002585" cy="114140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416237-6C50-47FB-B744-48769D701F4E}">
      <dsp:nvSpPr>
        <dsp:cNvPr id="0" name=""/>
        <dsp:cNvSpPr/>
      </dsp:nvSpPr>
      <dsp:spPr>
        <a:xfrm>
          <a:off x="1986498" y="1784538"/>
          <a:ext cx="2884388" cy="59755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基因组测序的策略</a:t>
          </a:r>
        </a:p>
      </dsp:txBody>
      <dsp:txXfrm>
        <a:off x="2015673" y="1813713"/>
        <a:ext cx="2826038" cy="539203"/>
      </dsp:txXfrm>
    </dsp:sp>
    <dsp:sp modelId="{DC5D9601-C6B5-465C-B538-8C1D1FA16938}">
      <dsp:nvSpPr>
        <dsp:cNvPr id="0" name=""/>
        <dsp:cNvSpPr/>
      </dsp:nvSpPr>
      <dsp:spPr>
        <a:xfrm>
          <a:off x="5128321" y="1662471"/>
          <a:ext cx="4504084" cy="81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双脱链末端终止法和化学降解法是目前最有效最基本的</a:t>
          </a:r>
          <a:r>
            <a:rPr lang="en-US" altLang="zh-CN" sz="1400" kern="1200" dirty="0"/>
            <a:t>DNA</a:t>
          </a:r>
          <a:r>
            <a:rPr lang="zh-CN" altLang="en-US" sz="1400" kern="1200" dirty="0"/>
            <a:t>序列分析方法</a:t>
          </a:r>
        </a:p>
      </dsp:txBody>
      <dsp:txXfrm>
        <a:off x="5128321" y="1662471"/>
        <a:ext cx="4504084" cy="819226"/>
      </dsp:txXfrm>
    </dsp:sp>
    <dsp:sp modelId="{FA3E60BE-F995-44B8-A18F-F3649B7FE6AB}">
      <dsp:nvSpPr>
        <dsp:cNvPr id="0" name=""/>
        <dsp:cNvSpPr/>
      </dsp:nvSpPr>
      <dsp:spPr>
        <a:xfrm rot="5400000">
          <a:off x="6765759" y="3611070"/>
          <a:ext cx="504019" cy="7291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D41B2-6FED-4844-8C2A-983F059406B9}">
      <dsp:nvSpPr>
        <dsp:cNvPr id="0" name=""/>
        <dsp:cNvSpPr/>
      </dsp:nvSpPr>
      <dsp:spPr>
        <a:xfrm>
          <a:off x="5108174" y="2952290"/>
          <a:ext cx="2600877" cy="48132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人类基因组计划简介</a:t>
          </a:r>
        </a:p>
      </dsp:txBody>
      <dsp:txXfrm>
        <a:off x="5131675" y="2975791"/>
        <a:ext cx="2553875" cy="434327"/>
      </dsp:txXfrm>
    </dsp:sp>
    <dsp:sp modelId="{9B9198C6-8777-4E57-AE80-B25DFA5A07E1}">
      <dsp:nvSpPr>
        <dsp:cNvPr id="0" name=""/>
        <dsp:cNvSpPr/>
      </dsp:nvSpPr>
      <dsp:spPr>
        <a:xfrm>
          <a:off x="7763323" y="2826105"/>
          <a:ext cx="3403160" cy="697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测定组成人体染色体的</a:t>
          </a:r>
          <a:r>
            <a:rPr lang="en-US" altLang="zh-CN" sz="1400" kern="1200" dirty="0"/>
            <a:t>30</a:t>
          </a:r>
          <a:r>
            <a:rPr lang="zh-CN" altLang="en-US" sz="1400" kern="1200" dirty="0"/>
            <a:t>亿个核苷酸碱基的组成</a:t>
          </a:r>
        </a:p>
      </dsp:txBody>
      <dsp:txXfrm>
        <a:off x="7763323" y="2826105"/>
        <a:ext cx="3403160" cy="697532"/>
      </dsp:txXfrm>
    </dsp:sp>
    <dsp:sp modelId="{90C3FF03-7907-4BED-B804-4A6062ED4FBF}">
      <dsp:nvSpPr>
        <dsp:cNvPr id="0" name=""/>
        <dsp:cNvSpPr/>
      </dsp:nvSpPr>
      <dsp:spPr>
        <a:xfrm>
          <a:off x="7531115" y="3764956"/>
          <a:ext cx="1362514" cy="76291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人类基因组计划的影响</a:t>
          </a:r>
        </a:p>
      </dsp:txBody>
      <dsp:txXfrm>
        <a:off x="7568364" y="3802205"/>
        <a:ext cx="1288016" cy="688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822F3-1BB9-44F7-AB3E-FF838F089E8F}">
      <dsp:nvSpPr>
        <dsp:cNvPr id="0" name=""/>
        <dsp:cNvSpPr/>
      </dsp:nvSpPr>
      <dsp:spPr>
        <a:xfrm>
          <a:off x="1051406" y="2478524"/>
          <a:ext cx="2244869" cy="469329"/>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华文行楷" panose="02010800040101010101" pitchFamily="2" charset="-122"/>
              <a:ea typeface="华文行楷" panose="02010800040101010101" pitchFamily="2" charset="-122"/>
            </a:rPr>
            <a:t>遗传与进化</a:t>
          </a:r>
        </a:p>
      </dsp:txBody>
      <dsp:txXfrm>
        <a:off x="1065152" y="2492270"/>
        <a:ext cx="2217377" cy="441837"/>
      </dsp:txXfrm>
    </dsp:sp>
    <dsp:sp modelId="{0B15F5A9-DB19-4977-A6D8-CE691B5C629A}">
      <dsp:nvSpPr>
        <dsp:cNvPr id="0" name=""/>
        <dsp:cNvSpPr/>
      </dsp:nvSpPr>
      <dsp:spPr>
        <a:xfrm rot="16612821">
          <a:off x="2440175" y="1737590"/>
          <a:ext cx="1945231" cy="19975"/>
        </a:xfrm>
        <a:custGeom>
          <a:avLst/>
          <a:gdLst/>
          <a:ahLst/>
          <a:cxnLst/>
          <a:rect l="0" t="0" r="0" b="0"/>
          <a:pathLst>
            <a:path>
              <a:moveTo>
                <a:pt x="0" y="9987"/>
              </a:moveTo>
              <a:lnTo>
                <a:pt x="1945231"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364160" y="1698947"/>
        <a:ext cx="97261" cy="97261"/>
      </dsp:txXfrm>
    </dsp:sp>
    <dsp:sp modelId="{FF8AD69A-4C5D-4541-B51D-19E54D30AE5F}">
      <dsp:nvSpPr>
        <dsp:cNvPr id="0" name=""/>
        <dsp:cNvSpPr/>
      </dsp:nvSpPr>
      <dsp:spPr>
        <a:xfrm>
          <a:off x="3529307" y="523513"/>
          <a:ext cx="1845307" cy="516907"/>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物种</a:t>
          </a:r>
          <a:r>
            <a:rPr lang="zh-CN" altLang="en-US" sz="1600" kern="1200" dirty="0">
              <a:latin typeface="华文行楷" panose="02010800040101010101" pitchFamily="2" charset="-122"/>
              <a:ea typeface="华文行楷"/>
            </a:rPr>
            <a:t>形成机制</a:t>
          </a:r>
        </a:p>
      </dsp:txBody>
      <dsp:txXfrm>
        <a:off x="3544447" y="538653"/>
        <a:ext cx="1815027" cy="486627"/>
      </dsp:txXfrm>
    </dsp:sp>
    <dsp:sp modelId="{186830E7-850B-4682-A271-6596275A3CD0}">
      <dsp:nvSpPr>
        <dsp:cNvPr id="0" name=""/>
        <dsp:cNvSpPr/>
      </dsp:nvSpPr>
      <dsp:spPr>
        <a:xfrm rot="19088846">
          <a:off x="5271506" y="502337"/>
          <a:ext cx="808258" cy="19975"/>
        </a:xfrm>
        <a:custGeom>
          <a:avLst/>
          <a:gdLst/>
          <a:ahLst/>
          <a:cxnLst/>
          <a:rect l="0" t="0" r="0" b="0"/>
          <a:pathLst>
            <a:path>
              <a:moveTo>
                <a:pt x="0" y="9987"/>
              </a:moveTo>
              <a:lnTo>
                <a:pt x="808258"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55429" y="492118"/>
        <a:ext cx="40412" cy="40412"/>
      </dsp:txXfrm>
    </dsp:sp>
    <dsp:sp modelId="{66626AFA-3D50-4500-B5DD-5147B4A05136}">
      <dsp:nvSpPr>
        <dsp:cNvPr id="0" name=""/>
        <dsp:cNvSpPr/>
      </dsp:nvSpPr>
      <dsp:spPr>
        <a:xfrm>
          <a:off x="5976657" y="50502"/>
          <a:ext cx="1732363" cy="384363"/>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地理隔离</a:t>
          </a:r>
        </a:p>
      </dsp:txBody>
      <dsp:txXfrm>
        <a:off x="5987915" y="61760"/>
        <a:ext cx="1709847" cy="361847"/>
      </dsp:txXfrm>
    </dsp:sp>
    <dsp:sp modelId="{113122AE-78CE-4BB4-94AF-D8CB403DA94A}">
      <dsp:nvSpPr>
        <dsp:cNvPr id="0" name=""/>
        <dsp:cNvSpPr/>
      </dsp:nvSpPr>
      <dsp:spPr>
        <a:xfrm rot="21048387">
          <a:off x="5370367" y="719152"/>
          <a:ext cx="661277" cy="19975"/>
        </a:xfrm>
        <a:custGeom>
          <a:avLst/>
          <a:gdLst/>
          <a:ahLst/>
          <a:cxnLst/>
          <a:rect l="0" t="0" r="0" b="0"/>
          <a:pathLst>
            <a:path>
              <a:moveTo>
                <a:pt x="0" y="9987"/>
              </a:moveTo>
              <a:lnTo>
                <a:pt x="661277"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84474" y="712608"/>
        <a:ext cx="33063" cy="33063"/>
      </dsp:txXfrm>
    </dsp:sp>
    <dsp:sp modelId="{11FABC07-0513-49E5-8C3D-4178E63C90B1}">
      <dsp:nvSpPr>
        <dsp:cNvPr id="0" name=""/>
        <dsp:cNvSpPr/>
      </dsp:nvSpPr>
      <dsp:spPr>
        <a:xfrm>
          <a:off x="6027397" y="535582"/>
          <a:ext cx="1578365" cy="281464"/>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生殖隔离</a:t>
          </a:r>
        </a:p>
      </dsp:txBody>
      <dsp:txXfrm>
        <a:off x="6035641" y="543826"/>
        <a:ext cx="1561877" cy="264976"/>
      </dsp:txXfrm>
    </dsp:sp>
    <dsp:sp modelId="{FBCDA37D-4808-497D-B119-6380F658BF30}">
      <dsp:nvSpPr>
        <dsp:cNvPr id="0" name=""/>
        <dsp:cNvSpPr/>
      </dsp:nvSpPr>
      <dsp:spPr>
        <a:xfrm rot="1144552">
          <a:off x="5353068" y="900214"/>
          <a:ext cx="784747" cy="19975"/>
        </a:xfrm>
        <a:custGeom>
          <a:avLst/>
          <a:gdLst/>
          <a:ahLst/>
          <a:cxnLst/>
          <a:rect l="0" t="0" r="0" b="0"/>
          <a:pathLst>
            <a:path>
              <a:moveTo>
                <a:pt x="0" y="9987"/>
              </a:moveTo>
              <a:lnTo>
                <a:pt x="784747"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25823" y="890583"/>
        <a:ext cx="39237" cy="39237"/>
      </dsp:txXfrm>
    </dsp:sp>
    <dsp:sp modelId="{0F712959-A85C-4E79-B9CA-11FC0C2556D6}">
      <dsp:nvSpPr>
        <dsp:cNvPr id="0" name=""/>
        <dsp:cNvSpPr/>
      </dsp:nvSpPr>
      <dsp:spPr>
        <a:xfrm>
          <a:off x="6116269" y="881742"/>
          <a:ext cx="1581255" cy="313390"/>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系谱融合</a:t>
          </a:r>
        </a:p>
      </dsp:txBody>
      <dsp:txXfrm>
        <a:off x="6125448" y="890921"/>
        <a:ext cx="1562897" cy="295032"/>
      </dsp:txXfrm>
    </dsp:sp>
    <dsp:sp modelId="{70D8CCB8-8DB3-4F7E-9243-24521B21E418}">
      <dsp:nvSpPr>
        <dsp:cNvPr id="0" name=""/>
        <dsp:cNvSpPr/>
      </dsp:nvSpPr>
      <dsp:spPr>
        <a:xfrm rot="2602154">
          <a:off x="5254501" y="1074046"/>
          <a:ext cx="879768" cy="19975"/>
        </a:xfrm>
        <a:custGeom>
          <a:avLst/>
          <a:gdLst/>
          <a:ahLst/>
          <a:cxnLst/>
          <a:rect l="0" t="0" r="0" b="0"/>
          <a:pathLst>
            <a:path>
              <a:moveTo>
                <a:pt x="0" y="9987"/>
              </a:moveTo>
              <a:lnTo>
                <a:pt x="879768"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72391" y="1062039"/>
        <a:ext cx="43988" cy="43988"/>
      </dsp:txXfrm>
    </dsp:sp>
    <dsp:sp modelId="{06C6A79B-D0F6-4F1B-B00A-614A77C0C87D}">
      <dsp:nvSpPr>
        <dsp:cNvPr id="0" name=""/>
        <dsp:cNvSpPr/>
      </dsp:nvSpPr>
      <dsp:spPr>
        <a:xfrm>
          <a:off x="6014156" y="1227805"/>
          <a:ext cx="2361467" cy="316591"/>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物种形成基因</a:t>
          </a:r>
        </a:p>
      </dsp:txBody>
      <dsp:txXfrm>
        <a:off x="6023429" y="1237078"/>
        <a:ext cx="2342921" cy="298045"/>
      </dsp:txXfrm>
    </dsp:sp>
    <dsp:sp modelId="{39457F3B-2CA0-43BD-897B-FA9E2FE0FD7D}">
      <dsp:nvSpPr>
        <dsp:cNvPr id="0" name=""/>
        <dsp:cNvSpPr/>
      </dsp:nvSpPr>
      <dsp:spPr>
        <a:xfrm rot="18426984">
          <a:off x="3169923" y="2449131"/>
          <a:ext cx="637237" cy="19975"/>
        </a:xfrm>
        <a:custGeom>
          <a:avLst/>
          <a:gdLst/>
          <a:ahLst/>
          <a:cxnLst/>
          <a:rect l="0" t="0" r="0" b="0"/>
          <a:pathLst>
            <a:path>
              <a:moveTo>
                <a:pt x="0" y="9987"/>
              </a:moveTo>
              <a:lnTo>
                <a:pt x="637237"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72610" y="2443188"/>
        <a:ext cx="31861" cy="31861"/>
      </dsp:txXfrm>
    </dsp:sp>
    <dsp:sp modelId="{97908FED-8844-49A1-B007-A75974117BB4}">
      <dsp:nvSpPr>
        <dsp:cNvPr id="0" name=""/>
        <dsp:cNvSpPr/>
      </dsp:nvSpPr>
      <dsp:spPr>
        <a:xfrm>
          <a:off x="3680808" y="1928263"/>
          <a:ext cx="912450" cy="553571"/>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进化理论</a:t>
          </a:r>
        </a:p>
      </dsp:txBody>
      <dsp:txXfrm>
        <a:off x="3697022" y="1944477"/>
        <a:ext cx="880022" cy="521143"/>
      </dsp:txXfrm>
    </dsp:sp>
    <dsp:sp modelId="{F462C760-EEE1-483A-B831-C3236164BE80}">
      <dsp:nvSpPr>
        <dsp:cNvPr id="0" name=""/>
        <dsp:cNvSpPr/>
      </dsp:nvSpPr>
      <dsp:spPr>
        <a:xfrm rot="19168550">
          <a:off x="4516254" y="1986470"/>
          <a:ext cx="642048" cy="19975"/>
        </a:xfrm>
        <a:custGeom>
          <a:avLst/>
          <a:gdLst/>
          <a:ahLst/>
          <a:cxnLst/>
          <a:rect l="0" t="0" r="0" b="0"/>
          <a:pathLst>
            <a:path>
              <a:moveTo>
                <a:pt x="0" y="9987"/>
              </a:moveTo>
              <a:lnTo>
                <a:pt x="642048"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21227" y="1980406"/>
        <a:ext cx="32102" cy="32102"/>
      </dsp:txXfrm>
    </dsp:sp>
    <dsp:sp modelId="{E41E4DF2-DD7D-4447-A0B5-FB9424591EE0}">
      <dsp:nvSpPr>
        <dsp:cNvPr id="0" name=""/>
        <dsp:cNvSpPr/>
      </dsp:nvSpPr>
      <dsp:spPr>
        <a:xfrm>
          <a:off x="5081299" y="1626200"/>
          <a:ext cx="2947585" cy="323332"/>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拉马克获得性遗传学说</a:t>
          </a:r>
        </a:p>
      </dsp:txBody>
      <dsp:txXfrm>
        <a:off x="5090769" y="1635670"/>
        <a:ext cx="2928645" cy="304392"/>
      </dsp:txXfrm>
    </dsp:sp>
    <dsp:sp modelId="{3D6A971B-F4F6-4AE4-B75C-1C2C734DED7D}">
      <dsp:nvSpPr>
        <dsp:cNvPr id="0" name=""/>
        <dsp:cNvSpPr/>
      </dsp:nvSpPr>
      <dsp:spPr>
        <a:xfrm rot="21504630">
          <a:off x="4593138" y="2186427"/>
          <a:ext cx="622558" cy="19975"/>
        </a:xfrm>
        <a:custGeom>
          <a:avLst/>
          <a:gdLst/>
          <a:ahLst/>
          <a:cxnLst/>
          <a:rect l="0" t="0" r="0" b="0"/>
          <a:pathLst>
            <a:path>
              <a:moveTo>
                <a:pt x="0" y="9987"/>
              </a:moveTo>
              <a:lnTo>
                <a:pt x="622558"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88853" y="2180851"/>
        <a:ext cx="31127" cy="31127"/>
      </dsp:txXfrm>
    </dsp:sp>
    <dsp:sp modelId="{6A9B4720-561F-4225-ACA4-05364BD20219}">
      <dsp:nvSpPr>
        <dsp:cNvPr id="0" name=""/>
        <dsp:cNvSpPr/>
      </dsp:nvSpPr>
      <dsp:spPr>
        <a:xfrm>
          <a:off x="5215577" y="1999536"/>
          <a:ext cx="2616378" cy="376488"/>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达尔文自然选择学说</a:t>
          </a:r>
        </a:p>
      </dsp:txBody>
      <dsp:txXfrm>
        <a:off x="5226604" y="2010563"/>
        <a:ext cx="2594324" cy="354434"/>
      </dsp:txXfrm>
    </dsp:sp>
    <dsp:sp modelId="{E7B118E4-5D30-4CDF-842A-6B6CC390E60F}">
      <dsp:nvSpPr>
        <dsp:cNvPr id="0" name=""/>
        <dsp:cNvSpPr/>
      </dsp:nvSpPr>
      <dsp:spPr>
        <a:xfrm rot="2647775">
          <a:off x="4497306" y="2431778"/>
          <a:ext cx="679943" cy="19975"/>
        </a:xfrm>
        <a:custGeom>
          <a:avLst/>
          <a:gdLst/>
          <a:ahLst/>
          <a:cxnLst/>
          <a:rect l="0" t="0" r="0" b="0"/>
          <a:pathLst>
            <a:path>
              <a:moveTo>
                <a:pt x="0" y="9987"/>
              </a:moveTo>
              <a:lnTo>
                <a:pt x="679943"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20280" y="2424767"/>
        <a:ext cx="33997" cy="33997"/>
      </dsp:txXfrm>
    </dsp:sp>
    <dsp:sp modelId="{9CE05B88-7BAF-4F03-90FB-612B6A169401}">
      <dsp:nvSpPr>
        <dsp:cNvPr id="0" name=""/>
        <dsp:cNvSpPr/>
      </dsp:nvSpPr>
      <dsp:spPr>
        <a:xfrm>
          <a:off x="5081299" y="2489628"/>
          <a:ext cx="3236745" cy="377709"/>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分子进化的中性理论</a:t>
          </a:r>
        </a:p>
      </dsp:txBody>
      <dsp:txXfrm>
        <a:off x="5092362" y="2500691"/>
        <a:ext cx="3214619" cy="355583"/>
      </dsp:txXfrm>
    </dsp:sp>
    <dsp:sp modelId="{8121B2B0-CD91-41F0-A259-1B1225658520}">
      <dsp:nvSpPr>
        <dsp:cNvPr id="0" name=""/>
        <dsp:cNvSpPr/>
      </dsp:nvSpPr>
      <dsp:spPr>
        <a:xfrm rot="1509455">
          <a:off x="3274226" y="2802018"/>
          <a:ext cx="464897" cy="19975"/>
        </a:xfrm>
        <a:custGeom>
          <a:avLst/>
          <a:gdLst/>
          <a:ahLst/>
          <a:cxnLst/>
          <a:rect l="0" t="0" r="0" b="0"/>
          <a:pathLst>
            <a:path>
              <a:moveTo>
                <a:pt x="0" y="9987"/>
              </a:moveTo>
              <a:lnTo>
                <a:pt x="464897"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95052" y="2800383"/>
        <a:ext cx="23244" cy="23244"/>
      </dsp:txXfrm>
    </dsp:sp>
    <dsp:sp modelId="{4726D313-020A-4CBB-B11F-A7A54AB77EA1}">
      <dsp:nvSpPr>
        <dsp:cNvPr id="0" name=""/>
        <dsp:cNvSpPr/>
      </dsp:nvSpPr>
      <dsp:spPr>
        <a:xfrm>
          <a:off x="3717074" y="2655237"/>
          <a:ext cx="1030770" cy="511169"/>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分子进化</a:t>
          </a:r>
        </a:p>
      </dsp:txBody>
      <dsp:txXfrm>
        <a:off x="3732046" y="2670209"/>
        <a:ext cx="1000826" cy="481225"/>
      </dsp:txXfrm>
    </dsp:sp>
    <dsp:sp modelId="{193AAA96-4D66-431F-87C7-6052513CE4A5}">
      <dsp:nvSpPr>
        <dsp:cNvPr id="0" name=""/>
        <dsp:cNvSpPr/>
      </dsp:nvSpPr>
      <dsp:spPr>
        <a:xfrm rot="1503665">
          <a:off x="4724369" y="3006460"/>
          <a:ext cx="498726" cy="19975"/>
        </a:xfrm>
        <a:custGeom>
          <a:avLst/>
          <a:gdLst/>
          <a:ahLst/>
          <a:cxnLst/>
          <a:rect l="0" t="0" r="0" b="0"/>
          <a:pathLst>
            <a:path>
              <a:moveTo>
                <a:pt x="0" y="9987"/>
              </a:moveTo>
              <a:lnTo>
                <a:pt x="498726"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61264" y="3003980"/>
        <a:ext cx="24936" cy="24936"/>
      </dsp:txXfrm>
    </dsp:sp>
    <dsp:sp modelId="{2ED82536-0290-4629-8DFE-DFD3F049145C}">
      <dsp:nvSpPr>
        <dsp:cNvPr id="0" name=""/>
        <dsp:cNvSpPr/>
      </dsp:nvSpPr>
      <dsp:spPr>
        <a:xfrm>
          <a:off x="5199620" y="2949142"/>
          <a:ext cx="2548492" cy="345866"/>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多基因家族进化</a:t>
          </a:r>
        </a:p>
      </dsp:txBody>
      <dsp:txXfrm>
        <a:off x="5209750" y="2959272"/>
        <a:ext cx="2528232" cy="325606"/>
      </dsp:txXfrm>
    </dsp:sp>
    <dsp:sp modelId="{0A1AC1C9-5FAB-4B54-8EFC-A1E86FE86C9F}">
      <dsp:nvSpPr>
        <dsp:cNvPr id="0" name=""/>
        <dsp:cNvSpPr/>
      </dsp:nvSpPr>
      <dsp:spPr>
        <a:xfrm rot="3285789">
          <a:off x="4582218" y="3220613"/>
          <a:ext cx="783029" cy="19975"/>
        </a:xfrm>
        <a:custGeom>
          <a:avLst/>
          <a:gdLst/>
          <a:ahLst/>
          <a:cxnLst/>
          <a:rect l="0" t="0" r="0" b="0"/>
          <a:pathLst>
            <a:path>
              <a:moveTo>
                <a:pt x="0" y="9987"/>
              </a:moveTo>
              <a:lnTo>
                <a:pt x="783029"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54157" y="3211025"/>
        <a:ext cx="39151" cy="39151"/>
      </dsp:txXfrm>
    </dsp:sp>
    <dsp:sp modelId="{7F3EA7D0-52B5-4C66-9012-00A727146CB4}">
      <dsp:nvSpPr>
        <dsp:cNvPr id="0" name=""/>
        <dsp:cNvSpPr/>
      </dsp:nvSpPr>
      <dsp:spPr>
        <a:xfrm flipH="1">
          <a:off x="5199620" y="3376812"/>
          <a:ext cx="2995969" cy="347136"/>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内含子的起源</a:t>
          </a:r>
        </a:p>
      </dsp:txBody>
      <dsp:txXfrm>
        <a:off x="5209787" y="3386979"/>
        <a:ext cx="2975635" cy="326802"/>
      </dsp:txXfrm>
    </dsp:sp>
    <dsp:sp modelId="{9DAFF797-2179-4A40-AA5B-BCDD71F6EAB2}">
      <dsp:nvSpPr>
        <dsp:cNvPr id="0" name=""/>
        <dsp:cNvSpPr/>
      </dsp:nvSpPr>
      <dsp:spPr>
        <a:xfrm rot="3729298">
          <a:off x="4417921" y="3448242"/>
          <a:ext cx="1238178" cy="19975"/>
        </a:xfrm>
        <a:custGeom>
          <a:avLst/>
          <a:gdLst/>
          <a:ahLst/>
          <a:cxnLst/>
          <a:rect l="0" t="0" r="0" b="0"/>
          <a:pathLst>
            <a:path>
              <a:moveTo>
                <a:pt x="0" y="9987"/>
              </a:moveTo>
              <a:lnTo>
                <a:pt x="1238178"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06056" y="3427275"/>
        <a:ext cx="61908" cy="61908"/>
      </dsp:txXfrm>
    </dsp:sp>
    <dsp:sp modelId="{1BCB2A09-8CD1-4FA1-8941-1F1C03E657C8}">
      <dsp:nvSpPr>
        <dsp:cNvPr id="0" name=""/>
        <dsp:cNvSpPr/>
      </dsp:nvSpPr>
      <dsp:spPr>
        <a:xfrm>
          <a:off x="5326176" y="3853209"/>
          <a:ext cx="2857808" cy="304855"/>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序列进化</a:t>
          </a:r>
        </a:p>
      </dsp:txBody>
      <dsp:txXfrm>
        <a:off x="5335105" y="3862138"/>
        <a:ext cx="2839950" cy="286997"/>
      </dsp:txXfrm>
    </dsp:sp>
    <dsp:sp modelId="{F42CC609-192C-49E0-840A-88577196A634}">
      <dsp:nvSpPr>
        <dsp:cNvPr id="0" name=""/>
        <dsp:cNvSpPr/>
      </dsp:nvSpPr>
      <dsp:spPr>
        <a:xfrm rot="4335271">
          <a:off x="2678797" y="3549130"/>
          <a:ext cx="1776377" cy="19975"/>
        </a:xfrm>
        <a:custGeom>
          <a:avLst/>
          <a:gdLst/>
          <a:ahLst/>
          <a:cxnLst/>
          <a:rect l="0" t="0" r="0" b="0"/>
          <a:pathLst>
            <a:path>
              <a:moveTo>
                <a:pt x="0" y="9987"/>
              </a:moveTo>
              <a:lnTo>
                <a:pt x="1776377"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522576" y="3514709"/>
        <a:ext cx="88818" cy="88818"/>
      </dsp:txXfrm>
    </dsp:sp>
    <dsp:sp modelId="{9C478FCE-728C-4392-977F-9AF059FC1A3E}">
      <dsp:nvSpPr>
        <dsp:cNvPr id="0" name=""/>
        <dsp:cNvSpPr/>
      </dsp:nvSpPr>
      <dsp:spPr>
        <a:xfrm>
          <a:off x="3837696" y="4226022"/>
          <a:ext cx="3385497" cy="358049"/>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分子系统学与分子系统树</a:t>
          </a:r>
        </a:p>
      </dsp:txBody>
      <dsp:txXfrm>
        <a:off x="3848183" y="4236509"/>
        <a:ext cx="3364523" cy="337075"/>
      </dsp:txXfrm>
    </dsp:sp>
    <dsp:sp modelId="{D6A2620D-68DC-43DD-893A-77109D88A430}">
      <dsp:nvSpPr>
        <dsp:cNvPr id="0" name=""/>
        <dsp:cNvSpPr/>
      </dsp:nvSpPr>
      <dsp:spPr>
        <a:xfrm rot="4682004">
          <a:off x="2462322" y="3732435"/>
          <a:ext cx="2104193" cy="19975"/>
        </a:xfrm>
        <a:custGeom>
          <a:avLst/>
          <a:gdLst/>
          <a:ahLst/>
          <a:cxnLst/>
          <a:rect l="0" t="0" r="0" b="0"/>
          <a:pathLst>
            <a:path>
              <a:moveTo>
                <a:pt x="0" y="9987"/>
              </a:moveTo>
              <a:lnTo>
                <a:pt x="2104193" y="9987"/>
              </a:lnTo>
            </a:path>
          </a:pathLst>
        </a:custGeom>
        <a:no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461814" y="3689818"/>
        <a:ext cx="105209" cy="105209"/>
      </dsp:txXfrm>
    </dsp:sp>
    <dsp:sp modelId="{6EC90FEB-6599-41D3-AD80-4C9873134EA2}">
      <dsp:nvSpPr>
        <dsp:cNvPr id="0" name=""/>
        <dsp:cNvSpPr/>
      </dsp:nvSpPr>
      <dsp:spPr>
        <a:xfrm>
          <a:off x="3732562" y="4632265"/>
          <a:ext cx="2486201" cy="278781"/>
        </a:xfrm>
        <a:prstGeom prst="roundRect">
          <a:avLst>
            <a:gd name="adj" fmla="val 10000"/>
          </a:avLst>
        </a:prstGeom>
        <a:solidFill>
          <a:schemeClr val="lt1"/>
        </a:solidFill>
        <a:ln w="19050" cap="rnd" cmpd="sng" algn="ctr">
          <a:solidFill>
            <a:schemeClr val="accent6"/>
          </a:solidFill>
          <a:prstDash val="solid"/>
        </a:ln>
        <a:effectLst>
          <a:outerShdw blurRad="50800" dist="38100" dir="2700000" algn="tl" rotWithShape="0">
            <a:prstClr val="black">
              <a:alpha val="40000"/>
            </a:prstClr>
          </a:outerShdw>
        </a:effectLst>
      </dsp:spPr>
      <dsp:style>
        <a:lnRef idx="2">
          <a:schemeClr val="accent6"/>
        </a:lnRef>
        <a:fillRef idx="1">
          <a:schemeClr val="lt1"/>
        </a:fillRef>
        <a:effectRef idx="0">
          <a:schemeClr val="accent6"/>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ea typeface="华文行楷"/>
            </a:rPr>
            <a:t>分子定向进化</a:t>
          </a:r>
        </a:p>
      </dsp:txBody>
      <dsp:txXfrm>
        <a:off x="3740727" y="4640430"/>
        <a:ext cx="2469871" cy="26245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41553-67FE-4FD5-9654-AF0CCF99F281}">
      <dsp:nvSpPr>
        <dsp:cNvPr id="0" name=""/>
        <dsp:cNvSpPr/>
      </dsp:nvSpPr>
      <dsp:spPr>
        <a:xfrm>
          <a:off x="5689978"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t>衍生方法</a:t>
          </a:r>
        </a:p>
      </dsp:txBody>
      <dsp:txXfrm>
        <a:off x="5689978" y="0"/>
        <a:ext cx="2435981" cy="1625600"/>
      </dsp:txXfrm>
    </dsp:sp>
    <dsp:sp modelId="{DCA16097-F82D-41BD-BDA7-183F48F2E3BE}">
      <dsp:nvSpPr>
        <dsp:cNvPr id="0" name=""/>
        <dsp:cNvSpPr/>
      </dsp:nvSpPr>
      <dsp:spPr>
        <a:xfrm>
          <a:off x="2846009"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t>基础方法</a:t>
          </a:r>
        </a:p>
      </dsp:txBody>
      <dsp:txXfrm>
        <a:off x="2846009" y="0"/>
        <a:ext cx="2435981" cy="1625600"/>
      </dsp:txXfrm>
    </dsp:sp>
    <dsp:sp modelId="{AC0267E2-E02A-4153-AAC7-F69FF23461CF}">
      <dsp:nvSpPr>
        <dsp:cNvPr id="0" name=""/>
        <dsp:cNvSpPr/>
      </dsp:nvSpPr>
      <dsp:spPr>
        <a:xfrm>
          <a:off x="2039"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US" altLang="zh-CN" sz="3700" kern="1200" dirty="0"/>
            <a:t>13.3.1</a:t>
          </a:r>
          <a:endParaRPr lang="zh-CN" altLang="en-US" sz="3700" kern="1200" dirty="0"/>
        </a:p>
      </dsp:txBody>
      <dsp:txXfrm>
        <a:off x="2039" y="0"/>
        <a:ext cx="2435981" cy="1625600"/>
      </dsp:txXfrm>
    </dsp:sp>
    <dsp:sp modelId="{E6BC06BC-E773-4866-BFB8-C4CBCBEA8B4B}">
      <dsp:nvSpPr>
        <dsp:cNvPr id="0" name=""/>
        <dsp:cNvSpPr/>
      </dsp:nvSpPr>
      <dsp:spPr>
        <a:xfrm>
          <a:off x="206033" y="3197016"/>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a:t>基因组测序的基本策略</a:t>
          </a:r>
        </a:p>
      </dsp:txBody>
      <dsp:txXfrm>
        <a:off x="235907" y="3226890"/>
        <a:ext cx="1980189" cy="960220"/>
      </dsp:txXfrm>
    </dsp:sp>
    <dsp:sp modelId="{1528CC85-AD7F-400D-8D4C-6413862E8F5C}">
      <dsp:nvSpPr>
        <dsp:cNvPr id="0" name=""/>
        <dsp:cNvSpPr/>
      </dsp:nvSpPr>
      <dsp:spPr>
        <a:xfrm rot="19457599">
          <a:off x="2151520" y="3396819"/>
          <a:ext cx="1004876" cy="33881"/>
        </a:xfrm>
        <a:custGeom>
          <a:avLst/>
          <a:gdLst/>
          <a:ahLst/>
          <a:cxnLst/>
          <a:rect l="0" t="0" r="0" b="0"/>
          <a:pathLst>
            <a:path>
              <a:moveTo>
                <a:pt x="0" y="16940"/>
              </a:moveTo>
              <a:lnTo>
                <a:pt x="1004876" y="16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28836" y="3388638"/>
        <a:ext cx="50243" cy="50243"/>
      </dsp:txXfrm>
    </dsp:sp>
    <dsp:sp modelId="{339E848B-75B1-4A4F-8E7D-85BB1379383E}">
      <dsp:nvSpPr>
        <dsp:cNvPr id="0" name=""/>
        <dsp:cNvSpPr/>
      </dsp:nvSpPr>
      <dsp:spPr>
        <a:xfrm>
          <a:off x="3061946" y="2610534"/>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a:t>双脱氧链末端终止法</a:t>
          </a:r>
        </a:p>
      </dsp:txBody>
      <dsp:txXfrm>
        <a:off x="3091820" y="2640408"/>
        <a:ext cx="1980189" cy="960220"/>
      </dsp:txXfrm>
    </dsp:sp>
    <dsp:sp modelId="{7D742DEB-5654-4BAB-A15E-7379D4B77ECF}">
      <dsp:nvSpPr>
        <dsp:cNvPr id="0" name=""/>
        <dsp:cNvSpPr/>
      </dsp:nvSpPr>
      <dsp:spPr>
        <a:xfrm rot="20665276">
          <a:off x="5083726" y="2970844"/>
          <a:ext cx="988475" cy="33881"/>
        </a:xfrm>
        <a:custGeom>
          <a:avLst/>
          <a:gdLst/>
          <a:ahLst/>
          <a:cxnLst/>
          <a:rect l="0" t="0" r="0" b="0"/>
          <a:pathLst>
            <a:path>
              <a:moveTo>
                <a:pt x="0" y="16940"/>
              </a:moveTo>
              <a:lnTo>
                <a:pt x="988475" y="16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53252" y="2963073"/>
        <a:ext cx="49423" cy="49423"/>
      </dsp:txXfrm>
    </dsp:sp>
    <dsp:sp modelId="{500493EB-875E-44DA-B3D2-06861A98F719}">
      <dsp:nvSpPr>
        <dsp:cNvPr id="0" name=""/>
        <dsp:cNvSpPr/>
      </dsp:nvSpPr>
      <dsp:spPr>
        <a:xfrm>
          <a:off x="6054045" y="2345067"/>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a:t>逐步克隆测定法</a:t>
          </a:r>
        </a:p>
      </dsp:txBody>
      <dsp:txXfrm>
        <a:off x="6083919" y="2374941"/>
        <a:ext cx="1980189" cy="960220"/>
      </dsp:txXfrm>
    </dsp:sp>
    <dsp:sp modelId="{C3EAF867-210D-47B2-8B8C-1468870FFE55}">
      <dsp:nvSpPr>
        <dsp:cNvPr id="0" name=""/>
        <dsp:cNvSpPr/>
      </dsp:nvSpPr>
      <dsp:spPr>
        <a:xfrm rot="3210130">
          <a:off x="4777549" y="3747015"/>
          <a:ext cx="1600829" cy="33881"/>
        </a:xfrm>
        <a:custGeom>
          <a:avLst/>
          <a:gdLst/>
          <a:ahLst/>
          <a:cxnLst/>
          <a:rect l="0" t="0" r="0" b="0"/>
          <a:pathLst>
            <a:path>
              <a:moveTo>
                <a:pt x="0" y="16940"/>
              </a:moveTo>
              <a:lnTo>
                <a:pt x="1600829" y="16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7943" y="3723935"/>
        <a:ext cx="80041" cy="80041"/>
      </dsp:txXfrm>
    </dsp:sp>
    <dsp:sp modelId="{09C719F8-409E-45DF-B813-D5D27C8051AA}">
      <dsp:nvSpPr>
        <dsp:cNvPr id="0" name=""/>
        <dsp:cNvSpPr/>
      </dsp:nvSpPr>
      <dsp:spPr>
        <a:xfrm>
          <a:off x="6054045" y="3897409"/>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a:t>全基因鸟枪法</a:t>
          </a:r>
        </a:p>
      </dsp:txBody>
      <dsp:txXfrm>
        <a:off x="6083919" y="3927283"/>
        <a:ext cx="1980189" cy="960220"/>
      </dsp:txXfrm>
    </dsp:sp>
    <dsp:sp modelId="{B1BF876F-A172-435D-8ADE-E6CB53354DEA}">
      <dsp:nvSpPr>
        <dsp:cNvPr id="0" name=""/>
        <dsp:cNvSpPr/>
      </dsp:nvSpPr>
      <dsp:spPr>
        <a:xfrm rot="2142401">
          <a:off x="2151520" y="3983301"/>
          <a:ext cx="1004876" cy="33881"/>
        </a:xfrm>
        <a:custGeom>
          <a:avLst/>
          <a:gdLst/>
          <a:ahLst/>
          <a:cxnLst/>
          <a:rect l="0" t="0" r="0" b="0"/>
          <a:pathLst>
            <a:path>
              <a:moveTo>
                <a:pt x="0" y="16940"/>
              </a:moveTo>
              <a:lnTo>
                <a:pt x="1004876" y="16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28836" y="3975120"/>
        <a:ext cx="50243" cy="50243"/>
      </dsp:txXfrm>
    </dsp:sp>
    <dsp:sp modelId="{5085E12C-234F-440A-A05E-723B2030FDC6}">
      <dsp:nvSpPr>
        <dsp:cNvPr id="0" name=""/>
        <dsp:cNvSpPr/>
      </dsp:nvSpPr>
      <dsp:spPr>
        <a:xfrm>
          <a:off x="3061946" y="3783498"/>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a:t>化学降解法</a:t>
          </a:r>
        </a:p>
      </dsp:txBody>
      <dsp:txXfrm>
        <a:off x="3091820" y="3813372"/>
        <a:ext cx="1980189" cy="96022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749FC-7D76-4FF6-8010-28BFF9E533B6}">
      <dsp:nvSpPr>
        <dsp:cNvPr id="0" name=""/>
        <dsp:cNvSpPr/>
      </dsp:nvSpPr>
      <dsp:spPr>
        <a:xfrm>
          <a:off x="3317797" y="1963130"/>
          <a:ext cx="1492405" cy="1492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altLang="en-US" sz="3900" kern="1200" dirty="0"/>
            <a:t>意义</a:t>
          </a:r>
        </a:p>
      </dsp:txBody>
      <dsp:txXfrm>
        <a:off x="3536355" y="2181688"/>
        <a:ext cx="1055289" cy="1055289"/>
      </dsp:txXfrm>
    </dsp:sp>
    <dsp:sp modelId="{80F8DA92-D407-42A8-A5D1-2DEB4B48AC5C}">
      <dsp:nvSpPr>
        <dsp:cNvPr id="0" name=""/>
        <dsp:cNvSpPr/>
      </dsp:nvSpPr>
      <dsp:spPr>
        <a:xfrm rot="16166574">
          <a:off x="3946740" y="1837701"/>
          <a:ext cx="217889" cy="33050"/>
        </a:xfrm>
        <a:custGeom>
          <a:avLst/>
          <a:gdLst/>
          <a:ahLst/>
          <a:cxnLst/>
          <a:rect l="0" t="0" r="0" b="0"/>
          <a:pathLst>
            <a:path>
              <a:moveTo>
                <a:pt x="0" y="16525"/>
              </a:moveTo>
              <a:lnTo>
                <a:pt x="217889" y="16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4050238" y="1848779"/>
        <a:ext cx="10894" cy="10894"/>
      </dsp:txXfrm>
    </dsp:sp>
    <dsp:sp modelId="{5878F30B-93C7-496A-81A8-EE7146CE2177}">
      <dsp:nvSpPr>
        <dsp:cNvPr id="0" name=""/>
        <dsp:cNvSpPr/>
      </dsp:nvSpPr>
      <dsp:spPr>
        <a:xfrm>
          <a:off x="3301168" y="252916"/>
          <a:ext cx="1492405" cy="1492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规范化</a:t>
          </a:r>
        </a:p>
      </dsp:txBody>
      <dsp:txXfrm>
        <a:off x="3519726" y="471474"/>
        <a:ext cx="1055289" cy="1055289"/>
      </dsp:txXfrm>
    </dsp:sp>
    <dsp:sp modelId="{886AF412-BAB1-47F6-8393-952DAEBAB720}">
      <dsp:nvSpPr>
        <dsp:cNvPr id="0" name=""/>
        <dsp:cNvSpPr/>
      </dsp:nvSpPr>
      <dsp:spPr>
        <a:xfrm rot="19795401">
          <a:off x="4687748" y="2237023"/>
          <a:ext cx="326521" cy="33050"/>
        </a:xfrm>
        <a:custGeom>
          <a:avLst/>
          <a:gdLst/>
          <a:ahLst/>
          <a:cxnLst/>
          <a:rect l="0" t="0" r="0" b="0"/>
          <a:pathLst>
            <a:path>
              <a:moveTo>
                <a:pt x="0" y="16525"/>
              </a:moveTo>
              <a:lnTo>
                <a:pt x="326521" y="16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42846" y="2245385"/>
        <a:ext cx="16326" cy="16326"/>
      </dsp:txXfrm>
    </dsp:sp>
    <dsp:sp modelId="{8383DB81-84B9-4469-8008-6EC1FA2823AB}">
      <dsp:nvSpPr>
        <dsp:cNvPr id="0" name=""/>
        <dsp:cNvSpPr/>
      </dsp:nvSpPr>
      <dsp:spPr>
        <a:xfrm>
          <a:off x="4891816" y="1051561"/>
          <a:ext cx="1492405" cy="1492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产业化</a:t>
          </a:r>
        </a:p>
      </dsp:txBody>
      <dsp:txXfrm>
        <a:off x="5110374" y="1270119"/>
        <a:ext cx="1055289" cy="1055289"/>
      </dsp:txXfrm>
    </dsp:sp>
    <dsp:sp modelId="{525FF76F-4497-4AAB-8E9D-E329C386911B}">
      <dsp:nvSpPr>
        <dsp:cNvPr id="0" name=""/>
        <dsp:cNvSpPr/>
      </dsp:nvSpPr>
      <dsp:spPr>
        <a:xfrm rot="8487855">
          <a:off x="3236103" y="3243059"/>
          <a:ext cx="274042" cy="33050"/>
        </a:xfrm>
        <a:custGeom>
          <a:avLst/>
          <a:gdLst/>
          <a:ahLst/>
          <a:cxnLst/>
          <a:rect l="0" t="0" r="0" b="0"/>
          <a:pathLst>
            <a:path>
              <a:moveTo>
                <a:pt x="0" y="16525"/>
              </a:moveTo>
              <a:lnTo>
                <a:pt x="274042" y="16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366273" y="3252733"/>
        <a:ext cx="13702" cy="13702"/>
      </dsp:txXfrm>
    </dsp:sp>
    <dsp:sp modelId="{BBF0920D-0CC0-4812-9D2D-8F86C0520A2B}">
      <dsp:nvSpPr>
        <dsp:cNvPr id="0" name=""/>
        <dsp:cNvSpPr/>
      </dsp:nvSpPr>
      <dsp:spPr>
        <a:xfrm>
          <a:off x="1936047" y="3063632"/>
          <a:ext cx="1492405" cy="1492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信息化</a:t>
          </a:r>
        </a:p>
      </dsp:txBody>
      <dsp:txXfrm>
        <a:off x="2154605" y="3282190"/>
        <a:ext cx="1055289" cy="1055289"/>
      </dsp:txXfrm>
    </dsp:sp>
    <dsp:sp modelId="{B54D4E6C-363B-4AE4-A315-0EA7928B9236}">
      <dsp:nvSpPr>
        <dsp:cNvPr id="0" name=""/>
        <dsp:cNvSpPr/>
      </dsp:nvSpPr>
      <dsp:spPr>
        <a:xfrm rot="12281760">
          <a:off x="3105859" y="2319705"/>
          <a:ext cx="293615" cy="33050"/>
        </a:xfrm>
        <a:custGeom>
          <a:avLst/>
          <a:gdLst/>
          <a:ahLst/>
          <a:cxnLst/>
          <a:rect l="0" t="0" r="0" b="0"/>
          <a:pathLst>
            <a:path>
              <a:moveTo>
                <a:pt x="0" y="16525"/>
              </a:moveTo>
              <a:lnTo>
                <a:pt x="293615" y="16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245326" y="2328890"/>
        <a:ext cx="14680" cy="14680"/>
      </dsp:txXfrm>
    </dsp:sp>
    <dsp:sp modelId="{5A3C2E6C-FA35-4907-9909-766E998095D0}">
      <dsp:nvSpPr>
        <dsp:cNvPr id="0" name=""/>
        <dsp:cNvSpPr/>
      </dsp:nvSpPr>
      <dsp:spPr>
        <a:xfrm>
          <a:off x="1695131" y="1216925"/>
          <a:ext cx="1492405" cy="1492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a:t>序列化</a:t>
          </a:r>
        </a:p>
      </dsp:txBody>
      <dsp:txXfrm>
        <a:off x="1913689" y="1435483"/>
        <a:ext cx="1055289" cy="105528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52DB0-4765-490E-B741-D0090872A96B}">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B6AEA8-E946-4BFB-9EC0-FDCF5BB12905}">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88BB5B-A85D-49AF-A228-7A6244324697}">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88F6A8-1DF6-4B36-9A9C-B6077F1B9373}">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DBFD10-E9C9-4851-B1CA-77BE2F26638C}">
      <dsp:nvSpPr>
        <dsp:cNvPr id="0" name=""/>
        <dsp:cNvSpPr/>
      </dsp:nvSpPr>
      <dsp:spPr>
        <a:xfrm>
          <a:off x="3104554" y="1749888"/>
          <a:ext cx="1918890" cy="19188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kern="1200" dirty="0"/>
            <a:t>生物信息学</a:t>
          </a:r>
        </a:p>
      </dsp:txBody>
      <dsp:txXfrm>
        <a:off x="3385569" y="2030903"/>
        <a:ext cx="1356860" cy="1356860"/>
      </dsp:txXfrm>
    </dsp:sp>
    <dsp:sp modelId="{5D3F000A-5E37-4A8C-9087-60FC4D993EB6}">
      <dsp:nvSpPr>
        <dsp:cNvPr id="0" name=""/>
        <dsp:cNvSpPr/>
      </dsp:nvSpPr>
      <dsp:spPr>
        <a:xfrm>
          <a:off x="3392388" y="2458"/>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生命科学</a:t>
          </a:r>
        </a:p>
      </dsp:txBody>
      <dsp:txXfrm>
        <a:off x="3589098" y="199168"/>
        <a:ext cx="949803" cy="949803"/>
      </dsp:txXfrm>
    </dsp:sp>
    <dsp:sp modelId="{CDCFD425-C772-407A-ACBC-F69A7256EAC5}">
      <dsp:nvSpPr>
        <dsp:cNvPr id="0" name=""/>
        <dsp:cNvSpPr/>
      </dsp:nvSpPr>
      <dsp:spPr>
        <a:xfrm>
          <a:off x="5427651" y="2037721"/>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计算机科学</a:t>
          </a:r>
        </a:p>
      </dsp:txBody>
      <dsp:txXfrm>
        <a:off x="5624361" y="2234431"/>
        <a:ext cx="949803" cy="949803"/>
      </dsp:txXfrm>
    </dsp:sp>
    <dsp:sp modelId="{3F77A399-8F37-4058-98F3-457723173CFE}">
      <dsp:nvSpPr>
        <dsp:cNvPr id="0" name=""/>
        <dsp:cNvSpPr/>
      </dsp:nvSpPr>
      <dsp:spPr>
        <a:xfrm>
          <a:off x="3392388" y="4072985"/>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信息科学</a:t>
          </a:r>
        </a:p>
      </dsp:txBody>
      <dsp:txXfrm>
        <a:off x="3589098" y="4269695"/>
        <a:ext cx="949803" cy="949803"/>
      </dsp:txXfrm>
    </dsp:sp>
    <dsp:sp modelId="{3D60D1E5-8502-4E53-A6BD-27F686D998F9}">
      <dsp:nvSpPr>
        <dsp:cNvPr id="0" name=""/>
        <dsp:cNvSpPr/>
      </dsp:nvSpPr>
      <dsp:spPr>
        <a:xfrm>
          <a:off x="1357124" y="2037721"/>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数学</a:t>
          </a:r>
        </a:p>
      </dsp:txBody>
      <dsp:txXfrm>
        <a:off x="1553834" y="2234431"/>
        <a:ext cx="949803" cy="9498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41690-46AA-4C06-ADE8-DC807A6B1231}">
      <dsp:nvSpPr>
        <dsp:cNvPr id="0" name=""/>
        <dsp:cNvSpPr/>
      </dsp:nvSpPr>
      <dsp:spPr>
        <a:xfrm>
          <a:off x="1091380" y="1524001"/>
          <a:ext cx="1505770" cy="23378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latin typeface="+mn-lt"/>
              <a:ea typeface="黑体" pitchFamily="49" charset="-122"/>
            </a:rPr>
            <a:t>卵或卵母细胞为胚胎发育提供了三种可以继承的信息</a:t>
          </a:r>
          <a:endParaRPr lang="zh-CN" altLang="en-US" sz="2400" kern="1200" dirty="0"/>
        </a:p>
      </dsp:txBody>
      <dsp:txXfrm>
        <a:off x="1135482" y="1568103"/>
        <a:ext cx="1417566" cy="2249651"/>
      </dsp:txXfrm>
    </dsp:sp>
    <dsp:sp modelId="{86E81B6A-7A2D-4E28-8335-E4724B30C54A}">
      <dsp:nvSpPr>
        <dsp:cNvPr id="0" name=""/>
        <dsp:cNvSpPr/>
      </dsp:nvSpPr>
      <dsp:spPr>
        <a:xfrm rot="17980876">
          <a:off x="2065206" y="1764162"/>
          <a:ext cx="2107436" cy="26604"/>
        </a:xfrm>
        <a:custGeom>
          <a:avLst/>
          <a:gdLst/>
          <a:ahLst/>
          <a:cxnLst/>
          <a:rect l="0" t="0" r="0" b="0"/>
          <a:pathLst>
            <a:path>
              <a:moveTo>
                <a:pt x="0" y="13302"/>
              </a:moveTo>
              <a:lnTo>
                <a:pt x="2107436" y="1330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066239" y="1724779"/>
        <a:ext cx="105371" cy="105371"/>
      </dsp:txXfrm>
    </dsp:sp>
    <dsp:sp modelId="{41C23555-32AD-449D-9273-2BC02E2011F3}">
      <dsp:nvSpPr>
        <dsp:cNvPr id="0" name=""/>
        <dsp:cNvSpPr/>
      </dsp:nvSpPr>
      <dsp:spPr>
        <a:xfrm>
          <a:off x="3640699" y="463974"/>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dirty="0">
              <a:latin typeface="+mn-lt"/>
              <a:ea typeface="黑体" pitchFamily="49" charset="-122"/>
            </a:rPr>
            <a:t>母源性继承信息</a:t>
          </a:r>
          <a:endParaRPr lang="zh-CN" altLang="en-US" sz="2400" kern="1200" dirty="0"/>
        </a:p>
      </dsp:txBody>
      <dsp:txXfrm>
        <a:off x="3664015" y="487290"/>
        <a:ext cx="1545478" cy="749423"/>
      </dsp:txXfrm>
    </dsp:sp>
    <dsp:sp modelId="{1898E8C8-5418-4A7E-83A8-A4C37B7CC4C8}">
      <dsp:nvSpPr>
        <dsp:cNvPr id="0" name=""/>
        <dsp:cNvSpPr/>
      </dsp:nvSpPr>
      <dsp:spPr>
        <a:xfrm rot="19457599">
          <a:off x="5159094" y="619833"/>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613528"/>
        <a:ext cx="39213" cy="39213"/>
      </dsp:txXfrm>
    </dsp:sp>
    <dsp:sp modelId="{2F447316-F52A-46C4-9C42-51A4752E2357}">
      <dsp:nvSpPr>
        <dsp:cNvPr id="0" name=""/>
        <dsp:cNvSpPr/>
      </dsp:nvSpPr>
      <dsp:spPr>
        <a:xfrm>
          <a:off x="5869654" y="6242"/>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dirty="0">
              <a:latin typeface="+mn-lt"/>
              <a:ea typeface="黑体" pitchFamily="49" charset="-122"/>
            </a:rPr>
            <a:t>母源</a:t>
          </a:r>
          <a:r>
            <a:rPr lang="en-US" altLang="zh-CN" sz="2400" b="1" kern="1200" dirty="0">
              <a:latin typeface="+mn-lt"/>
              <a:ea typeface="黑体" pitchFamily="49" charset="-122"/>
            </a:rPr>
            <a:t>RNA</a:t>
          </a:r>
          <a:endParaRPr lang="zh-CN" altLang="en-US" sz="2400" kern="1200" dirty="0"/>
        </a:p>
      </dsp:txBody>
      <dsp:txXfrm>
        <a:off x="5892970" y="29558"/>
        <a:ext cx="1545478" cy="749423"/>
      </dsp:txXfrm>
    </dsp:sp>
    <dsp:sp modelId="{1F150DA3-D5C4-474D-9F48-E7CD4777DB31}">
      <dsp:nvSpPr>
        <dsp:cNvPr id="0" name=""/>
        <dsp:cNvSpPr/>
      </dsp:nvSpPr>
      <dsp:spPr>
        <a:xfrm rot="2142401">
          <a:off x="5159094" y="1077565"/>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1071260"/>
        <a:ext cx="39213" cy="39213"/>
      </dsp:txXfrm>
    </dsp:sp>
    <dsp:sp modelId="{7C559506-AE7A-43C5-A047-E8D0E2745A70}">
      <dsp:nvSpPr>
        <dsp:cNvPr id="0" name=""/>
        <dsp:cNvSpPr/>
      </dsp:nvSpPr>
      <dsp:spPr>
        <a:xfrm>
          <a:off x="5869654" y="921705"/>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dirty="0">
              <a:latin typeface="+mn-lt"/>
              <a:ea typeface="黑体" pitchFamily="49" charset="-122"/>
            </a:rPr>
            <a:t>母源蛋白质</a:t>
          </a:r>
          <a:endParaRPr lang="zh-CN" altLang="en-US" sz="2400" kern="1200" dirty="0"/>
        </a:p>
      </dsp:txBody>
      <dsp:txXfrm>
        <a:off x="5892970" y="945021"/>
        <a:ext cx="1545478" cy="749423"/>
      </dsp:txXfrm>
    </dsp:sp>
    <dsp:sp modelId="{436CB8E4-86BF-468C-9395-4080C44B52BC}">
      <dsp:nvSpPr>
        <dsp:cNvPr id="0" name=""/>
        <dsp:cNvSpPr/>
      </dsp:nvSpPr>
      <dsp:spPr>
        <a:xfrm>
          <a:off x="2597150" y="2679626"/>
          <a:ext cx="1043548" cy="26604"/>
        </a:xfrm>
        <a:custGeom>
          <a:avLst/>
          <a:gdLst/>
          <a:ahLst/>
          <a:cxnLst/>
          <a:rect l="0" t="0" r="0" b="0"/>
          <a:pathLst>
            <a:path>
              <a:moveTo>
                <a:pt x="0" y="13302"/>
              </a:moveTo>
              <a:lnTo>
                <a:pt x="1043548" y="1330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092836" y="2666840"/>
        <a:ext cx="52177" cy="52177"/>
      </dsp:txXfrm>
    </dsp:sp>
    <dsp:sp modelId="{1140DAAE-43F3-4622-93C1-FD27E3469303}">
      <dsp:nvSpPr>
        <dsp:cNvPr id="0" name=""/>
        <dsp:cNvSpPr/>
      </dsp:nvSpPr>
      <dsp:spPr>
        <a:xfrm>
          <a:off x="3640699" y="2294901"/>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a:latin typeface="+mn-lt"/>
              <a:ea typeface="黑体" pitchFamily="49" charset="-122"/>
            </a:rPr>
            <a:t>遗传信息</a:t>
          </a:r>
          <a:endParaRPr lang="zh-CN" altLang="en-US" sz="2400" kern="1200" dirty="0"/>
        </a:p>
      </dsp:txBody>
      <dsp:txXfrm>
        <a:off x="3664015" y="2318217"/>
        <a:ext cx="1545478" cy="749423"/>
      </dsp:txXfrm>
    </dsp:sp>
    <dsp:sp modelId="{61587D4B-E611-4EDF-875A-171BC62FAF34}">
      <dsp:nvSpPr>
        <dsp:cNvPr id="0" name=""/>
        <dsp:cNvSpPr/>
      </dsp:nvSpPr>
      <dsp:spPr>
        <a:xfrm rot="19457599">
          <a:off x="5159094" y="2450760"/>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2444456"/>
        <a:ext cx="39213" cy="39213"/>
      </dsp:txXfrm>
    </dsp:sp>
    <dsp:sp modelId="{D568CB2B-8822-41D9-BD49-47307EE042F3}">
      <dsp:nvSpPr>
        <dsp:cNvPr id="0" name=""/>
        <dsp:cNvSpPr/>
      </dsp:nvSpPr>
      <dsp:spPr>
        <a:xfrm>
          <a:off x="5869654" y="1837169"/>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dirty="0">
              <a:latin typeface="+mn-lt"/>
              <a:ea typeface="黑体" pitchFamily="49" charset="-122"/>
            </a:rPr>
            <a:t>母源核基因组</a:t>
          </a:r>
          <a:endParaRPr lang="zh-CN" altLang="en-US" sz="2400" kern="1200" dirty="0"/>
        </a:p>
      </dsp:txBody>
      <dsp:txXfrm>
        <a:off x="5892970" y="1860485"/>
        <a:ext cx="1545478" cy="749423"/>
      </dsp:txXfrm>
    </dsp:sp>
    <dsp:sp modelId="{FBE9268B-2873-40B0-9D25-8CAF3959B317}">
      <dsp:nvSpPr>
        <dsp:cNvPr id="0" name=""/>
        <dsp:cNvSpPr/>
      </dsp:nvSpPr>
      <dsp:spPr>
        <a:xfrm rot="2142401">
          <a:off x="5159094" y="2908492"/>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2902188"/>
        <a:ext cx="39213" cy="39213"/>
      </dsp:txXfrm>
    </dsp:sp>
    <dsp:sp modelId="{B4104BA4-82AB-4374-B046-F9561065656D}">
      <dsp:nvSpPr>
        <dsp:cNvPr id="0" name=""/>
        <dsp:cNvSpPr/>
      </dsp:nvSpPr>
      <dsp:spPr>
        <a:xfrm>
          <a:off x="5869654" y="2752633"/>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a:latin typeface="+mn-lt"/>
              <a:ea typeface="黑体" pitchFamily="49" charset="-122"/>
            </a:rPr>
            <a:t>核外基因组</a:t>
          </a:r>
          <a:endParaRPr lang="zh-CN" altLang="en-US" sz="2400" kern="1200" dirty="0"/>
        </a:p>
      </dsp:txBody>
      <dsp:txXfrm>
        <a:off x="5892970" y="2775949"/>
        <a:ext cx="1545478" cy="749423"/>
      </dsp:txXfrm>
    </dsp:sp>
    <dsp:sp modelId="{8919B7C7-572C-449C-9511-0FB80DC92D68}">
      <dsp:nvSpPr>
        <dsp:cNvPr id="0" name=""/>
        <dsp:cNvSpPr/>
      </dsp:nvSpPr>
      <dsp:spPr>
        <a:xfrm rot="3619124">
          <a:off x="2065206" y="3595090"/>
          <a:ext cx="2107436" cy="26604"/>
        </a:xfrm>
        <a:custGeom>
          <a:avLst/>
          <a:gdLst/>
          <a:ahLst/>
          <a:cxnLst/>
          <a:rect l="0" t="0" r="0" b="0"/>
          <a:pathLst>
            <a:path>
              <a:moveTo>
                <a:pt x="0" y="13302"/>
              </a:moveTo>
              <a:lnTo>
                <a:pt x="2107436" y="1330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3066239" y="3555706"/>
        <a:ext cx="105371" cy="105371"/>
      </dsp:txXfrm>
    </dsp:sp>
    <dsp:sp modelId="{3BA347BA-7299-45B3-B2C7-74426ADD20CE}">
      <dsp:nvSpPr>
        <dsp:cNvPr id="0" name=""/>
        <dsp:cNvSpPr/>
      </dsp:nvSpPr>
      <dsp:spPr>
        <a:xfrm>
          <a:off x="3640699" y="4125828"/>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a:latin typeface="+mn-lt"/>
              <a:ea typeface="黑体" pitchFamily="49" charset="-122"/>
            </a:rPr>
            <a:t>表观遗传信息</a:t>
          </a:r>
          <a:endParaRPr lang="zh-CN" altLang="en-US" sz="2400" kern="1200" dirty="0"/>
        </a:p>
      </dsp:txBody>
      <dsp:txXfrm>
        <a:off x="3664015" y="4149144"/>
        <a:ext cx="1545478" cy="749423"/>
      </dsp:txXfrm>
    </dsp:sp>
    <dsp:sp modelId="{5DFDF7CA-A58E-4A93-947D-EAC401A1B88B}">
      <dsp:nvSpPr>
        <dsp:cNvPr id="0" name=""/>
        <dsp:cNvSpPr/>
      </dsp:nvSpPr>
      <dsp:spPr>
        <a:xfrm rot="19457599">
          <a:off x="5159094" y="4281687"/>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4275383"/>
        <a:ext cx="39213" cy="39213"/>
      </dsp:txXfrm>
    </dsp:sp>
    <dsp:sp modelId="{A1725733-F5CC-4CB7-9DCE-5CD48382A14B}">
      <dsp:nvSpPr>
        <dsp:cNvPr id="0" name=""/>
        <dsp:cNvSpPr/>
      </dsp:nvSpPr>
      <dsp:spPr>
        <a:xfrm>
          <a:off x="5869654" y="3668096"/>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zh-CN" sz="2400" b="1" kern="1200" dirty="0">
              <a:latin typeface="+mn-lt"/>
              <a:ea typeface="黑体" pitchFamily="49" charset="-122"/>
            </a:rPr>
            <a:t>染色体修饰</a:t>
          </a:r>
          <a:endParaRPr lang="zh-CN" altLang="en-US" sz="2400" kern="1200" dirty="0"/>
        </a:p>
      </dsp:txBody>
      <dsp:txXfrm>
        <a:off x="5892970" y="3691412"/>
        <a:ext cx="1545478" cy="749423"/>
      </dsp:txXfrm>
    </dsp:sp>
    <dsp:sp modelId="{B39A77BB-83A2-4F03-8444-4A2B00986AEE}">
      <dsp:nvSpPr>
        <dsp:cNvPr id="0" name=""/>
        <dsp:cNvSpPr/>
      </dsp:nvSpPr>
      <dsp:spPr>
        <a:xfrm rot="2142401">
          <a:off x="5159094" y="4739419"/>
          <a:ext cx="784276" cy="26604"/>
        </a:xfrm>
        <a:custGeom>
          <a:avLst/>
          <a:gdLst/>
          <a:ahLst/>
          <a:cxnLst/>
          <a:rect l="0" t="0" r="0" b="0"/>
          <a:pathLst>
            <a:path>
              <a:moveTo>
                <a:pt x="0" y="13302"/>
              </a:moveTo>
              <a:lnTo>
                <a:pt x="784276" y="1330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31625" y="4733115"/>
        <a:ext cx="39213" cy="39213"/>
      </dsp:txXfrm>
    </dsp:sp>
    <dsp:sp modelId="{38D61BA0-6DA1-477B-9D31-AE974D8A3AF8}">
      <dsp:nvSpPr>
        <dsp:cNvPr id="0" name=""/>
        <dsp:cNvSpPr/>
      </dsp:nvSpPr>
      <dsp:spPr>
        <a:xfrm>
          <a:off x="5869654" y="4583560"/>
          <a:ext cx="1592110" cy="79605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a:latin typeface="+mn-lt"/>
              <a:ea typeface="黑体" pitchFamily="49" charset="-122"/>
            </a:rPr>
            <a:t>DNA</a:t>
          </a:r>
          <a:r>
            <a:rPr lang="zh-CN" altLang="zh-CN" sz="2400" b="1" kern="1200" dirty="0">
              <a:latin typeface="+mn-lt"/>
              <a:ea typeface="黑体" pitchFamily="49" charset="-122"/>
            </a:rPr>
            <a:t>甲基化</a:t>
          </a:r>
          <a:endParaRPr lang="zh-CN" altLang="en-US" sz="2400" kern="1200" dirty="0"/>
        </a:p>
      </dsp:txBody>
      <dsp:txXfrm>
        <a:off x="5892970" y="4606876"/>
        <a:ext cx="1545478" cy="74942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E15AC-908C-4C84-AF8A-24BEB5A39B29}">
      <dsp:nvSpPr>
        <dsp:cNvPr id="0" name=""/>
        <dsp:cNvSpPr/>
      </dsp:nvSpPr>
      <dsp:spPr>
        <a:xfrm>
          <a:off x="9173" y="0"/>
          <a:ext cx="2741964" cy="12223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zh-CN" sz="3000" kern="1200">
              <a:ea typeface="黑体" pitchFamily="49" charset="-122"/>
            </a:rPr>
            <a:t>受精后</a:t>
          </a:r>
          <a:endParaRPr lang="zh-CN" altLang="en-US" sz="3000" kern="1200"/>
        </a:p>
      </dsp:txBody>
      <dsp:txXfrm>
        <a:off x="44976" y="35803"/>
        <a:ext cx="2670358" cy="1150783"/>
      </dsp:txXfrm>
    </dsp:sp>
    <dsp:sp modelId="{E8A6936B-D97D-4003-96E1-287BD0B4F8F2}">
      <dsp:nvSpPr>
        <dsp:cNvPr id="0" name=""/>
        <dsp:cNvSpPr/>
      </dsp:nvSpPr>
      <dsp:spPr>
        <a:xfrm>
          <a:off x="3025334" y="271190"/>
          <a:ext cx="581296" cy="6800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3025334" y="407191"/>
        <a:ext cx="406907" cy="408005"/>
      </dsp:txXfrm>
    </dsp:sp>
    <dsp:sp modelId="{506982F1-9423-419C-A914-5BBF54ABC62E}">
      <dsp:nvSpPr>
        <dsp:cNvPr id="0" name=""/>
        <dsp:cNvSpPr/>
      </dsp:nvSpPr>
      <dsp:spPr>
        <a:xfrm>
          <a:off x="3847924" y="0"/>
          <a:ext cx="2741964" cy="12223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zh-CN" sz="3000" kern="1200" dirty="0">
              <a:ea typeface="黑体" pitchFamily="49" charset="-122"/>
            </a:rPr>
            <a:t>雄原核基因组迅速去甲基化</a:t>
          </a:r>
          <a:endParaRPr lang="zh-CN" altLang="en-US" sz="3000" kern="1200" dirty="0"/>
        </a:p>
      </dsp:txBody>
      <dsp:txXfrm>
        <a:off x="3883727" y="35803"/>
        <a:ext cx="2670358" cy="1150783"/>
      </dsp:txXfrm>
    </dsp:sp>
    <dsp:sp modelId="{78CEF0FC-5CB4-4584-9656-79C7B117F59C}">
      <dsp:nvSpPr>
        <dsp:cNvPr id="0" name=""/>
        <dsp:cNvSpPr/>
      </dsp:nvSpPr>
      <dsp:spPr>
        <a:xfrm>
          <a:off x="6864085" y="271190"/>
          <a:ext cx="581296" cy="68000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6864085" y="407191"/>
        <a:ext cx="406907" cy="408005"/>
      </dsp:txXfrm>
    </dsp:sp>
    <dsp:sp modelId="{9F2252F6-5F4B-42CE-8567-940E1D88D3CA}">
      <dsp:nvSpPr>
        <dsp:cNvPr id="0" name=""/>
        <dsp:cNvSpPr/>
      </dsp:nvSpPr>
      <dsp:spPr>
        <a:xfrm>
          <a:off x="7686674" y="0"/>
          <a:ext cx="2741964" cy="12223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zh-CN" sz="3000" kern="1200" dirty="0">
              <a:ea typeface="黑体" pitchFamily="49" charset="-122"/>
            </a:rPr>
            <a:t>重新获得</a:t>
          </a:r>
          <a:r>
            <a:rPr lang="en-US" altLang="zh-CN" sz="3000" kern="1200" dirty="0">
              <a:ea typeface="黑体" pitchFamily="49" charset="-122"/>
            </a:rPr>
            <a:t>DNA</a:t>
          </a:r>
          <a:r>
            <a:rPr lang="zh-CN" altLang="zh-CN" sz="3000" kern="1200" dirty="0">
              <a:ea typeface="黑体" pitchFamily="49" charset="-122"/>
            </a:rPr>
            <a:t>和组蛋白修饰</a:t>
          </a:r>
          <a:endParaRPr lang="zh-CN" altLang="en-US" sz="3000" kern="1200" dirty="0"/>
        </a:p>
      </dsp:txBody>
      <dsp:txXfrm>
        <a:off x="7722477" y="35803"/>
        <a:ext cx="2670358" cy="115078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3B3C0-C92B-4FF8-BB5D-1EFFF51D6178}">
      <dsp:nvSpPr>
        <dsp:cNvPr id="0" name=""/>
        <dsp:cNvSpPr/>
      </dsp:nvSpPr>
      <dsp:spPr>
        <a:xfrm>
          <a:off x="4623" y="912735"/>
          <a:ext cx="2021673" cy="121300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kern="1200" dirty="0">
              <a:ea typeface="黑体" pitchFamily="49" charset="-122"/>
            </a:rPr>
            <a:t>受精</a:t>
          </a:r>
          <a:r>
            <a:rPr lang="zh-CN" altLang="en-US" sz="2100" kern="1200" dirty="0">
              <a:ea typeface="黑体" pitchFamily="49" charset="-122"/>
            </a:rPr>
            <a:t>后</a:t>
          </a:r>
          <a:endParaRPr lang="zh-CN" altLang="en-US" sz="2100" kern="1200" dirty="0"/>
        </a:p>
      </dsp:txBody>
      <dsp:txXfrm>
        <a:off x="40151" y="948263"/>
        <a:ext cx="1950617" cy="1141948"/>
      </dsp:txXfrm>
    </dsp:sp>
    <dsp:sp modelId="{6E798C0E-BF21-4DD4-BF1C-B5D73C0DE152}">
      <dsp:nvSpPr>
        <dsp:cNvPr id="0" name=""/>
        <dsp:cNvSpPr/>
      </dsp:nvSpPr>
      <dsp:spPr>
        <a:xfrm>
          <a:off x="2228464" y="1268549"/>
          <a:ext cx="428594" cy="5013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2228464" y="1368824"/>
        <a:ext cx="300016" cy="300825"/>
      </dsp:txXfrm>
    </dsp:sp>
    <dsp:sp modelId="{FED2D861-2BDC-4A61-8C05-4D1DFF1FC53D}">
      <dsp:nvSpPr>
        <dsp:cNvPr id="0" name=""/>
        <dsp:cNvSpPr/>
      </dsp:nvSpPr>
      <dsp:spPr>
        <a:xfrm>
          <a:off x="2834967" y="912735"/>
          <a:ext cx="2021673" cy="121300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kern="1200" dirty="0">
              <a:ea typeface="黑体" pitchFamily="49" charset="-122"/>
            </a:rPr>
            <a:t>雌原核基因组维持其甲基化</a:t>
          </a:r>
          <a:endParaRPr lang="zh-CN" altLang="en-US" sz="2100" kern="1200" dirty="0"/>
        </a:p>
      </dsp:txBody>
      <dsp:txXfrm>
        <a:off x="2870495" y="948263"/>
        <a:ext cx="1950617" cy="1141948"/>
      </dsp:txXfrm>
    </dsp:sp>
    <dsp:sp modelId="{10986EAC-1D28-4544-B17D-BF6176BA32EA}">
      <dsp:nvSpPr>
        <dsp:cNvPr id="0" name=""/>
        <dsp:cNvSpPr/>
      </dsp:nvSpPr>
      <dsp:spPr>
        <a:xfrm>
          <a:off x="5058808" y="1268549"/>
          <a:ext cx="428594" cy="5013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5058808" y="1368824"/>
        <a:ext cx="300016" cy="300825"/>
      </dsp:txXfrm>
    </dsp:sp>
    <dsp:sp modelId="{9BC7A01D-A9E7-4BD5-AF70-B4B29EC099E9}">
      <dsp:nvSpPr>
        <dsp:cNvPr id="0" name=""/>
        <dsp:cNvSpPr/>
      </dsp:nvSpPr>
      <dsp:spPr>
        <a:xfrm>
          <a:off x="5665310" y="912735"/>
          <a:ext cx="2021673" cy="121300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kern="1200" dirty="0">
              <a:ea typeface="黑体" pitchFamily="49" charset="-122"/>
            </a:rPr>
            <a:t>在囊胚期总甲基化水平降低到</a:t>
          </a:r>
          <a:r>
            <a:rPr lang="en-US" altLang="zh-CN" sz="2100" kern="1200" dirty="0">
              <a:ea typeface="黑体" pitchFamily="49" charset="-122"/>
            </a:rPr>
            <a:t>15%</a:t>
          </a:r>
        </a:p>
      </dsp:txBody>
      <dsp:txXfrm>
        <a:off x="5700838" y="948263"/>
        <a:ext cx="1950617" cy="1141948"/>
      </dsp:txXfrm>
    </dsp:sp>
    <dsp:sp modelId="{F4834A8B-EAEC-41EF-A51D-35FD2F0B2E58}">
      <dsp:nvSpPr>
        <dsp:cNvPr id="0" name=""/>
        <dsp:cNvSpPr/>
      </dsp:nvSpPr>
      <dsp:spPr>
        <a:xfrm>
          <a:off x="7889151" y="1268549"/>
          <a:ext cx="428594" cy="5013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7889151" y="1368824"/>
        <a:ext cx="300016" cy="300825"/>
      </dsp:txXfrm>
    </dsp:sp>
    <dsp:sp modelId="{E11D55AB-EFEA-44D3-A95A-EE898D5E8403}">
      <dsp:nvSpPr>
        <dsp:cNvPr id="0" name=""/>
        <dsp:cNvSpPr/>
      </dsp:nvSpPr>
      <dsp:spPr>
        <a:xfrm>
          <a:off x="8495653" y="912735"/>
          <a:ext cx="2021673" cy="121300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zh-CN" sz="2100" kern="1200">
              <a:ea typeface="黑体" pitchFamily="49" charset="-122"/>
            </a:rPr>
            <a:t>在着床过程中又逐渐上升</a:t>
          </a:r>
          <a:endParaRPr lang="en-US" altLang="zh-CN" sz="2100" kern="1200" dirty="0">
            <a:ea typeface="黑体" pitchFamily="49" charset="-122"/>
          </a:endParaRPr>
        </a:p>
      </dsp:txBody>
      <dsp:txXfrm>
        <a:off x="8531181" y="948263"/>
        <a:ext cx="1950617" cy="114194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78CC7-EC90-4CF9-86A7-90D9459CE193}">
      <dsp:nvSpPr>
        <dsp:cNvPr id="0" name=""/>
        <dsp:cNvSpPr/>
      </dsp:nvSpPr>
      <dsp:spPr>
        <a:xfrm>
          <a:off x="4556" y="2187370"/>
          <a:ext cx="1992391" cy="136354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a:ea typeface="黑体" pitchFamily="49" charset="-122"/>
            </a:rPr>
            <a:t>组蛋白发生异常乙酰化</a:t>
          </a:r>
          <a:endParaRPr lang="zh-CN" altLang="en-US" sz="2400" kern="1200"/>
        </a:p>
      </dsp:txBody>
      <dsp:txXfrm>
        <a:off x="44493" y="2227307"/>
        <a:ext cx="1912517" cy="1283668"/>
      </dsp:txXfrm>
    </dsp:sp>
    <dsp:sp modelId="{09861B77-A749-40B2-B8F2-221E1AFFD58D}">
      <dsp:nvSpPr>
        <dsp:cNvPr id="0" name=""/>
        <dsp:cNvSpPr/>
      </dsp:nvSpPr>
      <dsp:spPr>
        <a:xfrm>
          <a:off x="2196187" y="2622085"/>
          <a:ext cx="422387" cy="4941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2196187" y="2720908"/>
        <a:ext cx="295671" cy="296467"/>
      </dsp:txXfrm>
    </dsp:sp>
    <dsp:sp modelId="{CF879F30-E408-49AC-BB3F-6924F704F07A}">
      <dsp:nvSpPr>
        <dsp:cNvPr id="0" name=""/>
        <dsp:cNvSpPr/>
      </dsp:nvSpPr>
      <dsp:spPr>
        <a:xfrm>
          <a:off x="2793905" y="2187370"/>
          <a:ext cx="1992391" cy="136354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a:ea typeface="黑体" pitchFamily="49" charset="-122"/>
            </a:rPr>
            <a:t>染色质异常重构</a:t>
          </a:r>
          <a:endParaRPr lang="zh-CN" altLang="en-US" sz="2400" kern="1200" dirty="0"/>
        </a:p>
      </dsp:txBody>
      <dsp:txXfrm>
        <a:off x="2833842" y="2227307"/>
        <a:ext cx="1912517" cy="1283668"/>
      </dsp:txXfrm>
    </dsp:sp>
    <dsp:sp modelId="{7EC08602-ED1D-47C0-B877-740900B7AC11}">
      <dsp:nvSpPr>
        <dsp:cNvPr id="0" name=""/>
        <dsp:cNvSpPr/>
      </dsp:nvSpPr>
      <dsp:spPr>
        <a:xfrm>
          <a:off x="4985535" y="2622085"/>
          <a:ext cx="422387" cy="4941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4985535" y="2720908"/>
        <a:ext cx="295671" cy="296467"/>
      </dsp:txXfrm>
    </dsp:sp>
    <dsp:sp modelId="{4319997E-12BC-471E-A5C7-7B05F00D71C7}">
      <dsp:nvSpPr>
        <dsp:cNvPr id="0" name=""/>
        <dsp:cNvSpPr/>
      </dsp:nvSpPr>
      <dsp:spPr>
        <a:xfrm>
          <a:off x="5583253" y="2187370"/>
          <a:ext cx="1992391" cy="136354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a:ea typeface="黑体" pitchFamily="49" charset="-122"/>
            </a:rPr>
            <a:t>特定的基因转录模式发生改变</a:t>
          </a:r>
          <a:endParaRPr lang="zh-CN" altLang="en-US" sz="2400" kern="1200" dirty="0"/>
        </a:p>
      </dsp:txBody>
      <dsp:txXfrm>
        <a:off x="5623190" y="2227307"/>
        <a:ext cx="1912517" cy="1283668"/>
      </dsp:txXfrm>
    </dsp:sp>
    <dsp:sp modelId="{B8CFFF6A-21B5-4BD6-BDC3-CAF473031561}">
      <dsp:nvSpPr>
        <dsp:cNvPr id="0" name=""/>
        <dsp:cNvSpPr/>
      </dsp:nvSpPr>
      <dsp:spPr>
        <a:xfrm>
          <a:off x="7774884" y="2622085"/>
          <a:ext cx="422387" cy="4941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7774884" y="2720908"/>
        <a:ext cx="295671" cy="296467"/>
      </dsp:txXfrm>
    </dsp:sp>
    <dsp:sp modelId="{69702253-8BC6-4CD2-A77B-BF892A629323}">
      <dsp:nvSpPr>
        <dsp:cNvPr id="0" name=""/>
        <dsp:cNvSpPr/>
      </dsp:nvSpPr>
      <dsp:spPr>
        <a:xfrm>
          <a:off x="8372601" y="2187370"/>
          <a:ext cx="1992391" cy="136354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a:ea typeface="黑体" pitchFamily="49" charset="-122"/>
            </a:rPr>
            <a:t>核移植重构胚的发育异常</a:t>
          </a:r>
          <a:endParaRPr lang="zh-CN" altLang="en-US" sz="2400" kern="1200" dirty="0"/>
        </a:p>
      </dsp:txBody>
      <dsp:txXfrm>
        <a:off x="8412538" y="2227307"/>
        <a:ext cx="1912517" cy="128366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95F0A-9AF3-4085-8BF8-231650724B16}">
      <dsp:nvSpPr>
        <dsp:cNvPr id="0" name=""/>
        <dsp:cNvSpPr/>
      </dsp:nvSpPr>
      <dsp:spPr>
        <a:xfrm>
          <a:off x="3819506" y="2751432"/>
          <a:ext cx="921506" cy="2873431"/>
        </a:xfrm>
        <a:custGeom>
          <a:avLst/>
          <a:gdLst/>
          <a:ahLst/>
          <a:cxnLst/>
          <a:rect l="0" t="0" r="0" b="0"/>
          <a:pathLst>
            <a:path>
              <a:moveTo>
                <a:pt x="0" y="0"/>
              </a:moveTo>
              <a:lnTo>
                <a:pt x="460753" y="0"/>
              </a:lnTo>
              <a:lnTo>
                <a:pt x="460753" y="2873431"/>
              </a:lnTo>
              <a:lnTo>
                <a:pt x="921506" y="28734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204819" y="4112708"/>
        <a:ext cx="150878" cy="150878"/>
      </dsp:txXfrm>
    </dsp:sp>
    <dsp:sp modelId="{98597E69-8FA1-42B3-A1EA-D1AE1AB4C7C3}">
      <dsp:nvSpPr>
        <dsp:cNvPr id="0" name=""/>
        <dsp:cNvSpPr/>
      </dsp:nvSpPr>
      <dsp:spPr>
        <a:xfrm>
          <a:off x="3819506" y="2751432"/>
          <a:ext cx="871256" cy="2045124"/>
        </a:xfrm>
        <a:custGeom>
          <a:avLst/>
          <a:gdLst/>
          <a:ahLst/>
          <a:cxnLst/>
          <a:rect l="0" t="0" r="0" b="0"/>
          <a:pathLst>
            <a:path>
              <a:moveTo>
                <a:pt x="0" y="0"/>
              </a:moveTo>
              <a:lnTo>
                <a:pt x="435628" y="0"/>
              </a:lnTo>
              <a:lnTo>
                <a:pt x="435628" y="2045124"/>
              </a:lnTo>
              <a:lnTo>
                <a:pt x="871256" y="20451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4199560" y="3718420"/>
        <a:ext cx="111148" cy="111148"/>
      </dsp:txXfrm>
    </dsp:sp>
    <dsp:sp modelId="{94BD14C7-6B76-4069-9469-C732533D0B1C}">
      <dsp:nvSpPr>
        <dsp:cNvPr id="0" name=""/>
        <dsp:cNvSpPr/>
      </dsp:nvSpPr>
      <dsp:spPr>
        <a:xfrm>
          <a:off x="3819506" y="2751432"/>
          <a:ext cx="921506" cy="1115743"/>
        </a:xfrm>
        <a:custGeom>
          <a:avLst/>
          <a:gdLst/>
          <a:ahLst/>
          <a:cxnLst/>
          <a:rect l="0" t="0" r="0" b="0"/>
          <a:pathLst>
            <a:path>
              <a:moveTo>
                <a:pt x="0" y="0"/>
              </a:moveTo>
              <a:lnTo>
                <a:pt x="460753" y="0"/>
              </a:lnTo>
              <a:lnTo>
                <a:pt x="460753" y="1115743"/>
              </a:lnTo>
              <a:lnTo>
                <a:pt x="921506" y="111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44082" y="3273127"/>
        <a:ext cx="72354" cy="72354"/>
      </dsp:txXfrm>
    </dsp:sp>
    <dsp:sp modelId="{3A9E744B-2AAE-4382-BDC1-CCB79321E82F}">
      <dsp:nvSpPr>
        <dsp:cNvPr id="0" name=""/>
        <dsp:cNvSpPr/>
      </dsp:nvSpPr>
      <dsp:spPr>
        <a:xfrm>
          <a:off x="3819506" y="2751432"/>
          <a:ext cx="921506" cy="236899"/>
        </a:xfrm>
        <a:custGeom>
          <a:avLst/>
          <a:gdLst/>
          <a:ahLst/>
          <a:cxnLst/>
          <a:rect l="0" t="0" r="0" b="0"/>
          <a:pathLst>
            <a:path>
              <a:moveTo>
                <a:pt x="0" y="0"/>
              </a:moveTo>
              <a:lnTo>
                <a:pt x="460753" y="0"/>
              </a:lnTo>
              <a:lnTo>
                <a:pt x="460753" y="236899"/>
              </a:lnTo>
              <a:lnTo>
                <a:pt x="921506" y="2368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56472" y="2846095"/>
        <a:ext cx="47573" cy="47573"/>
      </dsp:txXfrm>
    </dsp:sp>
    <dsp:sp modelId="{9BE01C9B-387C-46AD-A170-EBC339F26F0A}">
      <dsp:nvSpPr>
        <dsp:cNvPr id="0" name=""/>
        <dsp:cNvSpPr/>
      </dsp:nvSpPr>
      <dsp:spPr>
        <a:xfrm>
          <a:off x="3819506" y="2109488"/>
          <a:ext cx="921506" cy="641944"/>
        </a:xfrm>
        <a:custGeom>
          <a:avLst/>
          <a:gdLst/>
          <a:ahLst/>
          <a:cxnLst/>
          <a:rect l="0" t="0" r="0" b="0"/>
          <a:pathLst>
            <a:path>
              <a:moveTo>
                <a:pt x="0" y="641944"/>
              </a:moveTo>
              <a:lnTo>
                <a:pt x="460753" y="641944"/>
              </a:lnTo>
              <a:lnTo>
                <a:pt x="460753" y="0"/>
              </a:lnTo>
              <a:lnTo>
                <a:pt x="92150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252182" y="2402383"/>
        <a:ext cx="56153" cy="56153"/>
      </dsp:txXfrm>
    </dsp:sp>
    <dsp:sp modelId="{DC6A7173-84A9-41CE-B54C-66B07D027CAC}">
      <dsp:nvSpPr>
        <dsp:cNvPr id="0" name=""/>
        <dsp:cNvSpPr/>
      </dsp:nvSpPr>
      <dsp:spPr>
        <a:xfrm>
          <a:off x="3819506" y="1230644"/>
          <a:ext cx="921506" cy="1520788"/>
        </a:xfrm>
        <a:custGeom>
          <a:avLst/>
          <a:gdLst/>
          <a:ahLst/>
          <a:cxnLst/>
          <a:rect l="0" t="0" r="0" b="0"/>
          <a:pathLst>
            <a:path>
              <a:moveTo>
                <a:pt x="0" y="1520788"/>
              </a:moveTo>
              <a:lnTo>
                <a:pt x="460753" y="1520788"/>
              </a:lnTo>
              <a:lnTo>
                <a:pt x="460753" y="0"/>
              </a:lnTo>
              <a:lnTo>
                <a:pt x="92150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4235804" y="1946583"/>
        <a:ext cx="88909" cy="88909"/>
      </dsp:txXfrm>
    </dsp:sp>
    <dsp:sp modelId="{43EEA986-263F-4F98-B128-EE55AFA0B62F}">
      <dsp:nvSpPr>
        <dsp:cNvPr id="0" name=""/>
        <dsp:cNvSpPr/>
      </dsp:nvSpPr>
      <dsp:spPr>
        <a:xfrm>
          <a:off x="3819506" y="351800"/>
          <a:ext cx="921506" cy="2399632"/>
        </a:xfrm>
        <a:custGeom>
          <a:avLst/>
          <a:gdLst/>
          <a:ahLst/>
          <a:cxnLst/>
          <a:rect l="0" t="0" r="0" b="0"/>
          <a:pathLst>
            <a:path>
              <a:moveTo>
                <a:pt x="0" y="2399632"/>
              </a:moveTo>
              <a:lnTo>
                <a:pt x="460753" y="2399632"/>
              </a:lnTo>
              <a:lnTo>
                <a:pt x="460753" y="0"/>
              </a:lnTo>
              <a:lnTo>
                <a:pt x="92150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4215997" y="1487354"/>
        <a:ext cx="128524" cy="128524"/>
      </dsp:txXfrm>
    </dsp:sp>
    <dsp:sp modelId="{276AE26F-9D5D-4280-BAC5-243D5195AD18}">
      <dsp:nvSpPr>
        <dsp:cNvPr id="0" name=""/>
        <dsp:cNvSpPr/>
      </dsp:nvSpPr>
      <dsp:spPr>
        <a:xfrm>
          <a:off x="2207385" y="2015991"/>
          <a:ext cx="1753358" cy="1470882"/>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0070C0"/>
              </a:solidFill>
            </a:rPr>
            <a:t>模式生物斑马鱼的优势</a:t>
          </a:r>
          <a:endParaRPr lang="zh-CN" altLang="en-US" sz="2400" b="1" kern="1200" dirty="0">
            <a:solidFill>
              <a:srgbClr val="0070C0"/>
            </a:solidFill>
          </a:endParaRPr>
        </a:p>
      </dsp:txBody>
      <dsp:txXfrm>
        <a:off x="2207385" y="2015991"/>
        <a:ext cx="1753358" cy="1470882"/>
      </dsp:txXfrm>
    </dsp:sp>
    <dsp:sp modelId="{216A3C51-C100-44FE-9C41-CBD812AAEAE5}">
      <dsp:nvSpPr>
        <dsp:cNvPr id="0" name=""/>
        <dsp:cNvSpPr/>
      </dsp:nvSpPr>
      <dsp:spPr>
        <a:xfrm>
          <a:off x="4741012" y="262"/>
          <a:ext cx="3180969"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体型小，饲养成本低，产卵量高，性成熟周期短</a:t>
          </a:r>
          <a:endParaRPr lang="zh-CN" altLang="en-US" sz="1600" kern="1200" dirty="0"/>
        </a:p>
      </dsp:txBody>
      <dsp:txXfrm>
        <a:off x="4741012" y="262"/>
        <a:ext cx="3180969" cy="703075"/>
      </dsp:txXfrm>
    </dsp:sp>
    <dsp:sp modelId="{DFDFB361-220E-4236-8E0E-373DDA8C3845}">
      <dsp:nvSpPr>
        <dsp:cNvPr id="0" name=""/>
        <dsp:cNvSpPr/>
      </dsp:nvSpPr>
      <dsp:spPr>
        <a:xfrm>
          <a:off x="4741012" y="879106"/>
          <a:ext cx="3180969"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体外受精，胚胎在母体外发育且通体透明</a:t>
          </a:r>
          <a:endParaRPr lang="zh-CN" altLang="en-US" sz="1600" kern="1200" dirty="0"/>
        </a:p>
      </dsp:txBody>
      <dsp:txXfrm>
        <a:off x="4741012" y="879106"/>
        <a:ext cx="3180969" cy="703075"/>
      </dsp:txXfrm>
    </dsp:sp>
    <dsp:sp modelId="{35FC71E1-40C2-41C2-8C2B-E621C7DE8C3A}">
      <dsp:nvSpPr>
        <dsp:cNvPr id="0" name=""/>
        <dsp:cNvSpPr/>
      </dsp:nvSpPr>
      <dsp:spPr>
        <a:xfrm>
          <a:off x="4741012" y="1757950"/>
          <a:ext cx="3180969"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受精</a:t>
          </a:r>
          <a:r>
            <a:rPr lang="en-US" altLang="zh-CN" sz="1600" kern="1200" dirty="0" smtClean="0"/>
            <a:t>24h</a:t>
          </a:r>
          <a:r>
            <a:rPr lang="zh-CN" altLang="en-US" sz="1600" kern="1200" dirty="0" smtClean="0"/>
            <a:t>后主要组织器官原基形成</a:t>
          </a:r>
          <a:endParaRPr lang="zh-CN" altLang="en-US" sz="1600" kern="1200" dirty="0"/>
        </a:p>
      </dsp:txBody>
      <dsp:txXfrm>
        <a:off x="4741012" y="1757950"/>
        <a:ext cx="3180969" cy="703075"/>
      </dsp:txXfrm>
    </dsp:sp>
    <dsp:sp modelId="{241FF6C4-C70F-4FEA-9D30-56A571AC1878}">
      <dsp:nvSpPr>
        <dsp:cNvPr id="0" name=""/>
        <dsp:cNvSpPr/>
      </dsp:nvSpPr>
      <dsp:spPr>
        <a:xfrm>
          <a:off x="4741012" y="2636794"/>
          <a:ext cx="3203269"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成功应用于化学诱变、基因插入，增加基因组文库来源</a:t>
          </a:r>
          <a:endParaRPr lang="zh-CN" altLang="en-US" sz="1500" kern="1200" dirty="0"/>
        </a:p>
      </dsp:txBody>
      <dsp:txXfrm>
        <a:off x="4741012" y="2636794"/>
        <a:ext cx="3203269" cy="703075"/>
      </dsp:txXfrm>
    </dsp:sp>
    <dsp:sp modelId="{D21152AF-666B-4C93-B955-07B2A9545C03}">
      <dsp:nvSpPr>
        <dsp:cNvPr id="0" name=""/>
        <dsp:cNvSpPr/>
      </dsp:nvSpPr>
      <dsp:spPr>
        <a:xfrm>
          <a:off x="4741012" y="3515638"/>
          <a:ext cx="3203269"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神经、心血管、视觉系统以及内脏器官发育机制与人相似</a:t>
          </a:r>
          <a:endParaRPr lang="zh-CN" altLang="en-US" sz="1500" kern="1200" dirty="0"/>
        </a:p>
      </dsp:txBody>
      <dsp:txXfrm>
        <a:off x="4741012" y="3515638"/>
        <a:ext cx="3203269" cy="703075"/>
      </dsp:txXfrm>
    </dsp:sp>
    <dsp:sp modelId="{987A04CD-0E98-4359-B303-C5D4E056B062}">
      <dsp:nvSpPr>
        <dsp:cNvPr id="0" name=""/>
        <dsp:cNvSpPr/>
      </dsp:nvSpPr>
      <dsp:spPr>
        <a:xfrm>
          <a:off x="4690763" y="4445019"/>
          <a:ext cx="3128206"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诱导易产生单倍体</a:t>
          </a:r>
          <a:endParaRPr lang="zh-CN" altLang="en-US" sz="1500" kern="1200" dirty="0"/>
        </a:p>
      </dsp:txBody>
      <dsp:txXfrm>
        <a:off x="4690763" y="4445019"/>
        <a:ext cx="3128206" cy="703075"/>
      </dsp:txXfrm>
    </dsp:sp>
    <dsp:sp modelId="{AF428C1E-A45A-46C8-A796-E95662E457F3}">
      <dsp:nvSpPr>
        <dsp:cNvPr id="0" name=""/>
        <dsp:cNvSpPr/>
      </dsp:nvSpPr>
      <dsp:spPr>
        <a:xfrm>
          <a:off x="4741012" y="5273326"/>
          <a:ext cx="3027730" cy="703075"/>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基因组测序及组装已完成</a:t>
          </a:r>
          <a:endParaRPr lang="zh-CN" altLang="en-US" sz="1500" kern="1200" dirty="0"/>
        </a:p>
      </dsp:txBody>
      <dsp:txXfrm>
        <a:off x="4741012" y="5273326"/>
        <a:ext cx="3027730" cy="7030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6F260-1D89-4FEF-B1B4-2F8B54147D21}">
      <dsp:nvSpPr>
        <dsp:cNvPr id="0" name=""/>
        <dsp:cNvSpPr/>
      </dsp:nvSpPr>
      <dsp:spPr>
        <a:xfrm>
          <a:off x="1909" y="2805390"/>
          <a:ext cx="1331124" cy="1216594"/>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数据的处理</a:t>
          </a:r>
        </a:p>
      </dsp:txBody>
      <dsp:txXfrm>
        <a:off x="37542" y="2841023"/>
        <a:ext cx="1259858" cy="1145328"/>
      </dsp:txXfrm>
    </dsp:sp>
    <dsp:sp modelId="{1431B271-6E51-4975-938D-0B1966AD33E3}">
      <dsp:nvSpPr>
        <dsp:cNvPr id="0" name=""/>
        <dsp:cNvSpPr/>
      </dsp:nvSpPr>
      <dsp:spPr>
        <a:xfrm rot="17776368">
          <a:off x="1004571" y="2866235"/>
          <a:ext cx="1178650" cy="38012"/>
        </a:xfrm>
        <a:custGeom>
          <a:avLst/>
          <a:gdLst/>
          <a:ahLst/>
          <a:cxnLst/>
          <a:rect l="0" t="0" r="0" b="0"/>
          <a:pathLst>
            <a:path>
              <a:moveTo>
                <a:pt x="0" y="19006"/>
              </a:moveTo>
              <a:lnTo>
                <a:pt x="1178650" y="1900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564430" y="2855775"/>
        <a:ext cx="58932" cy="58932"/>
      </dsp:txXfrm>
    </dsp:sp>
    <dsp:sp modelId="{D6E6A55A-E0E5-47A1-A7B2-A79119CD3021}">
      <dsp:nvSpPr>
        <dsp:cNvPr id="0" name=""/>
        <dsp:cNvSpPr/>
      </dsp:nvSpPr>
      <dsp:spPr>
        <a:xfrm>
          <a:off x="1854758" y="2094327"/>
          <a:ext cx="1064471" cy="524936"/>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计算</a:t>
          </a:r>
        </a:p>
      </dsp:txBody>
      <dsp:txXfrm>
        <a:off x="1870133" y="2109702"/>
        <a:ext cx="1033721" cy="494186"/>
      </dsp:txXfrm>
    </dsp:sp>
    <dsp:sp modelId="{28C81DED-2C75-447D-A4C9-6B607626CD18}">
      <dsp:nvSpPr>
        <dsp:cNvPr id="0" name=""/>
        <dsp:cNvSpPr/>
      </dsp:nvSpPr>
      <dsp:spPr>
        <a:xfrm rot="18292704">
          <a:off x="2697701" y="1913338"/>
          <a:ext cx="1034783" cy="38012"/>
        </a:xfrm>
        <a:custGeom>
          <a:avLst/>
          <a:gdLst/>
          <a:ahLst/>
          <a:cxnLst/>
          <a:rect l="0" t="0" r="0" b="0"/>
          <a:pathLst>
            <a:path>
              <a:moveTo>
                <a:pt x="0" y="19006"/>
              </a:moveTo>
              <a:lnTo>
                <a:pt x="1034783"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89224" y="1906474"/>
        <a:ext cx="51739" cy="51739"/>
      </dsp:txXfrm>
    </dsp:sp>
    <dsp:sp modelId="{8E99DAD8-6DCB-43CC-B4D7-27EE03A6AE60}">
      <dsp:nvSpPr>
        <dsp:cNvPr id="0" name=""/>
        <dsp:cNvSpPr/>
      </dsp:nvSpPr>
      <dsp:spPr>
        <a:xfrm>
          <a:off x="3510957" y="1158231"/>
          <a:ext cx="1837398" cy="69932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概率的计算</a:t>
          </a:r>
        </a:p>
      </dsp:txBody>
      <dsp:txXfrm>
        <a:off x="3531439" y="1178713"/>
        <a:ext cx="1796434" cy="658358"/>
      </dsp:txXfrm>
    </dsp:sp>
    <dsp:sp modelId="{07029349-FCD4-4146-97E4-E7783ED77CAE}">
      <dsp:nvSpPr>
        <dsp:cNvPr id="0" name=""/>
        <dsp:cNvSpPr/>
      </dsp:nvSpPr>
      <dsp:spPr>
        <a:xfrm rot="20782559">
          <a:off x="5322206" y="1269981"/>
          <a:ext cx="1858673" cy="38012"/>
        </a:xfrm>
        <a:custGeom>
          <a:avLst/>
          <a:gdLst/>
          <a:ahLst/>
          <a:cxnLst/>
          <a:rect l="0" t="0" r="0" b="0"/>
          <a:pathLst>
            <a:path>
              <a:moveTo>
                <a:pt x="0" y="19006"/>
              </a:moveTo>
              <a:lnTo>
                <a:pt x="1858673"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6205076" y="1242521"/>
        <a:ext cx="92933" cy="92933"/>
      </dsp:txXfrm>
    </dsp:sp>
    <dsp:sp modelId="{BFB303BE-5A1E-47E0-B9A4-83873903220C}">
      <dsp:nvSpPr>
        <dsp:cNvPr id="0" name=""/>
        <dsp:cNvSpPr/>
      </dsp:nvSpPr>
      <dsp:spPr>
        <a:xfrm>
          <a:off x="7154730" y="729801"/>
          <a:ext cx="1577047" cy="68056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加法法则</a:t>
          </a:r>
          <a:endParaRPr lang="en-US" altLang="zh-CN" sz="2600" kern="1200" dirty="0"/>
        </a:p>
      </dsp:txBody>
      <dsp:txXfrm>
        <a:off x="7174663" y="749734"/>
        <a:ext cx="1537181" cy="640696"/>
      </dsp:txXfrm>
    </dsp:sp>
    <dsp:sp modelId="{86626A7F-2896-4A7B-9168-7CEA0C0DA9DF}">
      <dsp:nvSpPr>
        <dsp:cNvPr id="0" name=""/>
        <dsp:cNvSpPr/>
      </dsp:nvSpPr>
      <dsp:spPr>
        <a:xfrm rot="769863">
          <a:off x="5325224" y="1694600"/>
          <a:ext cx="1852636" cy="38012"/>
        </a:xfrm>
        <a:custGeom>
          <a:avLst/>
          <a:gdLst/>
          <a:ahLst/>
          <a:cxnLst/>
          <a:rect l="0" t="0" r="0" b="0"/>
          <a:pathLst>
            <a:path>
              <a:moveTo>
                <a:pt x="0" y="19006"/>
              </a:moveTo>
              <a:lnTo>
                <a:pt x="1852636"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6205227" y="1667290"/>
        <a:ext cx="92631" cy="92631"/>
      </dsp:txXfrm>
    </dsp:sp>
    <dsp:sp modelId="{4E375C04-B126-4694-81D1-F2BF3072BC11}">
      <dsp:nvSpPr>
        <dsp:cNvPr id="0" name=""/>
        <dsp:cNvSpPr/>
      </dsp:nvSpPr>
      <dsp:spPr>
        <a:xfrm>
          <a:off x="7154730" y="1592853"/>
          <a:ext cx="1541790" cy="652934"/>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乘法法则</a:t>
          </a:r>
          <a:endParaRPr lang="en-US" altLang="zh-CN" sz="2600" kern="1200" dirty="0"/>
        </a:p>
      </dsp:txBody>
      <dsp:txXfrm>
        <a:off x="7173854" y="1611977"/>
        <a:ext cx="1503542" cy="614686"/>
      </dsp:txXfrm>
    </dsp:sp>
    <dsp:sp modelId="{DB8E5DC7-D7FE-4934-AA34-C01F44A88B78}">
      <dsp:nvSpPr>
        <dsp:cNvPr id="0" name=""/>
        <dsp:cNvSpPr/>
      </dsp:nvSpPr>
      <dsp:spPr>
        <a:xfrm rot="3095676">
          <a:off x="2738832" y="2711004"/>
          <a:ext cx="952521" cy="38012"/>
        </a:xfrm>
        <a:custGeom>
          <a:avLst/>
          <a:gdLst/>
          <a:ahLst/>
          <a:cxnLst/>
          <a:rect l="0" t="0" r="0" b="0"/>
          <a:pathLst>
            <a:path>
              <a:moveTo>
                <a:pt x="0" y="19006"/>
              </a:moveTo>
              <a:lnTo>
                <a:pt x="952521"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91280" y="2706197"/>
        <a:ext cx="47626" cy="47626"/>
      </dsp:txXfrm>
    </dsp:sp>
    <dsp:sp modelId="{69A556AE-DF09-4740-9C4A-3A939B58A7E9}">
      <dsp:nvSpPr>
        <dsp:cNvPr id="0" name=""/>
        <dsp:cNvSpPr/>
      </dsp:nvSpPr>
      <dsp:spPr>
        <a:xfrm>
          <a:off x="3510957" y="2670397"/>
          <a:ext cx="1923995" cy="865655"/>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遗传比率的计算</a:t>
          </a:r>
        </a:p>
      </dsp:txBody>
      <dsp:txXfrm>
        <a:off x="3536311" y="2695751"/>
        <a:ext cx="1873287" cy="814947"/>
      </dsp:txXfrm>
    </dsp:sp>
    <dsp:sp modelId="{5FF8A092-368D-4130-B2E2-7E8D3A49364E}">
      <dsp:nvSpPr>
        <dsp:cNvPr id="0" name=""/>
        <dsp:cNvSpPr/>
      </dsp:nvSpPr>
      <dsp:spPr>
        <a:xfrm rot="20888193">
          <a:off x="5416080" y="2902575"/>
          <a:ext cx="1767134" cy="38012"/>
        </a:xfrm>
        <a:custGeom>
          <a:avLst/>
          <a:gdLst/>
          <a:ahLst/>
          <a:cxnLst/>
          <a:rect l="0" t="0" r="0" b="0"/>
          <a:pathLst>
            <a:path>
              <a:moveTo>
                <a:pt x="0" y="19006"/>
              </a:moveTo>
              <a:lnTo>
                <a:pt x="1767134"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6255468" y="2877403"/>
        <a:ext cx="88356" cy="88356"/>
      </dsp:txXfrm>
    </dsp:sp>
    <dsp:sp modelId="{C78A3556-6651-4995-AC5A-CCCCD9F1C8B0}">
      <dsp:nvSpPr>
        <dsp:cNvPr id="0" name=""/>
        <dsp:cNvSpPr/>
      </dsp:nvSpPr>
      <dsp:spPr>
        <a:xfrm>
          <a:off x="7164341" y="2383761"/>
          <a:ext cx="1551474" cy="7123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棋盘法</a:t>
          </a:r>
        </a:p>
      </dsp:txBody>
      <dsp:txXfrm>
        <a:off x="7185205" y="2404625"/>
        <a:ext cx="1509746" cy="670624"/>
      </dsp:txXfrm>
    </dsp:sp>
    <dsp:sp modelId="{DD3425FB-72E4-4852-AC78-0775AC75ABF2}">
      <dsp:nvSpPr>
        <dsp:cNvPr id="0" name=""/>
        <dsp:cNvSpPr/>
      </dsp:nvSpPr>
      <dsp:spPr>
        <a:xfrm rot="1092436">
          <a:off x="5389377" y="3368637"/>
          <a:ext cx="1820538" cy="38012"/>
        </a:xfrm>
        <a:custGeom>
          <a:avLst/>
          <a:gdLst/>
          <a:ahLst/>
          <a:cxnLst/>
          <a:rect l="0" t="0" r="0" b="0"/>
          <a:pathLst>
            <a:path>
              <a:moveTo>
                <a:pt x="0" y="19006"/>
              </a:moveTo>
              <a:lnTo>
                <a:pt x="1820538"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6254133" y="3342130"/>
        <a:ext cx="91026" cy="91026"/>
      </dsp:txXfrm>
    </dsp:sp>
    <dsp:sp modelId="{2982B50D-470D-42CA-A884-A8EE1208D431}">
      <dsp:nvSpPr>
        <dsp:cNvPr id="0" name=""/>
        <dsp:cNvSpPr/>
      </dsp:nvSpPr>
      <dsp:spPr>
        <a:xfrm>
          <a:off x="7164341" y="3348581"/>
          <a:ext cx="1525901" cy="646960"/>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分枝法</a:t>
          </a:r>
        </a:p>
      </dsp:txBody>
      <dsp:txXfrm>
        <a:off x="7183290" y="3367530"/>
        <a:ext cx="1488003" cy="609062"/>
      </dsp:txXfrm>
    </dsp:sp>
    <dsp:sp modelId="{B859094F-F73D-442F-BA19-C038D666F25C}">
      <dsp:nvSpPr>
        <dsp:cNvPr id="0" name=""/>
        <dsp:cNvSpPr/>
      </dsp:nvSpPr>
      <dsp:spPr>
        <a:xfrm rot="3815806">
          <a:off x="1007275" y="3920110"/>
          <a:ext cx="1173242" cy="38012"/>
        </a:xfrm>
        <a:custGeom>
          <a:avLst/>
          <a:gdLst/>
          <a:ahLst/>
          <a:cxnLst/>
          <a:rect l="0" t="0" r="0" b="0"/>
          <a:pathLst>
            <a:path>
              <a:moveTo>
                <a:pt x="0" y="19006"/>
              </a:moveTo>
              <a:lnTo>
                <a:pt x="1173242" y="1900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564565" y="3909785"/>
        <a:ext cx="58662" cy="58662"/>
      </dsp:txXfrm>
    </dsp:sp>
    <dsp:sp modelId="{90D796F4-44F1-42EB-A643-DF617093C462}">
      <dsp:nvSpPr>
        <dsp:cNvPr id="0" name=""/>
        <dsp:cNvSpPr/>
      </dsp:nvSpPr>
      <dsp:spPr>
        <a:xfrm>
          <a:off x="1854758" y="4182563"/>
          <a:ext cx="1021549" cy="563964"/>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检验</a:t>
          </a:r>
        </a:p>
      </dsp:txBody>
      <dsp:txXfrm>
        <a:off x="1871276" y="4199081"/>
        <a:ext cx="988513" cy="530928"/>
      </dsp:txXfrm>
    </dsp:sp>
    <dsp:sp modelId="{EC48E065-989B-4DA1-A31A-4E54E295067E}">
      <dsp:nvSpPr>
        <dsp:cNvPr id="0" name=""/>
        <dsp:cNvSpPr/>
      </dsp:nvSpPr>
      <dsp:spPr>
        <a:xfrm rot="207137">
          <a:off x="2875731" y="4464682"/>
          <a:ext cx="635802" cy="38012"/>
        </a:xfrm>
        <a:custGeom>
          <a:avLst/>
          <a:gdLst/>
          <a:ahLst/>
          <a:cxnLst/>
          <a:rect l="0" t="0" r="0" b="0"/>
          <a:pathLst>
            <a:path>
              <a:moveTo>
                <a:pt x="0" y="19006"/>
              </a:moveTo>
              <a:lnTo>
                <a:pt x="635802" y="1900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77738" y="4467793"/>
        <a:ext cx="31790" cy="31790"/>
      </dsp:txXfrm>
    </dsp:sp>
    <dsp:sp modelId="{8593C521-DF15-4E46-93AE-A7A5C0F093E2}">
      <dsp:nvSpPr>
        <dsp:cNvPr id="0" name=""/>
        <dsp:cNvSpPr/>
      </dsp:nvSpPr>
      <dsp:spPr>
        <a:xfrm>
          <a:off x="3510957" y="3894534"/>
          <a:ext cx="2433188" cy="1216594"/>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a:t>适合度检验</a:t>
          </a:r>
          <a:endParaRPr lang="en-US" altLang="zh-CN" sz="2600" kern="1200" dirty="0"/>
        </a:p>
        <a:p>
          <a:pPr lvl="0" algn="ctr" defTabSz="1155700">
            <a:lnSpc>
              <a:spcPct val="90000"/>
            </a:lnSpc>
            <a:spcBef>
              <a:spcPct val="0"/>
            </a:spcBef>
            <a:spcAft>
              <a:spcPct val="35000"/>
            </a:spcAft>
          </a:pPr>
          <a:r>
            <a:rPr lang="zh-CN" altLang="en-US" sz="2600" kern="1200" dirty="0"/>
            <a:t>（卡平方</a:t>
          </a:r>
          <a:r>
            <a:rPr lang="el-GR" altLang="en-US" sz="2600" kern="1200" dirty="0"/>
            <a:t>χ2</a:t>
          </a:r>
          <a:r>
            <a:rPr lang="zh-CN" altLang="en-US" sz="2600" kern="1200" dirty="0"/>
            <a:t>检验）</a:t>
          </a:r>
        </a:p>
      </dsp:txBody>
      <dsp:txXfrm>
        <a:off x="3546590" y="3930167"/>
        <a:ext cx="2361922" cy="11453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BE807-4F7F-4235-9675-08BE7EEC74C0}">
      <dsp:nvSpPr>
        <dsp:cNvPr id="0" name=""/>
        <dsp:cNvSpPr/>
      </dsp:nvSpPr>
      <dsp:spPr>
        <a:xfrm>
          <a:off x="4496050" y="2191794"/>
          <a:ext cx="1665083" cy="16650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遗传学染色体学说</a:t>
          </a:r>
        </a:p>
      </dsp:txBody>
      <dsp:txXfrm>
        <a:off x="4739896" y="2435640"/>
        <a:ext cx="1177391" cy="1177391"/>
      </dsp:txXfrm>
    </dsp:sp>
    <dsp:sp modelId="{21E8BF56-70CD-43A8-AB57-EB40821572BC}">
      <dsp:nvSpPr>
        <dsp:cNvPr id="0" name=""/>
        <dsp:cNvSpPr/>
      </dsp:nvSpPr>
      <dsp:spPr>
        <a:xfrm rot="16226973">
          <a:off x="5121430" y="1962381"/>
          <a:ext cx="430766" cy="28123"/>
        </a:xfrm>
        <a:custGeom>
          <a:avLst/>
          <a:gdLst/>
          <a:ahLst/>
          <a:cxnLst/>
          <a:rect l="0" t="0" r="0" b="0"/>
          <a:pathLst>
            <a:path>
              <a:moveTo>
                <a:pt x="0" y="14061"/>
              </a:moveTo>
              <a:lnTo>
                <a:pt x="430766" y="1406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26044" y="1965673"/>
        <a:ext cx="21538" cy="21538"/>
      </dsp:txXfrm>
    </dsp:sp>
    <dsp:sp modelId="{805B9D6E-6CFD-451D-B69A-C91C99158863}">
      <dsp:nvSpPr>
        <dsp:cNvPr id="0" name=""/>
        <dsp:cNvSpPr/>
      </dsp:nvSpPr>
      <dsp:spPr>
        <a:xfrm>
          <a:off x="4512494" y="96008"/>
          <a:ext cx="1665083" cy="166508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hlinkClick xmlns:r="http://schemas.openxmlformats.org/officeDocument/2006/relationships" r:id="" action="ppaction://hlinksldjump"/>
            </a:rPr>
            <a:t>细胞分裂中的染色体行为</a:t>
          </a:r>
          <a:endParaRPr lang="zh-CN" altLang="en-US" sz="2200" kern="1200" dirty="0"/>
        </a:p>
      </dsp:txBody>
      <dsp:txXfrm>
        <a:off x="4756340" y="339854"/>
        <a:ext cx="1177391" cy="1177391"/>
      </dsp:txXfrm>
    </dsp:sp>
    <dsp:sp modelId="{F4D65ED7-CEC6-4295-AA4D-AFB71899C79C}">
      <dsp:nvSpPr>
        <dsp:cNvPr id="0" name=""/>
        <dsp:cNvSpPr/>
      </dsp:nvSpPr>
      <dsp:spPr>
        <a:xfrm>
          <a:off x="6161133" y="3010274"/>
          <a:ext cx="502626" cy="28123"/>
        </a:xfrm>
        <a:custGeom>
          <a:avLst/>
          <a:gdLst/>
          <a:ahLst/>
          <a:cxnLst/>
          <a:rect l="0" t="0" r="0" b="0"/>
          <a:pathLst>
            <a:path>
              <a:moveTo>
                <a:pt x="0" y="14061"/>
              </a:moveTo>
              <a:lnTo>
                <a:pt x="502626" y="1406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399881" y="3011770"/>
        <a:ext cx="25131" cy="25131"/>
      </dsp:txXfrm>
    </dsp:sp>
    <dsp:sp modelId="{5823283E-1B1D-49EE-99F0-AA2C6B5F0EA5}">
      <dsp:nvSpPr>
        <dsp:cNvPr id="0" name=""/>
        <dsp:cNvSpPr/>
      </dsp:nvSpPr>
      <dsp:spPr>
        <a:xfrm>
          <a:off x="6663760" y="2191794"/>
          <a:ext cx="1665083" cy="1665083"/>
        </a:xfrm>
        <a:prstGeom prst="ellipse">
          <a:avLst/>
        </a:prstGeom>
        <a:solidFill>
          <a:schemeClr val="accent2">
            <a:hueOff val="-4211785"/>
            <a:satOff val="7099"/>
            <a:lumOff val="-86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hlinkClick xmlns:r="http://schemas.openxmlformats.org/officeDocument/2006/relationships" r:id="" action="ppaction://hlinksldjump"/>
            </a:rPr>
            <a:t>染色质和染色体</a:t>
          </a:r>
          <a:endParaRPr lang="zh-CN" altLang="en-US" sz="2200" kern="1200" dirty="0"/>
        </a:p>
      </dsp:txBody>
      <dsp:txXfrm>
        <a:off x="6907606" y="2435640"/>
        <a:ext cx="1177391" cy="1177391"/>
      </dsp:txXfrm>
    </dsp:sp>
    <dsp:sp modelId="{5C08D72D-2289-4955-A0A1-EF30DFD0DDD2}">
      <dsp:nvSpPr>
        <dsp:cNvPr id="0" name=""/>
        <dsp:cNvSpPr/>
      </dsp:nvSpPr>
      <dsp:spPr>
        <a:xfrm rot="5400000">
          <a:off x="5077278" y="4094129"/>
          <a:ext cx="502626" cy="28123"/>
        </a:xfrm>
        <a:custGeom>
          <a:avLst/>
          <a:gdLst/>
          <a:ahLst/>
          <a:cxnLst/>
          <a:rect l="0" t="0" r="0" b="0"/>
          <a:pathLst>
            <a:path>
              <a:moveTo>
                <a:pt x="0" y="14061"/>
              </a:moveTo>
              <a:lnTo>
                <a:pt x="502626" y="1406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16026" y="4095625"/>
        <a:ext cx="25131" cy="25131"/>
      </dsp:txXfrm>
    </dsp:sp>
    <dsp:sp modelId="{F798EED1-458D-4620-A7E1-B7E45113AFFE}">
      <dsp:nvSpPr>
        <dsp:cNvPr id="0" name=""/>
        <dsp:cNvSpPr/>
      </dsp:nvSpPr>
      <dsp:spPr>
        <a:xfrm>
          <a:off x="4496050" y="4359504"/>
          <a:ext cx="1665083" cy="1665083"/>
        </a:xfrm>
        <a:prstGeom prst="ellipse">
          <a:avLst/>
        </a:prstGeom>
        <a:solidFill>
          <a:schemeClr val="accent2">
            <a:hueOff val="-8423570"/>
            <a:satOff val="14198"/>
            <a:lumOff val="-173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hlinkClick xmlns:r="http://schemas.openxmlformats.org/officeDocument/2006/relationships" r:id="" action="ppaction://hlinksldjump"/>
            </a:rPr>
            <a:t>染色体周史</a:t>
          </a:r>
          <a:endParaRPr lang="zh-CN" altLang="en-US" sz="2200" kern="1200" dirty="0"/>
        </a:p>
      </dsp:txBody>
      <dsp:txXfrm>
        <a:off x="4739896" y="4603350"/>
        <a:ext cx="1177391" cy="1177391"/>
      </dsp:txXfrm>
    </dsp:sp>
    <dsp:sp modelId="{A133BBD5-66D7-4675-AB5F-B20D317CE67A}">
      <dsp:nvSpPr>
        <dsp:cNvPr id="0" name=""/>
        <dsp:cNvSpPr/>
      </dsp:nvSpPr>
      <dsp:spPr>
        <a:xfrm rot="10923309">
          <a:off x="3868910" y="2969159"/>
          <a:ext cx="627876" cy="28123"/>
        </a:xfrm>
        <a:custGeom>
          <a:avLst/>
          <a:gdLst/>
          <a:ahLst/>
          <a:cxnLst/>
          <a:rect l="0" t="0" r="0" b="0"/>
          <a:pathLst>
            <a:path>
              <a:moveTo>
                <a:pt x="0" y="14061"/>
              </a:moveTo>
              <a:lnTo>
                <a:pt x="627876" y="1406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4167152" y="2967524"/>
        <a:ext cx="31393" cy="31393"/>
      </dsp:txXfrm>
    </dsp:sp>
    <dsp:sp modelId="{AC9B5AEF-BC46-4757-8FB1-F57CA8756938}">
      <dsp:nvSpPr>
        <dsp:cNvPr id="0" name=""/>
        <dsp:cNvSpPr/>
      </dsp:nvSpPr>
      <dsp:spPr>
        <a:xfrm>
          <a:off x="2204565" y="2109565"/>
          <a:ext cx="1665083" cy="1665083"/>
        </a:xfrm>
        <a:prstGeom prst="ellipse">
          <a:avLst/>
        </a:prstGeom>
        <a:solidFill>
          <a:schemeClr val="accent2">
            <a:hueOff val="-12635355"/>
            <a:satOff val="21297"/>
            <a:lumOff val="-2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a:hlinkClick xmlns:r="http://schemas.openxmlformats.org/officeDocument/2006/relationships" r:id="" action="ppaction://hlinksldjump"/>
            </a:rPr>
            <a:t>遗传染色体学说的证明</a:t>
          </a:r>
          <a:endParaRPr lang="zh-CN" altLang="en-US" sz="2200" kern="1200" dirty="0"/>
        </a:p>
      </dsp:txBody>
      <dsp:txXfrm>
        <a:off x="2448411" y="2353411"/>
        <a:ext cx="1177391" cy="11773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EEFE7-6969-4C11-BEA2-8DB4EBC9C342}">
      <dsp:nvSpPr>
        <dsp:cNvPr id="0" name=""/>
        <dsp:cNvSpPr/>
      </dsp:nvSpPr>
      <dsp:spPr>
        <a:xfrm>
          <a:off x="3921147" y="1075101"/>
          <a:ext cx="1703251" cy="85162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染色质</a:t>
          </a:r>
        </a:p>
      </dsp:txBody>
      <dsp:txXfrm>
        <a:off x="3946090" y="1100044"/>
        <a:ext cx="1653365" cy="801739"/>
      </dsp:txXfrm>
    </dsp:sp>
    <dsp:sp modelId="{19507CA9-72AF-42E1-836B-F0F0F8985377}">
      <dsp:nvSpPr>
        <dsp:cNvPr id="0" name=""/>
        <dsp:cNvSpPr/>
      </dsp:nvSpPr>
      <dsp:spPr>
        <a:xfrm rot="14376314">
          <a:off x="3338972" y="1141712"/>
          <a:ext cx="773163" cy="51503"/>
        </a:xfrm>
        <a:custGeom>
          <a:avLst/>
          <a:gdLst/>
          <a:ahLst/>
          <a:cxnLst/>
          <a:rect l="0" t="0" r="0" b="0"/>
          <a:pathLst>
            <a:path>
              <a:moveTo>
                <a:pt x="0" y="25751"/>
              </a:moveTo>
              <a:lnTo>
                <a:pt x="773163" y="257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706225" y="1148135"/>
        <a:ext cx="38658" cy="38658"/>
      </dsp:txXfrm>
    </dsp:sp>
    <dsp:sp modelId="{01966873-5C27-437E-8A9B-958C8A029965}">
      <dsp:nvSpPr>
        <dsp:cNvPr id="0" name=""/>
        <dsp:cNvSpPr/>
      </dsp:nvSpPr>
      <dsp:spPr>
        <a:xfrm>
          <a:off x="1826709" y="408201"/>
          <a:ext cx="1703251" cy="8516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线性双螺旋</a:t>
          </a:r>
          <a:r>
            <a:rPr lang="en-US" altLang="zh-CN" sz="2500" kern="1200" dirty="0"/>
            <a:t>DNA</a:t>
          </a:r>
          <a:endParaRPr lang="zh-CN" altLang="en-US" sz="2500" kern="1200" dirty="0"/>
        </a:p>
      </dsp:txBody>
      <dsp:txXfrm>
        <a:off x="1851652" y="433144"/>
        <a:ext cx="1653365" cy="801739"/>
      </dsp:txXfrm>
    </dsp:sp>
    <dsp:sp modelId="{5CF0AC57-283B-4BE5-92C7-9A9A3FB2AAD4}">
      <dsp:nvSpPr>
        <dsp:cNvPr id="0" name=""/>
        <dsp:cNvSpPr/>
      </dsp:nvSpPr>
      <dsp:spPr>
        <a:xfrm rot="8261661">
          <a:off x="3461084" y="1653173"/>
          <a:ext cx="528940" cy="51503"/>
        </a:xfrm>
        <a:custGeom>
          <a:avLst/>
          <a:gdLst/>
          <a:ahLst/>
          <a:cxnLst/>
          <a:rect l="0" t="0" r="0" b="0"/>
          <a:pathLst>
            <a:path>
              <a:moveTo>
                <a:pt x="0" y="25751"/>
              </a:moveTo>
              <a:lnTo>
                <a:pt x="528940" y="257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712331" y="1665701"/>
        <a:ext cx="26447" cy="26447"/>
      </dsp:txXfrm>
    </dsp:sp>
    <dsp:sp modelId="{34CB2941-F6F5-476F-9A38-41BC521D24E5}">
      <dsp:nvSpPr>
        <dsp:cNvPr id="0" name=""/>
        <dsp:cNvSpPr/>
      </dsp:nvSpPr>
      <dsp:spPr>
        <a:xfrm>
          <a:off x="1826709" y="1431123"/>
          <a:ext cx="1703251" cy="8516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  蛋白质</a:t>
          </a:r>
        </a:p>
      </dsp:txBody>
      <dsp:txXfrm>
        <a:off x="1851652" y="1456066"/>
        <a:ext cx="1653365" cy="801739"/>
      </dsp:txXfrm>
    </dsp:sp>
    <dsp:sp modelId="{8381C155-D0C1-47D4-A420-FC00E9018BD2}">
      <dsp:nvSpPr>
        <dsp:cNvPr id="0" name=""/>
        <dsp:cNvSpPr/>
      </dsp:nvSpPr>
      <dsp:spPr>
        <a:xfrm rot="15318802">
          <a:off x="1521520" y="1595675"/>
          <a:ext cx="486926" cy="51503"/>
        </a:xfrm>
        <a:custGeom>
          <a:avLst/>
          <a:gdLst/>
          <a:ahLst/>
          <a:cxnLst/>
          <a:rect l="0" t="0" r="0" b="0"/>
          <a:pathLst>
            <a:path>
              <a:moveTo>
                <a:pt x="0" y="25751"/>
              </a:moveTo>
              <a:lnTo>
                <a:pt x="486926" y="257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752810" y="1609254"/>
        <a:ext cx="24346" cy="24346"/>
      </dsp:txXfrm>
    </dsp:sp>
    <dsp:sp modelId="{D9CBF9ED-46C2-4C0E-A829-2C6045D441D7}">
      <dsp:nvSpPr>
        <dsp:cNvPr id="0" name=""/>
        <dsp:cNvSpPr/>
      </dsp:nvSpPr>
      <dsp:spPr>
        <a:xfrm>
          <a:off x="6" y="960106"/>
          <a:ext cx="1703251" cy="85162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组蛋白</a:t>
          </a:r>
        </a:p>
      </dsp:txBody>
      <dsp:txXfrm>
        <a:off x="24949" y="985049"/>
        <a:ext cx="1653365" cy="801739"/>
      </dsp:txXfrm>
    </dsp:sp>
    <dsp:sp modelId="{AE75E6BE-FF5E-41E4-881D-59FC61420119}">
      <dsp:nvSpPr>
        <dsp:cNvPr id="0" name=""/>
        <dsp:cNvSpPr/>
      </dsp:nvSpPr>
      <dsp:spPr>
        <a:xfrm rot="6135416">
          <a:off x="1474212" y="2115325"/>
          <a:ext cx="581537" cy="51503"/>
        </a:xfrm>
        <a:custGeom>
          <a:avLst/>
          <a:gdLst/>
          <a:ahLst/>
          <a:cxnLst/>
          <a:rect l="0" t="0" r="0" b="0"/>
          <a:pathLst>
            <a:path>
              <a:moveTo>
                <a:pt x="0" y="25751"/>
              </a:moveTo>
              <a:lnTo>
                <a:pt x="581537" y="257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750442" y="2126538"/>
        <a:ext cx="29076" cy="29076"/>
      </dsp:txXfrm>
    </dsp:sp>
    <dsp:sp modelId="{A88B6E10-CCD1-45D6-94D3-737AA765EADD}">
      <dsp:nvSpPr>
        <dsp:cNvPr id="0" name=""/>
        <dsp:cNvSpPr/>
      </dsp:nvSpPr>
      <dsp:spPr>
        <a:xfrm>
          <a:off x="0" y="1999405"/>
          <a:ext cx="1703251" cy="85162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a:t>非组蛋白</a:t>
          </a:r>
        </a:p>
      </dsp:txBody>
      <dsp:txXfrm>
        <a:off x="24943" y="2024348"/>
        <a:ext cx="1653365" cy="8017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FED40-A626-4EA7-B60B-2D9FB4AF3EEB}">
      <dsp:nvSpPr>
        <dsp:cNvPr id="0" name=""/>
        <dsp:cNvSpPr/>
      </dsp:nvSpPr>
      <dsp:spPr>
        <a:xfrm>
          <a:off x="950953" y="1502693"/>
          <a:ext cx="1735793" cy="903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染色体</a:t>
          </a:r>
        </a:p>
      </dsp:txBody>
      <dsp:txXfrm>
        <a:off x="977403" y="1529143"/>
        <a:ext cx="1682893" cy="850169"/>
      </dsp:txXfrm>
    </dsp:sp>
    <dsp:sp modelId="{B9F5572E-A960-45E4-8E22-42AC2790A74F}">
      <dsp:nvSpPr>
        <dsp:cNvPr id="0" name=""/>
        <dsp:cNvSpPr/>
      </dsp:nvSpPr>
      <dsp:spPr>
        <a:xfrm rot="17427512">
          <a:off x="2212825" y="1257734"/>
          <a:ext cx="1457167" cy="27729"/>
        </a:xfrm>
        <a:custGeom>
          <a:avLst/>
          <a:gdLst/>
          <a:ahLst/>
          <a:cxnLst/>
          <a:rect l="0" t="0" r="0" b="0"/>
          <a:pathLst>
            <a:path>
              <a:moveTo>
                <a:pt x="0" y="13864"/>
              </a:moveTo>
              <a:lnTo>
                <a:pt x="1457167" y="138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04979" y="1235170"/>
        <a:ext cx="72858" cy="72858"/>
      </dsp:txXfrm>
    </dsp:sp>
    <dsp:sp modelId="{4ECA4B24-C344-4528-8F28-A700084FF031}">
      <dsp:nvSpPr>
        <dsp:cNvPr id="0" name=""/>
        <dsp:cNvSpPr/>
      </dsp:nvSpPr>
      <dsp:spPr>
        <a:xfrm>
          <a:off x="3196070" y="123169"/>
          <a:ext cx="1517587" cy="93160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同源染色体</a:t>
          </a:r>
        </a:p>
      </dsp:txBody>
      <dsp:txXfrm>
        <a:off x="3223356" y="150455"/>
        <a:ext cx="1463015" cy="877031"/>
      </dsp:txXfrm>
    </dsp:sp>
    <dsp:sp modelId="{21E1D242-0B1F-4A42-AC28-0DE7882411C1}">
      <dsp:nvSpPr>
        <dsp:cNvPr id="0" name=""/>
        <dsp:cNvSpPr/>
      </dsp:nvSpPr>
      <dsp:spPr>
        <a:xfrm rot="21572845">
          <a:off x="4713642" y="571329"/>
          <a:ext cx="956266" cy="27729"/>
        </a:xfrm>
        <a:custGeom>
          <a:avLst/>
          <a:gdLst/>
          <a:ahLst/>
          <a:cxnLst/>
          <a:rect l="0" t="0" r="0" b="0"/>
          <a:pathLst>
            <a:path>
              <a:moveTo>
                <a:pt x="0" y="13864"/>
              </a:moveTo>
              <a:lnTo>
                <a:pt x="956266" y="1386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67869" y="561287"/>
        <a:ext cx="47813" cy="47813"/>
      </dsp:txXfrm>
    </dsp:sp>
    <dsp:sp modelId="{570DDCEF-46B7-426F-BACD-4CF2F05E0F3A}">
      <dsp:nvSpPr>
        <dsp:cNvPr id="0" name=""/>
        <dsp:cNvSpPr/>
      </dsp:nvSpPr>
      <dsp:spPr>
        <a:xfrm>
          <a:off x="5669894" y="93693"/>
          <a:ext cx="1824231" cy="97544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染色体复制之后，含有纵向排列的两条同源染色单体，有着丝粒连接在一起</a:t>
          </a:r>
        </a:p>
      </dsp:txBody>
      <dsp:txXfrm>
        <a:off x="5698464" y="122263"/>
        <a:ext cx="1767091" cy="918307"/>
      </dsp:txXfrm>
    </dsp:sp>
    <dsp:sp modelId="{D82A9D07-27C2-42C6-BD49-1E8D793B9EEE}">
      <dsp:nvSpPr>
        <dsp:cNvPr id="0" name=""/>
        <dsp:cNvSpPr/>
      </dsp:nvSpPr>
      <dsp:spPr>
        <a:xfrm rot="19850985">
          <a:off x="2643033" y="1772242"/>
          <a:ext cx="690289" cy="27729"/>
        </a:xfrm>
        <a:custGeom>
          <a:avLst/>
          <a:gdLst/>
          <a:ahLst/>
          <a:cxnLst/>
          <a:rect l="0" t="0" r="0" b="0"/>
          <a:pathLst>
            <a:path>
              <a:moveTo>
                <a:pt x="0" y="13864"/>
              </a:moveTo>
              <a:lnTo>
                <a:pt x="690289" y="138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70920" y="1768850"/>
        <a:ext cx="34514" cy="34514"/>
      </dsp:txXfrm>
    </dsp:sp>
    <dsp:sp modelId="{01B08FE6-371E-4690-AD6C-82B27B1EC7F1}">
      <dsp:nvSpPr>
        <dsp:cNvPr id="0" name=""/>
        <dsp:cNvSpPr/>
      </dsp:nvSpPr>
      <dsp:spPr>
        <a:xfrm>
          <a:off x="3289608" y="1242933"/>
          <a:ext cx="1500214" cy="75010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染色单体</a:t>
          </a:r>
        </a:p>
      </dsp:txBody>
      <dsp:txXfrm>
        <a:off x="3311578" y="1264903"/>
        <a:ext cx="1456274" cy="706167"/>
      </dsp:txXfrm>
    </dsp:sp>
    <dsp:sp modelId="{A5E24AB4-6642-4B20-8920-AB0B240CB023}">
      <dsp:nvSpPr>
        <dsp:cNvPr id="0" name=""/>
        <dsp:cNvSpPr/>
      </dsp:nvSpPr>
      <dsp:spPr>
        <a:xfrm rot="37452">
          <a:off x="4789797" y="1608821"/>
          <a:ext cx="862749" cy="27729"/>
        </a:xfrm>
        <a:custGeom>
          <a:avLst/>
          <a:gdLst/>
          <a:ahLst/>
          <a:cxnLst/>
          <a:rect l="0" t="0" r="0" b="0"/>
          <a:pathLst>
            <a:path>
              <a:moveTo>
                <a:pt x="0" y="13864"/>
              </a:moveTo>
              <a:lnTo>
                <a:pt x="862749" y="1386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99604" y="1601117"/>
        <a:ext cx="43137" cy="43137"/>
      </dsp:txXfrm>
    </dsp:sp>
    <dsp:sp modelId="{C151AD81-3BB4-425A-86D0-53027EA71CE5}">
      <dsp:nvSpPr>
        <dsp:cNvPr id="0" name=""/>
        <dsp:cNvSpPr/>
      </dsp:nvSpPr>
      <dsp:spPr>
        <a:xfrm>
          <a:off x="5652522" y="1122705"/>
          <a:ext cx="1824231" cy="100935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由一条</a:t>
          </a:r>
          <a:r>
            <a:rPr lang="en-US" altLang="zh-CN" sz="1400" kern="1200" dirty="0"/>
            <a:t>DNA</a:t>
          </a:r>
          <a:r>
            <a:rPr lang="zh-CN" altLang="en-US" sz="1400" kern="1200" dirty="0"/>
            <a:t>蛋白质纤丝重复折叠而成</a:t>
          </a:r>
        </a:p>
      </dsp:txBody>
      <dsp:txXfrm>
        <a:off x="5682085" y="1152268"/>
        <a:ext cx="1765105" cy="950233"/>
      </dsp:txXfrm>
    </dsp:sp>
    <dsp:sp modelId="{8B89CB71-5CAD-47AC-9790-DEFAC9728C71}">
      <dsp:nvSpPr>
        <dsp:cNvPr id="0" name=""/>
        <dsp:cNvSpPr/>
      </dsp:nvSpPr>
      <dsp:spPr>
        <a:xfrm rot="4175674">
          <a:off x="2275749" y="2531771"/>
          <a:ext cx="1262008" cy="27729"/>
        </a:xfrm>
        <a:custGeom>
          <a:avLst/>
          <a:gdLst/>
          <a:ahLst/>
          <a:cxnLst/>
          <a:rect l="0" t="0" r="0" b="0"/>
          <a:pathLst>
            <a:path>
              <a:moveTo>
                <a:pt x="0" y="13864"/>
              </a:moveTo>
              <a:lnTo>
                <a:pt x="1262008" y="138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5203" y="2514086"/>
        <a:ext cx="63100" cy="63100"/>
      </dsp:txXfrm>
    </dsp:sp>
    <dsp:sp modelId="{BF52BCA7-6E4F-4045-A81D-88EC13DC806C}">
      <dsp:nvSpPr>
        <dsp:cNvPr id="0" name=""/>
        <dsp:cNvSpPr/>
      </dsp:nvSpPr>
      <dsp:spPr>
        <a:xfrm>
          <a:off x="3126760" y="2761990"/>
          <a:ext cx="1500214" cy="75010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端粒</a:t>
          </a:r>
          <a:endParaRPr lang="en-US" altLang="zh-CN" sz="1800" kern="1200" dirty="0"/>
        </a:p>
      </dsp:txBody>
      <dsp:txXfrm>
        <a:off x="3148730" y="2783960"/>
        <a:ext cx="1456274" cy="706167"/>
      </dsp:txXfrm>
    </dsp:sp>
    <dsp:sp modelId="{07AD5047-FD5E-4CDA-9085-75763761947E}">
      <dsp:nvSpPr>
        <dsp:cNvPr id="0" name=""/>
        <dsp:cNvSpPr/>
      </dsp:nvSpPr>
      <dsp:spPr>
        <a:xfrm rot="18174439">
          <a:off x="4510473" y="2909023"/>
          <a:ext cx="510167" cy="27729"/>
        </a:xfrm>
        <a:custGeom>
          <a:avLst/>
          <a:gdLst/>
          <a:ahLst/>
          <a:cxnLst/>
          <a:rect l="0" t="0" r="0" b="0"/>
          <a:pathLst>
            <a:path>
              <a:moveTo>
                <a:pt x="0" y="13864"/>
              </a:moveTo>
              <a:lnTo>
                <a:pt x="510167" y="1386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752803" y="2910134"/>
        <a:ext cx="25508" cy="25508"/>
      </dsp:txXfrm>
    </dsp:sp>
    <dsp:sp modelId="{891980A6-5274-42D3-87DF-4F6309B2B1F4}">
      <dsp:nvSpPr>
        <dsp:cNvPr id="0" name=""/>
        <dsp:cNvSpPr/>
      </dsp:nvSpPr>
      <dsp:spPr>
        <a:xfrm>
          <a:off x="4904139" y="2245256"/>
          <a:ext cx="1824246" cy="9269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CN" altLang="en-US" sz="1050" kern="1200" dirty="0"/>
            <a:t>每条染色体或染色单体末端都有一特殊端粒，是由简单的高度重复</a:t>
          </a:r>
          <a:r>
            <a:rPr lang="en-US" altLang="zh-CN" sz="1050" kern="1200" dirty="0"/>
            <a:t>DNA</a:t>
          </a:r>
          <a:r>
            <a:rPr lang="zh-CN" altLang="en-US" sz="1050" kern="1200" dirty="0"/>
            <a:t>组成</a:t>
          </a:r>
          <a:endParaRPr lang="en-US" altLang="zh-CN" sz="1050" kern="1200" dirty="0"/>
        </a:p>
      </dsp:txBody>
      <dsp:txXfrm>
        <a:off x="4931288" y="2272405"/>
        <a:ext cx="1769948" cy="872654"/>
      </dsp:txXfrm>
    </dsp:sp>
    <dsp:sp modelId="{AC1F52D4-1AE2-4F14-AFA2-1DFB5021A561}">
      <dsp:nvSpPr>
        <dsp:cNvPr id="0" name=""/>
        <dsp:cNvSpPr/>
      </dsp:nvSpPr>
      <dsp:spPr>
        <a:xfrm rot="3733404">
          <a:off x="4414589" y="3475092"/>
          <a:ext cx="795488" cy="27729"/>
        </a:xfrm>
        <a:custGeom>
          <a:avLst/>
          <a:gdLst/>
          <a:ahLst/>
          <a:cxnLst/>
          <a:rect l="0" t="0" r="0" b="0"/>
          <a:pathLst>
            <a:path>
              <a:moveTo>
                <a:pt x="0" y="13864"/>
              </a:moveTo>
              <a:lnTo>
                <a:pt x="795488" y="1386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792447" y="3469070"/>
        <a:ext cx="39774" cy="39774"/>
      </dsp:txXfrm>
    </dsp:sp>
    <dsp:sp modelId="{D7532F13-3CF8-4F0E-8C0C-E6C4F79381D6}">
      <dsp:nvSpPr>
        <dsp:cNvPr id="0" name=""/>
        <dsp:cNvSpPr/>
      </dsp:nvSpPr>
      <dsp:spPr>
        <a:xfrm>
          <a:off x="4997693" y="3465816"/>
          <a:ext cx="1500214" cy="750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功能</a:t>
          </a:r>
          <a:endParaRPr lang="en-US" altLang="zh-CN" sz="1800" kern="1200" dirty="0"/>
        </a:p>
      </dsp:txBody>
      <dsp:txXfrm>
        <a:off x="5019663" y="3487786"/>
        <a:ext cx="1456274" cy="706167"/>
      </dsp:txXfrm>
    </dsp:sp>
    <dsp:sp modelId="{DD29BD1C-7A04-4582-9753-0E9A70F61FC0}">
      <dsp:nvSpPr>
        <dsp:cNvPr id="0" name=""/>
        <dsp:cNvSpPr/>
      </dsp:nvSpPr>
      <dsp:spPr>
        <a:xfrm rot="17932421">
          <a:off x="6249320" y="3406048"/>
          <a:ext cx="961432" cy="27729"/>
        </a:xfrm>
        <a:custGeom>
          <a:avLst/>
          <a:gdLst/>
          <a:ahLst/>
          <a:cxnLst/>
          <a:rect l="0" t="0" r="0" b="0"/>
          <a:pathLst>
            <a:path>
              <a:moveTo>
                <a:pt x="0" y="13864"/>
              </a:moveTo>
              <a:lnTo>
                <a:pt x="961432" y="1386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706000" y="3395877"/>
        <a:ext cx="48071" cy="48071"/>
      </dsp:txXfrm>
    </dsp:sp>
    <dsp:sp modelId="{5A18BEBA-C536-4812-99FB-936C2E7CA14D}">
      <dsp:nvSpPr>
        <dsp:cNvPr id="0" name=""/>
        <dsp:cNvSpPr/>
      </dsp:nvSpPr>
      <dsp:spPr>
        <a:xfrm>
          <a:off x="6962164" y="2623903"/>
          <a:ext cx="1500214" cy="75010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保护染色体不被核酸酶降解</a:t>
          </a:r>
          <a:endParaRPr lang="en-US" altLang="zh-CN" sz="1400" kern="1200" dirty="0"/>
        </a:p>
      </dsp:txBody>
      <dsp:txXfrm>
        <a:off x="6984134" y="2645873"/>
        <a:ext cx="1456274" cy="706167"/>
      </dsp:txXfrm>
    </dsp:sp>
    <dsp:sp modelId="{9AD19283-48F7-4E1F-BC5F-688EB21091C0}">
      <dsp:nvSpPr>
        <dsp:cNvPr id="0" name=""/>
        <dsp:cNvSpPr/>
      </dsp:nvSpPr>
      <dsp:spPr>
        <a:xfrm rot="20916460">
          <a:off x="6493242" y="3780232"/>
          <a:ext cx="473587" cy="27729"/>
        </a:xfrm>
        <a:custGeom>
          <a:avLst/>
          <a:gdLst/>
          <a:ahLst/>
          <a:cxnLst/>
          <a:rect l="0" t="0" r="0" b="0"/>
          <a:pathLst>
            <a:path>
              <a:moveTo>
                <a:pt x="0" y="13864"/>
              </a:moveTo>
              <a:lnTo>
                <a:pt x="473587" y="1386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718196" y="3782257"/>
        <a:ext cx="23679" cy="23679"/>
      </dsp:txXfrm>
    </dsp:sp>
    <dsp:sp modelId="{05939BB9-5748-407C-B6D1-56C2960BCB4E}">
      <dsp:nvSpPr>
        <dsp:cNvPr id="0" name=""/>
        <dsp:cNvSpPr/>
      </dsp:nvSpPr>
      <dsp:spPr>
        <a:xfrm>
          <a:off x="6962164" y="3372270"/>
          <a:ext cx="1500214" cy="75010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防止染色体互相融合</a:t>
          </a:r>
          <a:endParaRPr lang="en-US" altLang="zh-CN" sz="1400" kern="1200" dirty="0"/>
        </a:p>
      </dsp:txBody>
      <dsp:txXfrm>
        <a:off x="6984134" y="3394240"/>
        <a:ext cx="1456274" cy="706167"/>
      </dsp:txXfrm>
    </dsp:sp>
    <dsp:sp modelId="{CA69C232-74B7-421A-B454-BF49F039F733}">
      <dsp:nvSpPr>
        <dsp:cNvPr id="0" name=""/>
        <dsp:cNvSpPr/>
      </dsp:nvSpPr>
      <dsp:spPr>
        <a:xfrm rot="3160298">
          <a:off x="6336229" y="4153623"/>
          <a:ext cx="821501" cy="27729"/>
        </a:xfrm>
        <a:custGeom>
          <a:avLst/>
          <a:gdLst/>
          <a:ahLst/>
          <a:cxnLst/>
          <a:rect l="0" t="0" r="0" b="0"/>
          <a:pathLst>
            <a:path>
              <a:moveTo>
                <a:pt x="0" y="13864"/>
              </a:moveTo>
              <a:lnTo>
                <a:pt x="821501" y="1386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726442" y="4146950"/>
        <a:ext cx="41075" cy="41075"/>
      </dsp:txXfrm>
    </dsp:sp>
    <dsp:sp modelId="{EEBC7AFA-79F2-412F-8D90-0E9C6DC3072C}">
      <dsp:nvSpPr>
        <dsp:cNvPr id="0" name=""/>
        <dsp:cNvSpPr/>
      </dsp:nvSpPr>
      <dsp:spPr>
        <a:xfrm>
          <a:off x="6996052" y="4119052"/>
          <a:ext cx="1500214" cy="75010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为端粒酶提供底物，保证染色体的完全复制</a:t>
          </a:r>
          <a:endParaRPr lang="en-US" altLang="zh-CN" sz="1400" kern="1200" dirty="0"/>
        </a:p>
      </dsp:txBody>
      <dsp:txXfrm>
        <a:off x="7018022" y="4141022"/>
        <a:ext cx="1456274" cy="7061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CCDB-317B-4868-924F-891E90823335}">
      <dsp:nvSpPr>
        <dsp:cNvPr id="0" name=""/>
        <dsp:cNvSpPr/>
      </dsp:nvSpPr>
      <dsp:spPr>
        <a:xfrm>
          <a:off x="3912738" y="6233102"/>
          <a:ext cx="184696" cy="343227"/>
        </a:xfrm>
        <a:custGeom>
          <a:avLst/>
          <a:gdLst/>
          <a:ahLst/>
          <a:cxnLst/>
          <a:rect l="0" t="0" r="0" b="0"/>
          <a:pathLst>
            <a:path>
              <a:moveTo>
                <a:pt x="0" y="0"/>
              </a:moveTo>
              <a:lnTo>
                <a:pt x="92348" y="0"/>
              </a:lnTo>
              <a:lnTo>
                <a:pt x="92348" y="343227"/>
              </a:lnTo>
              <a:lnTo>
                <a:pt x="184696" y="3432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995342" y="6394972"/>
        <a:ext cx="19488" cy="19488"/>
      </dsp:txXfrm>
    </dsp:sp>
    <dsp:sp modelId="{3F0880BA-D38A-425C-B95D-05798C6D684F}">
      <dsp:nvSpPr>
        <dsp:cNvPr id="0" name=""/>
        <dsp:cNvSpPr/>
      </dsp:nvSpPr>
      <dsp:spPr>
        <a:xfrm>
          <a:off x="3912738" y="6178672"/>
          <a:ext cx="184696" cy="91440"/>
        </a:xfrm>
        <a:custGeom>
          <a:avLst/>
          <a:gdLst/>
          <a:ahLst/>
          <a:cxnLst/>
          <a:rect l="0" t="0" r="0" b="0"/>
          <a:pathLst>
            <a:path>
              <a:moveTo>
                <a:pt x="0" y="54429"/>
              </a:moveTo>
              <a:lnTo>
                <a:pt x="92348" y="54429"/>
              </a:lnTo>
              <a:lnTo>
                <a:pt x="92348" y="45720"/>
              </a:lnTo>
              <a:lnTo>
                <a:pt x="184696"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000464" y="6219770"/>
        <a:ext cx="9245" cy="9245"/>
      </dsp:txXfrm>
    </dsp:sp>
    <dsp:sp modelId="{FDA2D842-EA9E-4486-9FC0-6050B871C835}">
      <dsp:nvSpPr>
        <dsp:cNvPr id="0" name=""/>
        <dsp:cNvSpPr/>
      </dsp:nvSpPr>
      <dsp:spPr>
        <a:xfrm>
          <a:off x="3912738" y="5881165"/>
          <a:ext cx="184696" cy="351937"/>
        </a:xfrm>
        <a:custGeom>
          <a:avLst/>
          <a:gdLst/>
          <a:ahLst/>
          <a:cxnLst/>
          <a:rect l="0" t="0" r="0" b="0"/>
          <a:pathLst>
            <a:path>
              <a:moveTo>
                <a:pt x="0" y="351937"/>
              </a:moveTo>
              <a:lnTo>
                <a:pt x="92348" y="351937"/>
              </a:lnTo>
              <a:lnTo>
                <a:pt x="92348" y="0"/>
              </a:lnTo>
              <a:lnTo>
                <a:pt x="18469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995150" y="6047197"/>
        <a:ext cx="19872" cy="19872"/>
      </dsp:txXfrm>
    </dsp:sp>
    <dsp:sp modelId="{FB2D6AFD-48CB-4DF0-AE2A-698115FA2B28}">
      <dsp:nvSpPr>
        <dsp:cNvPr id="0" name=""/>
        <dsp:cNvSpPr/>
      </dsp:nvSpPr>
      <dsp:spPr>
        <a:xfrm>
          <a:off x="2112056" y="5501030"/>
          <a:ext cx="877198" cy="732071"/>
        </a:xfrm>
        <a:custGeom>
          <a:avLst/>
          <a:gdLst/>
          <a:ahLst/>
          <a:cxnLst/>
          <a:rect l="0" t="0" r="0" b="0"/>
          <a:pathLst>
            <a:path>
              <a:moveTo>
                <a:pt x="0" y="0"/>
              </a:moveTo>
              <a:lnTo>
                <a:pt x="438599" y="0"/>
              </a:lnTo>
              <a:lnTo>
                <a:pt x="438599" y="732071"/>
              </a:lnTo>
              <a:lnTo>
                <a:pt x="877198" y="732071"/>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522092" y="5838503"/>
        <a:ext cx="57127" cy="57127"/>
      </dsp:txXfrm>
    </dsp:sp>
    <dsp:sp modelId="{814F62B3-2540-4853-BA27-EF7D05166647}">
      <dsp:nvSpPr>
        <dsp:cNvPr id="0" name=""/>
        <dsp:cNvSpPr/>
      </dsp:nvSpPr>
      <dsp:spPr>
        <a:xfrm>
          <a:off x="3912738" y="4828489"/>
          <a:ext cx="2926491" cy="591733"/>
        </a:xfrm>
        <a:custGeom>
          <a:avLst/>
          <a:gdLst/>
          <a:ahLst/>
          <a:cxnLst/>
          <a:rect l="0" t="0" r="0" b="0"/>
          <a:pathLst>
            <a:path>
              <a:moveTo>
                <a:pt x="0" y="0"/>
              </a:moveTo>
              <a:lnTo>
                <a:pt x="1463245" y="0"/>
              </a:lnTo>
              <a:lnTo>
                <a:pt x="1463245" y="591733"/>
              </a:lnTo>
              <a:lnTo>
                <a:pt x="2926491" y="59173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301341" y="5049713"/>
        <a:ext cx="149285" cy="149285"/>
      </dsp:txXfrm>
    </dsp:sp>
    <dsp:sp modelId="{79572D54-92E9-4F31-9A43-8A664C23CE68}">
      <dsp:nvSpPr>
        <dsp:cNvPr id="0" name=""/>
        <dsp:cNvSpPr/>
      </dsp:nvSpPr>
      <dsp:spPr>
        <a:xfrm>
          <a:off x="3912738" y="4782769"/>
          <a:ext cx="2926491" cy="91440"/>
        </a:xfrm>
        <a:custGeom>
          <a:avLst/>
          <a:gdLst/>
          <a:ahLst/>
          <a:cxnLst/>
          <a:rect l="0" t="0" r="0" b="0"/>
          <a:pathLst>
            <a:path>
              <a:moveTo>
                <a:pt x="0" y="45720"/>
              </a:moveTo>
              <a:lnTo>
                <a:pt x="1463245" y="45720"/>
              </a:lnTo>
              <a:lnTo>
                <a:pt x="1463245" y="48891"/>
              </a:lnTo>
              <a:lnTo>
                <a:pt x="2926491" y="4889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302822" y="4755327"/>
        <a:ext cx="146324" cy="146324"/>
      </dsp:txXfrm>
    </dsp:sp>
    <dsp:sp modelId="{0F5C6D5B-12CF-4819-822D-0F4886118766}">
      <dsp:nvSpPr>
        <dsp:cNvPr id="0" name=""/>
        <dsp:cNvSpPr/>
      </dsp:nvSpPr>
      <dsp:spPr>
        <a:xfrm>
          <a:off x="3912738" y="4164903"/>
          <a:ext cx="2926491" cy="663586"/>
        </a:xfrm>
        <a:custGeom>
          <a:avLst/>
          <a:gdLst/>
          <a:ahLst/>
          <a:cxnLst/>
          <a:rect l="0" t="0" r="0" b="0"/>
          <a:pathLst>
            <a:path>
              <a:moveTo>
                <a:pt x="0" y="663586"/>
              </a:moveTo>
              <a:lnTo>
                <a:pt x="1463245" y="663586"/>
              </a:lnTo>
              <a:lnTo>
                <a:pt x="1463245" y="0"/>
              </a:lnTo>
              <a:lnTo>
                <a:pt x="2926491"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300964" y="4421677"/>
        <a:ext cx="150039" cy="150039"/>
      </dsp:txXfrm>
    </dsp:sp>
    <dsp:sp modelId="{F30F2EBB-4735-4F8A-B40C-DFF400B60EC6}">
      <dsp:nvSpPr>
        <dsp:cNvPr id="0" name=""/>
        <dsp:cNvSpPr/>
      </dsp:nvSpPr>
      <dsp:spPr>
        <a:xfrm>
          <a:off x="2112056" y="4828489"/>
          <a:ext cx="877198" cy="672540"/>
        </a:xfrm>
        <a:custGeom>
          <a:avLst/>
          <a:gdLst/>
          <a:ahLst/>
          <a:cxnLst/>
          <a:rect l="0" t="0" r="0" b="0"/>
          <a:pathLst>
            <a:path>
              <a:moveTo>
                <a:pt x="0" y="672540"/>
              </a:moveTo>
              <a:lnTo>
                <a:pt x="438599" y="672540"/>
              </a:lnTo>
              <a:lnTo>
                <a:pt x="438599" y="0"/>
              </a:lnTo>
              <a:lnTo>
                <a:pt x="877198"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523022" y="5137126"/>
        <a:ext cx="55267" cy="55267"/>
      </dsp:txXfrm>
    </dsp:sp>
    <dsp:sp modelId="{04778B3A-DB1C-48B8-A1AD-68FA046984EF}">
      <dsp:nvSpPr>
        <dsp:cNvPr id="0" name=""/>
        <dsp:cNvSpPr/>
      </dsp:nvSpPr>
      <dsp:spPr>
        <a:xfrm>
          <a:off x="628239" y="3864798"/>
          <a:ext cx="356290" cy="1636231"/>
        </a:xfrm>
        <a:custGeom>
          <a:avLst/>
          <a:gdLst/>
          <a:ahLst/>
          <a:cxnLst/>
          <a:rect l="0" t="0" r="0" b="0"/>
          <a:pathLst>
            <a:path>
              <a:moveTo>
                <a:pt x="0" y="0"/>
              </a:moveTo>
              <a:lnTo>
                <a:pt x="178145" y="0"/>
              </a:lnTo>
              <a:lnTo>
                <a:pt x="178145" y="1636231"/>
              </a:lnTo>
              <a:lnTo>
                <a:pt x="356290" y="163623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764519" y="4641050"/>
        <a:ext cx="83728" cy="83728"/>
      </dsp:txXfrm>
    </dsp:sp>
    <dsp:sp modelId="{C35F9619-3A37-477D-AA01-0DAC722A810F}">
      <dsp:nvSpPr>
        <dsp:cNvPr id="0" name=""/>
        <dsp:cNvSpPr/>
      </dsp:nvSpPr>
      <dsp:spPr>
        <a:xfrm>
          <a:off x="3912738" y="3526806"/>
          <a:ext cx="184696" cy="91440"/>
        </a:xfrm>
        <a:custGeom>
          <a:avLst/>
          <a:gdLst/>
          <a:ahLst/>
          <a:cxnLst/>
          <a:rect l="0" t="0" r="0" b="0"/>
          <a:pathLst>
            <a:path>
              <a:moveTo>
                <a:pt x="0" y="45720"/>
              </a:moveTo>
              <a:lnTo>
                <a:pt x="184696"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4000469" y="3567909"/>
        <a:ext cx="9234" cy="9234"/>
      </dsp:txXfrm>
    </dsp:sp>
    <dsp:sp modelId="{BD60A700-8B4B-40E7-B6E5-30DF87A08F17}">
      <dsp:nvSpPr>
        <dsp:cNvPr id="0" name=""/>
        <dsp:cNvSpPr/>
      </dsp:nvSpPr>
      <dsp:spPr>
        <a:xfrm>
          <a:off x="2112056" y="2404671"/>
          <a:ext cx="877198" cy="1167855"/>
        </a:xfrm>
        <a:custGeom>
          <a:avLst/>
          <a:gdLst/>
          <a:ahLst/>
          <a:cxnLst/>
          <a:rect l="0" t="0" r="0" b="0"/>
          <a:pathLst>
            <a:path>
              <a:moveTo>
                <a:pt x="0" y="0"/>
              </a:moveTo>
              <a:lnTo>
                <a:pt x="438599" y="0"/>
              </a:lnTo>
              <a:lnTo>
                <a:pt x="438599" y="1167855"/>
              </a:lnTo>
              <a:lnTo>
                <a:pt x="877198" y="116785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514140" y="2952084"/>
        <a:ext cx="73030" cy="73030"/>
      </dsp:txXfrm>
    </dsp:sp>
    <dsp:sp modelId="{6B52F104-EAA9-4713-A2F4-8969F8363BF7}">
      <dsp:nvSpPr>
        <dsp:cNvPr id="0" name=""/>
        <dsp:cNvSpPr/>
      </dsp:nvSpPr>
      <dsp:spPr>
        <a:xfrm>
          <a:off x="5004037" y="2069846"/>
          <a:ext cx="1336557" cy="838482"/>
        </a:xfrm>
        <a:custGeom>
          <a:avLst/>
          <a:gdLst/>
          <a:ahLst/>
          <a:cxnLst/>
          <a:rect l="0" t="0" r="0" b="0"/>
          <a:pathLst>
            <a:path>
              <a:moveTo>
                <a:pt x="0" y="0"/>
              </a:moveTo>
              <a:lnTo>
                <a:pt x="668278" y="0"/>
              </a:lnTo>
              <a:lnTo>
                <a:pt x="668278" y="838482"/>
              </a:lnTo>
              <a:lnTo>
                <a:pt x="1336557" y="83848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632871" y="2449642"/>
        <a:ext cx="78889" cy="78889"/>
      </dsp:txXfrm>
    </dsp:sp>
    <dsp:sp modelId="{5E28BE86-3C37-4532-BD2B-0D4BBD98DE18}">
      <dsp:nvSpPr>
        <dsp:cNvPr id="0" name=""/>
        <dsp:cNvSpPr/>
      </dsp:nvSpPr>
      <dsp:spPr>
        <a:xfrm>
          <a:off x="5004037" y="2069846"/>
          <a:ext cx="1336557" cy="228601"/>
        </a:xfrm>
        <a:custGeom>
          <a:avLst/>
          <a:gdLst/>
          <a:ahLst/>
          <a:cxnLst/>
          <a:rect l="0" t="0" r="0" b="0"/>
          <a:pathLst>
            <a:path>
              <a:moveTo>
                <a:pt x="0" y="0"/>
              </a:moveTo>
              <a:lnTo>
                <a:pt x="668278" y="0"/>
              </a:lnTo>
              <a:lnTo>
                <a:pt x="668278" y="228601"/>
              </a:lnTo>
              <a:lnTo>
                <a:pt x="1336557" y="2286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638417" y="2150247"/>
        <a:ext cx="67798" cy="67798"/>
      </dsp:txXfrm>
    </dsp:sp>
    <dsp:sp modelId="{35F890AB-76D4-4D08-940A-2675DA675E1F}">
      <dsp:nvSpPr>
        <dsp:cNvPr id="0" name=""/>
        <dsp:cNvSpPr/>
      </dsp:nvSpPr>
      <dsp:spPr>
        <a:xfrm>
          <a:off x="5004037" y="1784491"/>
          <a:ext cx="1336557" cy="285355"/>
        </a:xfrm>
        <a:custGeom>
          <a:avLst/>
          <a:gdLst/>
          <a:ahLst/>
          <a:cxnLst/>
          <a:rect l="0" t="0" r="0" b="0"/>
          <a:pathLst>
            <a:path>
              <a:moveTo>
                <a:pt x="0" y="285355"/>
              </a:moveTo>
              <a:lnTo>
                <a:pt x="668278" y="285355"/>
              </a:lnTo>
              <a:lnTo>
                <a:pt x="668278" y="0"/>
              </a:lnTo>
              <a:lnTo>
                <a:pt x="133655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638149" y="1893001"/>
        <a:ext cx="68333" cy="68333"/>
      </dsp:txXfrm>
    </dsp:sp>
    <dsp:sp modelId="{F8E61CAE-FF0E-4912-B94F-F2B91B63D227}">
      <dsp:nvSpPr>
        <dsp:cNvPr id="0" name=""/>
        <dsp:cNvSpPr/>
      </dsp:nvSpPr>
      <dsp:spPr>
        <a:xfrm>
          <a:off x="5004037" y="1248691"/>
          <a:ext cx="1336557" cy="821154"/>
        </a:xfrm>
        <a:custGeom>
          <a:avLst/>
          <a:gdLst/>
          <a:ahLst/>
          <a:cxnLst/>
          <a:rect l="0" t="0" r="0" b="0"/>
          <a:pathLst>
            <a:path>
              <a:moveTo>
                <a:pt x="0" y="821154"/>
              </a:moveTo>
              <a:lnTo>
                <a:pt x="668278" y="821154"/>
              </a:lnTo>
              <a:lnTo>
                <a:pt x="668278" y="0"/>
              </a:lnTo>
              <a:lnTo>
                <a:pt x="133655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633100" y="1620052"/>
        <a:ext cx="78432" cy="78432"/>
      </dsp:txXfrm>
    </dsp:sp>
    <dsp:sp modelId="{984A5CC3-0C59-4C65-952E-61D6245097B8}">
      <dsp:nvSpPr>
        <dsp:cNvPr id="0" name=""/>
        <dsp:cNvSpPr/>
      </dsp:nvSpPr>
      <dsp:spPr>
        <a:xfrm>
          <a:off x="3912738" y="1304737"/>
          <a:ext cx="167815" cy="765108"/>
        </a:xfrm>
        <a:custGeom>
          <a:avLst/>
          <a:gdLst/>
          <a:ahLst/>
          <a:cxnLst/>
          <a:rect l="0" t="0" r="0" b="0"/>
          <a:pathLst>
            <a:path>
              <a:moveTo>
                <a:pt x="0" y="0"/>
              </a:moveTo>
              <a:lnTo>
                <a:pt x="83907" y="0"/>
              </a:lnTo>
              <a:lnTo>
                <a:pt x="83907" y="765108"/>
              </a:lnTo>
              <a:lnTo>
                <a:pt x="167815" y="76510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977063" y="1667709"/>
        <a:ext cx="39164" cy="39164"/>
      </dsp:txXfrm>
    </dsp:sp>
    <dsp:sp modelId="{3A78DA7B-0787-490C-A22D-3A5F9DF1D4DB}">
      <dsp:nvSpPr>
        <dsp:cNvPr id="0" name=""/>
        <dsp:cNvSpPr/>
      </dsp:nvSpPr>
      <dsp:spPr>
        <a:xfrm>
          <a:off x="5020918" y="496354"/>
          <a:ext cx="184696" cy="351937"/>
        </a:xfrm>
        <a:custGeom>
          <a:avLst/>
          <a:gdLst/>
          <a:ahLst/>
          <a:cxnLst/>
          <a:rect l="0" t="0" r="0" b="0"/>
          <a:pathLst>
            <a:path>
              <a:moveTo>
                <a:pt x="0" y="0"/>
              </a:moveTo>
              <a:lnTo>
                <a:pt x="92348" y="0"/>
              </a:lnTo>
              <a:lnTo>
                <a:pt x="92348" y="351937"/>
              </a:lnTo>
              <a:lnTo>
                <a:pt x="184696" y="3519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103330" y="662386"/>
        <a:ext cx="19872" cy="19872"/>
      </dsp:txXfrm>
    </dsp:sp>
    <dsp:sp modelId="{D73883C1-963F-4F99-A512-83E8C1C82A22}">
      <dsp:nvSpPr>
        <dsp:cNvPr id="0" name=""/>
        <dsp:cNvSpPr/>
      </dsp:nvSpPr>
      <dsp:spPr>
        <a:xfrm>
          <a:off x="5020918" y="450634"/>
          <a:ext cx="184696" cy="91440"/>
        </a:xfrm>
        <a:custGeom>
          <a:avLst/>
          <a:gdLst/>
          <a:ahLst/>
          <a:cxnLst/>
          <a:rect l="0" t="0" r="0" b="0"/>
          <a:pathLst>
            <a:path>
              <a:moveTo>
                <a:pt x="0" y="45720"/>
              </a:moveTo>
              <a:lnTo>
                <a:pt x="184696"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108649" y="491736"/>
        <a:ext cx="9234" cy="9234"/>
      </dsp:txXfrm>
    </dsp:sp>
    <dsp:sp modelId="{142ED596-0874-4376-B78B-45C647DF0325}">
      <dsp:nvSpPr>
        <dsp:cNvPr id="0" name=""/>
        <dsp:cNvSpPr/>
      </dsp:nvSpPr>
      <dsp:spPr>
        <a:xfrm>
          <a:off x="5020918" y="144416"/>
          <a:ext cx="184696" cy="351937"/>
        </a:xfrm>
        <a:custGeom>
          <a:avLst/>
          <a:gdLst/>
          <a:ahLst/>
          <a:cxnLst/>
          <a:rect l="0" t="0" r="0" b="0"/>
          <a:pathLst>
            <a:path>
              <a:moveTo>
                <a:pt x="0" y="351937"/>
              </a:moveTo>
              <a:lnTo>
                <a:pt x="92348" y="351937"/>
              </a:lnTo>
              <a:lnTo>
                <a:pt x="92348" y="0"/>
              </a:lnTo>
              <a:lnTo>
                <a:pt x="18469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103330" y="310448"/>
        <a:ext cx="19872" cy="19872"/>
      </dsp:txXfrm>
    </dsp:sp>
    <dsp:sp modelId="{F6354B4D-9AF1-4729-BEBC-637D033EF402}">
      <dsp:nvSpPr>
        <dsp:cNvPr id="0" name=""/>
        <dsp:cNvSpPr/>
      </dsp:nvSpPr>
      <dsp:spPr>
        <a:xfrm>
          <a:off x="3912738" y="496354"/>
          <a:ext cx="184696" cy="808383"/>
        </a:xfrm>
        <a:custGeom>
          <a:avLst/>
          <a:gdLst/>
          <a:ahLst/>
          <a:cxnLst/>
          <a:rect l="0" t="0" r="0" b="0"/>
          <a:pathLst>
            <a:path>
              <a:moveTo>
                <a:pt x="0" y="808383"/>
              </a:moveTo>
              <a:lnTo>
                <a:pt x="92348" y="808383"/>
              </a:lnTo>
              <a:lnTo>
                <a:pt x="92348" y="0"/>
              </a:lnTo>
              <a:lnTo>
                <a:pt x="18469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984356" y="879815"/>
        <a:ext cx="41460" cy="41460"/>
      </dsp:txXfrm>
    </dsp:sp>
    <dsp:sp modelId="{BA3E6170-842C-4583-8F5F-4C95D8AD259F}">
      <dsp:nvSpPr>
        <dsp:cNvPr id="0" name=""/>
        <dsp:cNvSpPr/>
      </dsp:nvSpPr>
      <dsp:spPr>
        <a:xfrm>
          <a:off x="2112056" y="1304737"/>
          <a:ext cx="877198" cy="1099934"/>
        </a:xfrm>
        <a:custGeom>
          <a:avLst/>
          <a:gdLst/>
          <a:ahLst/>
          <a:cxnLst/>
          <a:rect l="0" t="0" r="0" b="0"/>
          <a:pathLst>
            <a:path>
              <a:moveTo>
                <a:pt x="0" y="1099934"/>
              </a:moveTo>
              <a:lnTo>
                <a:pt x="438599" y="1099934"/>
              </a:lnTo>
              <a:lnTo>
                <a:pt x="438599" y="0"/>
              </a:lnTo>
              <a:lnTo>
                <a:pt x="877198"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515483" y="1819532"/>
        <a:ext cx="70344" cy="70344"/>
      </dsp:txXfrm>
    </dsp:sp>
    <dsp:sp modelId="{ADE23D45-16CB-441C-B099-95EEFAB9AE53}">
      <dsp:nvSpPr>
        <dsp:cNvPr id="0" name=""/>
        <dsp:cNvSpPr/>
      </dsp:nvSpPr>
      <dsp:spPr>
        <a:xfrm>
          <a:off x="628239" y="2404671"/>
          <a:ext cx="356290" cy="1460127"/>
        </a:xfrm>
        <a:custGeom>
          <a:avLst/>
          <a:gdLst/>
          <a:ahLst/>
          <a:cxnLst/>
          <a:rect l="0" t="0" r="0" b="0"/>
          <a:pathLst>
            <a:path>
              <a:moveTo>
                <a:pt x="0" y="1460127"/>
              </a:moveTo>
              <a:lnTo>
                <a:pt x="178145" y="1460127"/>
              </a:lnTo>
              <a:lnTo>
                <a:pt x="178145" y="0"/>
              </a:lnTo>
              <a:lnTo>
                <a:pt x="35629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768810" y="3097160"/>
        <a:ext cx="75148" cy="75148"/>
      </dsp:txXfrm>
    </dsp:sp>
    <dsp:sp modelId="{11885EC2-0594-4F4D-AFDF-4BB8468FBB37}">
      <dsp:nvSpPr>
        <dsp:cNvPr id="0" name=""/>
        <dsp:cNvSpPr/>
      </dsp:nvSpPr>
      <dsp:spPr>
        <a:xfrm rot="16200000">
          <a:off x="-373736" y="3550679"/>
          <a:ext cx="1375711" cy="62823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细胞分裂</a:t>
          </a:r>
        </a:p>
      </dsp:txBody>
      <dsp:txXfrm>
        <a:off x="-373736" y="3550679"/>
        <a:ext cx="1375711" cy="628239"/>
      </dsp:txXfrm>
    </dsp:sp>
    <dsp:sp modelId="{8AC42FBD-3F8F-4A7B-B845-170B8F1A14F8}">
      <dsp:nvSpPr>
        <dsp:cNvPr id="0" name=""/>
        <dsp:cNvSpPr/>
      </dsp:nvSpPr>
      <dsp:spPr>
        <a:xfrm>
          <a:off x="984529" y="2185085"/>
          <a:ext cx="1127527" cy="43917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有丝分裂</a:t>
          </a:r>
        </a:p>
      </dsp:txBody>
      <dsp:txXfrm>
        <a:off x="984529" y="2185085"/>
        <a:ext cx="1127527" cy="439172"/>
      </dsp:txXfrm>
    </dsp:sp>
    <dsp:sp modelId="{E45EF569-0C64-4EA4-9467-993C0D22A2E0}">
      <dsp:nvSpPr>
        <dsp:cNvPr id="0" name=""/>
        <dsp:cNvSpPr/>
      </dsp:nvSpPr>
      <dsp:spPr>
        <a:xfrm>
          <a:off x="2989255" y="1163962"/>
          <a:ext cx="923483" cy="2815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时期</a:t>
          </a:r>
        </a:p>
      </dsp:txBody>
      <dsp:txXfrm>
        <a:off x="2989255" y="1163962"/>
        <a:ext cx="923483" cy="281549"/>
      </dsp:txXfrm>
    </dsp:sp>
    <dsp:sp modelId="{17582C50-2FA8-4C4E-96B5-86849CAE8590}">
      <dsp:nvSpPr>
        <dsp:cNvPr id="0" name=""/>
        <dsp:cNvSpPr/>
      </dsp:nvSpPr>
      <dsp:spPr>
        <a:xfrm>
          <a:off x="4097435" y="355579"/>
          <a:ext cx="923483"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分裂间期</a:t>
          </a:r>
        </a:p>
      </dsp:txBody>
      <dsp:txXfrm>
        <a:off x="4097435" y="355579"/>
        <a:ext cx="923483" cy="281549"/>
      </dsp:txXfrm>
    </dsp:sp>
    <dsp:sp modelId="{5A576DEC-48E6-49D2-904C-DE4CE933216F}">
      <dsp:nvSpPr>
        <dsp:cNvPr id="0" name=""/>
        <dsp:cNvSpPr/>
      </dsp:nvSpPr>
      <dsp:spPr>
        <a:xfrm>
          <a:off x="5205615" y="3641"/>
          <a:ext cx="2609515"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合成前期（</a:t>
          </a:r>
          <a:r>
            <a:rPr lang="en-US" altLang="zh-CN" sz="1000" kern="1200" dirty="0"/>
            <a:t>G1</a:t>
          </a:r>
          <a:r>
            <a:rPr lang="zh-CN" altLang="en-US" sz="1000" kern="1200" dirty="0"/>
            <a:t>期）</a:t>
          </a:r>
        </a:p>
      </dsp:txBody>
      <dsp:txXfrm>
        <a:off x="5205615" y="3641"/>
        <a:ext cx="2609515" cy="281549"/>
      </dsp:txXfrm>
    </dsp:sp>
    <dsp:sp modelId="{044DAC4A-7E2C-4FAA-9A76-6BB2A65EF65E}">
      <dsp:nvSpPr>
        <dsp:cNvPr id="0" name=""/>
        <dsp:cNvSpPr/>
      </dsp:nvSpPr>
      <dsp:spPr>
        <a:xfrm>
          <a:off x="5205615" y="355579"/>
          <a:ext cx="2588607"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合成期（</a:t>
          </a:r>
          <a:r>
            <a:rPr lang="en-US" altLang="zh-CN" sz="1000" kern="1200" dirty="0"/>
            <a:t>S</a:t>
          </a:r>
          <a:r>
            <a:rPr lang="zh-CN" altLang="en-US" sz="1000" kern="1200" dirty="0"/>
            <a:t>期）：染色体开始复制</a:t>
          </a:r>
        </a:p>
      </dsp:txBody>
      <dsp:txXfrm>
        <a:off x="5205615" y="355579"/>
        <a:ext cx="2588607" cy="281549"/>
      </dsp:txXfrm>
    </dsp:sp>
    <dsp:sp modelId="{933051FB-33CC-41FA-9421-138F28C66E40}">
      <dsp:nvSpPr>
        <dsp:cNvPr id="0" name=""/>
        <dsp:cNvSpPr/>
      </dsp:nvSpPr>
      <dsp:spPr>
        <a:xfrm>
          <a:off x="5205615" y="707516"/>
          <a:ext cx="2572631"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合成后期（</a:t>
          </a:r>
          <a:r>
            <a:rPr lang="en-US" altLang="zh-CN" sz="1000" kern="1200" dirty="0"/>
            <a:t>G2</a:t>
          </a:r>
          <a:r>
            <a:rPr lang="zh-CN" altLang="en-US" sz="1000" kern="1200" dirty="0"/>
            <a:t>期）</a:t>
          </a:r>
        </a:p>
      </dsp:txBody>
      <dsp:txXfrm>
        <a:off x="5205615" y="707516"/>
        <a:ext cx="2572631" cy="281549"/>
      </dsp:txXfrm>
    </dsp:sp>
    <dsp:sp modelId="{FC4BD700-502F-4B2C-8597-3643B0844315}">
      <dsp:nvSpPr>
        <dsp:cNvPr id="0" name=""/>
        <dsp:cNvSpPr/>
      </dsp:nvSpPr>
      <dsp:spPr>
        <a:xfrm>
          <a:off x="4080554" y="1929071"/>
          <a:ext cx="923483"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分裂期</a:t>
          </a:r>
        </a:p>
      </dsp:txBody>
      <dsp:txXfrm>
        <a:off x="4080554" y="1929071"/>
        <a:ext cx="923483" cy="281549"/>
      </dsp:txXfrm>
    </dsp:sp>
    <dsp:sp modelId="{BD988A17-D61A-4923-9FE3-D5A8E48434F9}">
      <dsp:nvSpPr>
        <dsp:cNvPr id="0" name=""/>
        <dsp:cNvSpPr/>
      </dsp:nvSpPr>
      <dsp:spPr>
        <a:xfrm>
          <a:off x="6340595" y="1012119"/>
          <a:ext cx="2047861" cy="47314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前期：核膜核仁消失，出现纺锤体</a:t>
          </a:r>
        </a:p>
      </dsp:txBody>
      <dsp:txXfrm>
        <a:off x="6340595" y="1012119"/>
        <a:ext cx="2047861" cy="473144"/>
      </dsp:txXfrm>
    </dsp:sp>
    <dsp:sp modelId="{86810E60-191B-4E9A-9B94-B421AC094E55}">
      <dsp:nvSpPr>
        <dsp:cNvPr id="0" name=""/>
        <dsp:cNvSpPr/>
      </dsp:nvSpPr>
      <dsp:spPr>
        <a:xfrm>
          <a:off x="6340595" y="1551484"/>
          <a:ext cx="2055184" cy="4660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中期：染色体向赤道板移动</a:t>
          </a:r>
        </a:p>
      </dsp:txBody>
      <dsp:txXfrm>
        <a:off x="6340595" y="1551484"/>
        <a:ext cx="2055184" cy="466012"/>
      </dsp:txXfrm>
    </dsp:sp>
    <dsp:sp modelId="{41F90405-A3F6-4238-BD35-A12D0D9A08BC}">
      <dsp:nvSpPr>
        <dsp:cNvPr id="0" name=""/>
        <dsp:cNvSpPr/>
      </dsp:nvSpPr>
      <dsp:spPr>
        <a:xfrm>
          <a:off x="6340595" y="2090849"/>
          <a:ext cx="2018273" cy="41519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后期：染色体一分为二，分向两级</a:t>
          </a:r>
        </a:p>
      </dsp:txBody>
      <dsp:txXfrm>
        <a:off x="6340595" y="2090849"/>
        <a:ext cx="2018273" cy="415195"/>
      </dsp:txXfrm>
    </dsp:sp>
    <dsp:sp modelId="{EFAA4F9E-11E2-457F-9ADF-C3E2CDB3872C}">
      <dsp:nvSpPr>
        <dsp:cNvPr id="0" name=""/>
        <dsp:cNvSpPr/>
      </dsp:nvSpPr>
      <dsp:spPr>
        <a:xfrm>
          <a:off x="6340595" y="2637419"/>
          <a:ext cx="2030453" cy="54181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末期：胞质分割，染色体结构消失，核和细胞重建</a:t>
          </a:r>
        </a:p>
      </dsp:txBody>
      <dsp:txXfrm>
        <a:off x="6340595" y="2637419"/>
        <a:ext cx="2030453" cy="541817"/>
      </dsp:txXfrm>
    </dsp:sp>
    <dsp:sp modelId="{20B41F55-CE62-4873-9662-0F658F74C262}">
      <dsp:nvSpPr>
        <dsp:cNvPr id="0" name=""/>
        <dsp:cNvSpPr/>
      </dsp:nvSpPr>
      <dsp:spPr>
        <a:xfrm>
          <a:off x="2989255" y="3431752"/>
          <a:ext cx="923483" cy="2815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特点</a:t>
          </a:r>
          <a:endParaRPr lang="zh-CN" altLang="en-US" sz="1000" kern="1200" dirty="0"/>
        </a:p>
      </dsp:txBody>
      <dsp:txXfrm>
        <a:off x="2989255" y="3431752"/>
        <a:ext cx="923483" cy="281549"/>
      </dsp:txXfrm>
    </dsp:sp>
    <dsp:sp modelId="{AB623442-F849-45D3-8A3D-0B441433CF48}">
      <dsp:nvSpPr>
        <dsp:cNvPr id="0" name=""/>
        <dsp:cNvSpPr/>
      </dsp:nvSpPr>
      <dsp:spPr>
        <a:xfrm>
          <a:off x="4097435" y="3237174"/>
          <a:ext cx="2504154" cy="67070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细胞分裂一次，染色体复制一次，两个子细胞中遗传物质保持不变</a:t>
          </a:r>
        </a:p>
      </dsp:txBody>
      <dsp:txXfrm>
        <a:off x="4097435" y="3237174"/>
        <a:ext cx="2504154" cy="670705"/>
      </dsp:txXfrm>
    </dsp:sp>
    <dsp:sp modelId="{0899B23E-18FF-44E2-B13B-657900E1BC3F}">
      <dsp:nvSpPr>
        <dsp:cNvPr id="0" name=""/>
        <dsp:cNvSpPr/>
      </dsp:nvSpPr>
      <dsp:spPr>
        <a:xfrm>
          <a:off x="984529" y="5309816"/>
          <a:ext cx="1127527" cy="38242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减数分裂</a:t>
          </a:r>
        </a:p>
      </dsp:txBody>
      <dsp:txXfrm>
        <a:off x="984529" y="5309816"/>
        <a:ext cx="1127527" cy="382429"/>
      </dsp:txXfrm>
    </dsp:sp>
    <dsp:sp modelId="{02BEB44C-C5CB-4AF3-89D3-391CB2F2C765}">
      <dsp:nvSpPr>
        <dsp:cNvPr id="0" name=""/>
        <dsp:cNvSpPr/>
      </dsp:nvSpPr>
      <dsp:spPr>
        <a:xfrm>
          <a:off x="2989255" y="4687714"/>
          <a:ext cx="923483" cy="2815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染色体变迁</a:t>
          </a:r>
          <a:endParaRPr lang="en-US" altLang="zh-CN" sz="1000" kern="1200" dirty="0"/>
        </a:p>
      </dsp:txBody>
      <dsp:txXfrm>
        <a:off x="2989255" y="4687714"/>
        <a:ext cx="923483" cy="281549"/>
      </dsp:txXfrm>
    </dsp:sp>
    <dsp:sp modelId="{FF7D05F2-A629-49A5-992A-71BA80D0E908}">
      <dsp:nvSpPr>
        <dsp:cNvPr id="0" name=""/>
        <dsp:cNvSpPr/>
      </dsp:nvSpPr>
      <dsp:spPr>
        <a:xfrm>
          <a:off x="6839230" y="3883747"/>
          <a:ext cx="2909536" cy="56231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①前期</a:t>
          </a:r>
          <a:r>
            <a:rPr lang="en-US" altLang="en-US" sz="1000" kern="1200" dirty="0"/>
            <a:t>Ⅰ</a:t>
          </a:r>
          <a:r>
            <a:rPr lang="zh-CN" altLang="en-US" sz="1000" kern="1200" dirty="0"/>
            <a:t>→中期</a:t>
          </a:r>
          <a:r>
            <a:rPr lang="en-US" altLang="en-US" sz="1000" kern="1200" dirty="0"/>
            <a:t>Ⅰ</a:t>
          </a:r>
          <a:r>
            <a:rPr lang="zh-CN" altLang="en-US" sz="1000" kern="1200" dirty="0"/>
            <a:t>：同源染色体联会，染色体数为</a:t>
          </a:r>
          <a:r>
            <a:rPr lang="en-US" altLang="zh-CN" sz="1000" kern="1200" dirty="0"/>
            <a:t>2n</a:t>
          </a:r>
        </a:p>
      </dsp:txBody>
      <dsp:txXfrm>
        <a:off x="6839230" y="3883747"/>
        <a:ext cx="2909536" cy="562311"/>
      </dsp:txXfrm>
    </dsp:sp>
    <dsp:sp modelId="{1E5115F4-4D36-4824-A4D8-E78EECCCDCC6}">
      <dsp:nvSpPr>
        <dsp:cNvPr id="0" name=""/>
        <dsp:cNvSpPr/>
      </dsp:nvSpPr>
      <dsp:spPr>
        <a:xfrm>
          <a:off x="6839230" y="4557172"/>
          <a:ext cx="2913110" cy="54897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zh-CN" sz="1000" kern="1200" dirty="0"/>
            <a:t>②</a:t>
          </a:r>
          <a:r>
            <a:rPr lang="zh-CN" altLang="en-US" sz="1000" kern="1200" dirty="0"/>
            <a:t>后期</a:t>
          </a:r>
          <a:r>
            <a:rPr lang="en-US" altLang="en-US" sz="1000" kern="1200" dirty="0"/>
            <a:t>Ⅰ</a:t>
          </a:r>
          <a:r>
            <a:rPr lang="zh-CN" altLang="en-US" sz="1000" kern="1200" dirty="0"/>
            <a:t>→中期</a:t>
          </a:r>
          <a:r>
            <a:rPr lang="en-US" altLang="en-US" sz="1000" kern="1200" dirty="0"/>
            <a:t>Ⅱ</a:t>
          </a:r>
          <a:r>
            <a:rPr lang="zh-CN" altLang="en-US" sz="1000" kern="1200" dirty="0"/>
            <a:t>：同源染色体分开，进入子细胞，染色体数目变为</a:t>
          </a:r>
          <a:r>
            <a:rPr lang="en-US" altLang="zh-CN" sz="1000" kern="1200" dirty="0"/>
            <a:t>n</a:t>
          </a:r>
        </a:p>
      </dsp:txBody>
      <dsp:txXfrm>
        <a:off x="6839230" y="4557172"/>
        <a:ext cx="2913110" cy="548977"/>
      </dsp:txXfrm>
    </dsp:sp>
    <dsp:sp modelId="{C93B589C-D90B-4BCD-BC2F-712CAA07BF25}">
      <dsp:nvSpPr>
        <dsp:cNvPr id="0" name=""/>
        <dsp:cNvSpPr/>
      </dsp:nvSpPr>
      <dsp:spPr>
        <a:xfrm>
          <a:off x="6839230" y="5196032"/>
          <a:ext cx="2923342" cy="4483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zh-CN" sz="1000" kern="1200" dirty="0"/>
            <a:t>③</a:t>
          </a:r>
          <a:r>
            <a:rPr lang="zh-CN" altLang="en-US" sz="1000" kern="1200" dirty="0"/>
            <a:t>后期</a:t>
          </a:r>
          <a:r>
            <a:rPr lang="en-US" altLang="en-US" sz="1000" kern="1200" dirty="0"/>
            <a:t>Ⅱ</a:t>
          </a:r>
          <a:r>
            <a:rPr lang="zh-CN" altLang="en-US" sz="1000" kern="1200" dirty="0"/>
            <a:t>→末期</a:t>
          </a:r>
          <a:r>
            <a:rPr lang="en-US" altLang="en-US" sz="1000" kern="1200" dirty="0"/>
            <a:t>Ⅱ</a:t>
          </a:r>
          <a:r>
            <a:rPr lang="zh-CN" altLang="en-US" sz="1000" kern="1200" dirty="0"/>
            <a:t>，着丝粒一分为二 ，染色单体分开，进入子细胞。</a:t>
          </a:r>
          <a:endParaRPr lang="en-US" altLang="zh-CN" sz="1000" kern="1200" dirty="0"/>
        </a:p>
      </dsp:txBody>
      <dsp:txXfrm>
        <a:off x="6839230" y="5196032"/>
        <a:ext cx="2923342" cy="448382"/>
      </dsp:txXfrm>
    </dsp:sp>
    <dsp:sp modelId="{E4E8BF31-5FFC-4472-B317-E7AD787852E5}">
      <dsp:nvSpPr>
        <dsp:cNvPr id="0" name=""/>
        <dsp:cNvSpPr/>
      </dsp:nvSpPr>
      <dsp:spPr>
        <a:xfrm>
          <a:off x="2989255" y="6092327"/>
          <a:ext cx="923483" cy="2815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重要意义</a:t>
          </a:r>
          <a:endParaRPr lang="en-US" altLang="zh-CN" sz="1000" kern="1200" dirty="0"/>
        </a:p>
      </dsp:txBody>
      <dsp:txXfrm>
        <a:off x="2989255" y="6092327"/>
        <a:ext cx="923483" cy="281549"/>
      </dsp:txXfrm>
    </dsp:sp>
    <dsp:sp modelId="{E0C841C8-1455-402C-889A-A9BF98F9863F}">
      <dsp:nvSpPr>
        <dsp:cNvPr id="0" name=""/>
        <dsp:cNvSpPr/>
      </dsp:nvSpPr>
      <dsp:spPr>
        <a:xfrm>
          <a:off x="4097435" y="5749100"/>
          <a:ext cx="6463738" cy="26413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复制一次分裂两次，子细胞数减半，保证通过有性生殖配子结合后染色体数目不变</a:t>
          </a:r>
          <a:endParaRPr lang="en-US" altLang="zh-CN" sz="1000" kern="1200" dirty="0"/>
        </a:p>
      </dsp:txBody>
      <dsp:txXfrm>
        <a:off x="4097435" y="5749100"/>
        <a:ext cx="6463738" cy="264130"/>
      </dsp:txXfrm>
    </dsp:sp>
    <dsp:sp modelId="{63457F1B-2503-4D0E-913B-FFCD5653B8DC}">
      <dsp:nvSpPr>
        <dsp:cNvPr id="0" name=""/>
        <dsp:cNvSpPr/>
      </dsp:nvSpPr>
      <dsp:spPr>
        <a:xfrm>
          <a:off x="4097435" y="6083618"/>
          <a:ext cx="6463738"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同源染色体分离，为非同源染色体的随机重组提供条件</a:t>
          </a:r>
          <a:endParaRPr lang="en-US" altLang="zh-CN" sz="1000" kern="1200" dirty="0"/>
        </a:p>
      </dsp:txBody>
      <dsp:txXfrm>
        <a:off x="4097435" y="6083618"/>
        <a:ext cx="6463738" cy="281549"/>
      </dsp:txXfrm>
    </dsp:sp>
    <dsp:sp modelId="{3DA7243E-5AA9-455E-92F5-84A1C11373FD}">
      <dsp:nvSpPr>
        <dsp:cNvPr id="0" name=""/>
        <dsp:cNvSpPr/>
      </dsp:nvSpPr>
      <dsp:spPr>
        <a:xfrm>
          <a:off x="4097435" y="6435555"/>
          <a:ext cx="6463738" cy="28154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a:t>由于交叉互换，遗传物质重新组合，增加了遗传的变异性</a:t>
          </a:r>
          <a:endParaRPr lang="en-US" altLang="zh-CN" sz="1000" kern="1200" dirty="0"/>
        </a:p>
      </dsp:txBody>
      <dsp:txXfrm>
        <a:off x="4097435" y="6435555"/>
        <a:ext cx="6463738" cy="2815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4">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C5939-B4D8-4BB8-BDED-99319AD20042}" type="datetimeFigureOut">
              <a:rPr lang="zh-CN" altLang="en-US" smtClean="0"/>
              <a:t>2019/6/29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8E20B-E640-4B7A-89FF-B4DA364B5102}" type="slidenum">
              <a:rPr lang="zh-CN" altLang="en-US" smtClean="0"/>
              <a:t>‹#›</a:t>
            </a:fld>
            <a:endParaRPr lang="zh-CN" altLang="en-US"/>
          </a:p>
        </p:txBody>
      </p:sp>
    </p:spTree>
    <p:extLst>
      <p:ext uri="{BB962C8B-B14F-4D97-AF65-F5344CB8AC3E}">
        <p14:creationId xmlns:p14="http://schemas.microsoft.com/office/powerpoint/2010/main" val="3164552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89150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1E2EE0-B9B7-4481-8CEF-2B941C9884D1}" type="slidenum">
              <a:rPr lang="zh-CN" altLang="en-US" smtClean="0"/>
              <a:t>104</a:t>
            </a:fld>
            <a:endParaRPr lang="zh-CN" altLang="en-US"/>
          </a:p>
        </p:txBody>
      </p:sp>
    </p:spTree>
    <p:extLst>
      <p:ext uri="{BB962C8B-B14F-4D97-AF65-F5344CB8AC3E}">
        <p14:creationId xmlns:p14="http://schemas.microsoft.com/office/powerpoint/2010/main" val="84421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1E2EE0-B9B7-4481-8CEF-2B941C9884D1}" type="slidenum">
              <a:rPr lang="zh-CN" altLang="en-US" smtClean="0"/>
              <a:t>105</a:t>
            </a:fld>
            <a:endParaRPr lang="zh-CN" altLang="en-US"/>
          </a:p>
        </p:txBody>
      </p:sp>
    </p:spTree>
    <p:extLst>
      <p:ext uri="{BB962C8B-B14F-4D97-AF65-F5344CB8AC3E}">
        <p14:creationId xmlns:p14="http://schemas.microsoft.com/office/powerpoint/2010/main" val="844211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1E2EE0-B9B7-4481-8CEF-2B941C9884D1}" type="slidenum">
              <a:rPr lang="zh-CN" altLang="en-US" smtClean="0"/>
              <a:t>106</a:t>
            </a:fld>
            <a:endParaRPr lang="zh-CN" altLang="en-US"/>
          </a:p>
        </p:txBody>
      </p:sp>
    </p:spTree>
    <p:extLst>
      <p:ext uri="{BB962C8B-B14F-4D97-AF65-F5344CB8AC3E}">
        <p14:creationId xmlns:p14="http://schemas.microsoft.com/office/powerpoint/2010/main" val="84421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7E94B9-1F08-48DF-B7B6-E879767F1C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610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rPr>
              <a:t>My First Template</a:t>
            </a:r>
          </a:p>
        </p:txBody>
      </p:sp>
    </p:spTree>
    <p:extLst>
      <p:ext uri="{BB962C8B-B14F-4D97-AF65-F5344CB8AC3E}">
        <p14:creationId xmlns:p14="http://schemas.microsoft.com/office/powerpoint/2010/main" val="354657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D0598A-5635-41B8-9372-B2323ACC297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54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EAFAEE-B8A7-4C6F-B082-FEB54E10A37A}" type="slidenum">
              <a:rPr lang="zh-CN" altLang="en-US" smtClean="0"/>
              <a:t>52</a:t>
            </a:fld>
            <a:endParaRPr lang="zh-CN" altLang="en-US"/>
          </a:p>
        </p:txBody>
      </p:sp>
    </p:spTree>
    <p:extLst>
      <p:ext uri="{BB962C8B-B14F-4D97-AF65-F5344CB8AC3E}">
        <p14:creationId xmlns:p14="http://schemas.microsoft.com/office/powerpoint/2010/main" val="243204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409706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156549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25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6.xml"/><Relationship Id="rId5" Type="http://schemas.openxmlformats.org/officeDocument/2006/relationships/tags" Target="../tags/tag11.xml"/><Relationship Id="rId4" Type="http://schemas.openxmlformats.org/officeDocument/2006/relationships/tags" Target="../tags/tag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9438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9759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0988887-B6D4-4F5F-9790-30A742303B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31E59C07-FC0C-484A-946A-423B61CEA5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CE8EC698-7CC7-4270-9C8E-83AE4E7FE671}"/>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AA1E54D4-47B9-4FC6-9DEB-F4483B5958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B28D037-66C2-4653-BA01-1F89371163F1}"/>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321761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3048000" y="3124200"/>
            <a:ext cx="8229600" cy="1894363"/>
          </a:xfrm>
        </p:spPr>
        <p:txBody>
          <a:bodyPr/>
          <a:lstStyle>
            <a:lvl1pPr>
              <a:defRPr b="1"/>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3048000" y="5003323"/>
            <a:ext cx="8229600" cy="1371600"/>
          </a:xfrm>
        </p:spPr>
        <p:txBody>
          <a:bodyPr/>
          <a:lstStyle>
            <a:lvl1pPr marL="0" indent="0" algn="l">
              <a:buNone/>
              <a:defRPr sz="2400" b="1">
                <a:solidFill>
                  <a:schemeClr val="tx2"/>
                </a:solidFill>
              </a:defRPr>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bwMode="auto">
          <a:xfrm rot="5400000">
            <a:off x="10733828" y="1110597"/>
            <a:ext cx="2286000" cy="508000"/>
          </a:xfrm>
        </p:spPr>
        <p:txBody>
          <a:bodyPr/>
          <a:lstStyle/>
          <a:p>
            <a:pPr defTabSz="1219170"/>
            <a:fld id="{530820CF-B880-4189-942D-D702A7CBA730}" type="datetimeFigureOut">
              <a:rPr lang="zh-CN" altLang="en-US" smtClean="0">
                <a:solidFill>
                  <a:srgbClr val="575F6D"/>
                </a:solidFill>
              </a:rPr>
              <a:pPr defTabSz="1219170"/>
              <a:t>2019/6/29</a:t>
            </a:fld>
            <a:endParaRPr lang="zh-CN" altLang="en-US">
              <a:solidFill>
                <a:srgbClr val="575F6D"/>
              </a:solidFill>
            </a:endParaRPr>
          </a:p>
        </p:txBody>
      </p:sp>
      <p:sp>
        <p:nvSpPr>
          <p:cNvPr id="17" name="页脚占位符 16"/>
          <p:cNvSpPr>
            <a:spLocks noGrp="1"/>
          </p:cNvSpPr>
          <p:nvPr>
            <p:ph type="ftr" sz="quarter" idx="11"/>
          </p:nvPr>
        </p:nvSpPr>
        <p:spPr bwMode="auto">
          <a:xfrm rot="5400000">
            <a:off x="10045959" y="4117661"/>
            <a:ext cx="3657600" cy="512064"/>
          </a:xfrm>
        </p:spPr>
        <p:txBody>
          <a:bodyPr/>
          <a:lstStyle/>
          <a:p>
            <a:pPr defTabSz="1219170"/>
            <a:endParaRPr lang="zh-CN" altLang="en-US">
              <a:solidFill>
                <a:srgbClr val="575F6D"/>
              </a:solidFill>
            </a:endParaRPr>
          </a:p>
        </p:txBody>
      </p:sp>
      <p:sp>
        <p:nvSpPr>
          <p:cNvPr id="10" name="矩形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Schoolbook"/>
              <a:ea typeface="+mn-ea"/>
              <a:cs typeface="+mn-cs"/>
            </a:endParaRPr>
          </a:p>
        </p:txBody>
      </p:sp>
      <p:sp>
        <p:nvSpPr>
          <p:cNvPr id="12" name="矩形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Schoolbook"/>
              <a:ea typeface="+mn-ea"/>
              <a:cs typeface="+mn-cs"/>
            </a:endParaRPr>
          </a:p>
        </p:txBody>
      </p:sp>
      <p:sp>
        <p:nvSpPr>
          <p:cNvPr id="14" name="矩形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Schoolbook"/>
              <a:ea typeface="+mn-ea"/>
              <a:cs typeface="+mn-cs"/>
            </a:endParaRPr>
          </a:p>
        </p:txBody>
      </p:sp>
      <p:sp>
        <p:nvSpPr>
          <p:cNvPr id="19" name="矩形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Schoolbook"/>
              <a:ea typeface="+mn-ea"/>
              <a:cs typeface="+mn-cs"/>
            </a:endParaRPr>
          </a:p>
        </p:txBody>
      </p:sp>
      <p:sp>
        <p:nvSpPr>
          <p:cNvPr id="11" name="直接连接符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18" name="直接连接符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20" name="直接连接符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16" name="直接连接符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15" name="直接连接符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22" name="直接连接符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21920" tIns="60960" rIns="121920" bIns="60960" anchor="t"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Schoolbook"/>
              <a:ea typeface="+mn-ea"/>
              <a:cs typeface="+mn-cs"/>
            </a:endParaRPr>
          </a:p>
        </p:txBody>
      </p:sp>
      <p:sp>
        <p:nvSpPr>
          <p:cNvPr id="27" name="矩形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1" name="椭圆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3" name="椭圆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4" name="椭圆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6" name="椭圆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5" name="椭圆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Schoolbook"/>
              <a:ea typeface="+mn-ea"/>
              <a:cs typeface="+mn-cs"/>
            </a:endParaRPr>
          </a:p>
        </p:txBody>
      </p:sp>
      <p:sp>
        <p:nvSpPr>
          <p:cNvPr id="29" name="灯片编号占位符 28"/>
          <p:cNvSpPr>
            <a:spLocks noGrp="1"/>
          </p:cNvSpPr>
          <p:nvPr>
            <p:ph type="sldNum" sz="quarter" idx="12"/>
          </p:nvPr>
        </p:nvSpPr>
        <p:spPr bwMode="auto">
          <a:xfrm>
            <a:off x="1767392" y="4928703"/>
            <a:ext cx="812800" cy="517524"/>
          </a:xfrm>
        </p:spPr>
        <p:txBody>
          <a:bodyPr/>
          <a:lstStyle/>
          <a:p>
            <a:pPr defTabSz="1219170"/>
            <a:fld id="{0C913308-F349-4B6D-A68A-DD1791B4A57B}" type="slidenum">
              <a:rPr lang="zh-CN" altLang="en-US" smtClean="0"/>
              <a:pPr defTabSz="1219170"/>
              <a:t>‹#›</a:t>
            </a:fld>
            <a:endParaRPr lang="zh-CN" altLang="en-US"/>
          </a:p>
        </p:txBody>
      </p:sp>
    </p:spTree>
    <p:extLst>
      <p:ext uri="{BB962C8B-B14F-4D97-AF65-F5344CB8AC3E}">
        <p14:creationId xmlns:p14="http://schemas.microsoft.com/office/powerpoint/2010/main" val="165831223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8" name="内容占位符 7"/>
          <p:cNvSpPr>
            <a:spLocks noGrp="1"/>
          </p:cNvSpPr>
          <p:nvPr>
            <p:ph sz="quarter" idx="1"/>
          </p:nvPr>
        </p:nvSpPr>
        <p:spPr>
          <a:xfrm>
            <a:off x="609600" y="1600200"/>
            <a:ext cx="9956800" cy="4873752"/>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4"/>
          </p:nvPr>
        </p:nvSpPr>
        <p:spPr/>
        <p:txBody>
          <a:bodyPr rtlCol="0"/>
          <a:lstStyle/>
          <a:p>
            <a:pPr defTabSz="1219170"/>
            <a:fld id="{530820CF-B880-4189-942D-D702A7CBA730}" type="datetimeFigureOut">
              <a:rPr lang="zh-CN" altLang="en-US" smtClean="0">
                <a:solidFill>
                  <a:srgbClr val="575F6D"/>
                </a:solidFill>
              </a:rPr>
              <a:pPr defTabSz="1219170"/>
              <a:t>2019/6/29</a:t>
            </a:fld>
            <a:endParaRPr lang="zh-CN" altLang="en-US">
              <a:solidFill>
                <a:srgbClr val="575F6D"/>
              </a:solidFill>
            </a:endParaRPr>
          </a:p>
        </p:txBody>
      </p:sp>
      <p:sp>
        <p:nvSpPr>
          <p:cNvPr id="9" name="灯片编号占位符 8"/>
          <p:cNvSpPr>
            <a:spLocks noGrp="1"/>
          </p:cNvSpPr>
          <p:nvPr>
            <p:ph type="sldNum" sz="quarter" idx="15"/>
          </p:nvPr>
        </p:nvSpPr>
        <p:spPr/>
        <p:txBody>
          <a:bodyPr rtlCol="0"/>
          <a:lstStyle/>
          <a:p>
            <a:pPr defTabSz="1219170"/>
            <a:fld id="{0C913308-F349-4B6D-A68A-DD1791B4A57B}" type="slidenum">
              <a:rPr lang="zh-CN" altLang="en-US" smtClean="0"/>
              <a:pPr defTabSz="1219170"/>
              <a:t>‹#›</a:t>
            </a:fld>
            <a:endParaRPr lang="zh-CN" altLang="en-US"/>
          </a:p>
        </p:txBody>
      </p:sp>
      <p:sp>
        <p:nvSpPr>
          <p:cNvPr id="10" name="页脚占位符 9"/>
          <p:cNvSpPr>
            <a:spLocks noGrp="1"/>
          </p:cNvSpPr>
          <p:nvPr>
            <p:ph type="ftr" sz="quarter" idx="16"/>
          </p:nvPr>
        </p:nvSpPr>
        <p:spPr/>
        <p:txBody>
          <a:bodyPr rtlCol="0"/>
          <a:lstStyle/>
          <a:p>
            <a:pPr defTabSz="1219170"/>
            <a:endParaRPr lang="zh-CN" altLang="en-US">
              <a:solidFill>
                <a:srgbClr val="575F6D"/>
              </a:solidFill>
            </a:endParaRPr>
          </a:p>
        </p:txBody>
      </p:sp>
    </p:spTree>
    <p:extLst>
      <p:ext uri="{BB962C8B-B14F-4D97-AF65-F5344CB8AC3E}">
        <p14:creationId xmlns:p14="http://schemas.microsoft.com/office/powerpoint/2010/main" val="347621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55F44AA8-0961-4A65-814C-1632C06AD0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E453EC0-3AD7-4A3E-A959-8264EA566AB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2019/6/29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 xmlns:a16="http://schemas.microsoft.com/office/drawing/2014/main" id="{5E7D9A2A-F29C-4474-A858-E43EAAC737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 xmlns:a16="http://schemas.microsoft.com/office/drawing/2014/main" id="{C91DF491-2D38-4913-A01C-F61EFA9CC1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175768-D7FB-42D1-8DB6-0D523783410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510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0A480E4-765F-4522-82D9-1A614246D33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2019/6/29</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50E443-5A20-4D52-A9AA-A170ED73A3C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08863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0FBDFE-C587-4B4C-A407-44438C67B59E}"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2019/6/29</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17" name="页脚占位符 16"/>
          <p:cNvSpPr>
            <a:spLocks noGrp="1"/>
          </p:cNvSpPr>
          <p:nvPr>
            <p:ph type="ftr" sz="quarter" idx="11"/>
            <p:custDataLst>
              <p:tags r:id="rId4"/>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8" name="灯片编号占位符 17"/>
          <p:cNvSpPr>
            <a:spLocks noGrp="1"/>
          </p:cNvSpPr>
          <p:nvPr>
            <p:ph type="sldNum" sz="quarter" idx="12"/>
            <p:custDataLst>
              <p:tags r:id="rId5"/>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533437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0B10026B-FAC7-4F6B-9A9A-FF4B07650EDF}"/>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3" name="页脚占位符 2">
            <a:extLst>
              <a:ext uri="{FF2B5EF4-FFF2-40B4-BE49-F238E27FC236}">
                <a16:creationId xmlns="" xmlns:a16="http://schemas.microsoft.com/office/drawing/2014/main" id="{1C4ADE0B-9FAF-4C73-A0CF-4A8EB52940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BA8E9184-2128-468D-8DD0-529E49A5146C}"/>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1078018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D075A56-E850-42BD-9F76-E9F8C4DEFF2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8C8DB559-7D8D-4361-BA5B-4AEB7EA267CD}"/>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4" name="页脚占位符 3">
            <a:extLst>
              <a:ext uri="{FF2B5EF4-FFF2-40B4-BE49-F238E27FC236}">
                <a16:creationId xmlns="" xmlns:a16="http://schemas.microsoft.com/office/drawing/2014/main" id="{EBC5409F-CA51-472B-8654-ECF2F6F011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27166C70-EE56-462E-9DF9-F91FD2B256A9}"/>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3218025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2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E5BA6C-35BD-4720-8D29-62ADBD340F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851E901-7D5C-49AA-B706-AC8BDA17302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43F81BCB-A1A9-42D0-8470-CD4E7CE09D47}"/>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1BE32DE6-C0FE-4C0D-A197-8008E7CE32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DC6E04F-DA57-411E-9498-11B333AA40A2}"/>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7573060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92CAC65-DA9B-4E4F-9BEE-8C48C521B4FB}" type="datetimeFigureOut">
              <a:rPr lang="zh-CN" altLang="en-US" smtClean="0"/>
              <a:t>2019/6/29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23EF57-6A5A-4AFF-9D60-6D28331E8315}" type="slidenum">
              <a:rPr lang="zh-CN" altLang="en-US" smtClean="0"/>
              <a:t>‹#›</a:t>
            </a:fld>
            <a:endParaRPr lang="zh-CN" altLang="en-US"/>
          </a:p>
        </p:txBody>
      </p:sp>
    </p:spTree>
    <p:extLst>
      <p:ext uri="{BB962C8B-B14F-4D97-AF65-F5344CB8AC3E}">
        <p14:creationId xmlns:p14="http://schemas.microsoft.com/office/powerpoint/2010/main" val="368948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A01F8C-9E5F-4C17-81EB-0E31425B3EE8}" type="datetimeFigureOut">
              <a:rPr lang="zh-CN" altLang="en-US" smtClean="0">
                <a:solidFill>
                  <a:prstClr val="black">
                    <a:tint val="75000"/>
                  </a:prstClr>
                </a:solidFill>
              </a:rPr>
              <a:pPr/>
              <a:t>2019/6/29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EC7C34-140D-4D21-959A-40BA5778118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103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A01F8C-9E5F-4C17-81EB-0E31425B3EE8}" type="datetimeFigureOut">
              <a:rPr lang="zh-CN" altLang="en-US" smtClean="0">
                <a:solidFill>
                  <a:prstClr val="black">
                    <a:tint val="75000"/>
                  </a:prstClr>
                </a:solidFill>
              </a:rPr>
              <a:pPr/>
              <a:t>2019/6/29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EC7C34-140D-4D21-959A-40BA5778118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50069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754BB812-8A78-459F-B4F8-5A8BC00D1F5A}"/>
              </a:ext>
            </a:extLst>
          </p:cNvPr>
          <p:cNvSpPr>
            <a:spLocks noGrp="1"/>
          </p:cNvSpPr>
          <p:nvPr>
            <p:ph type="dt" sz="half" idx="10"/>
          </p:nvPr>
        </p:nvSpPr>
        <p:spPr/>
        <p:txBody>
          <a:bodyPr/>
          <a:lstStyle/>
          <a:p>
            <a:fld id="{9618B160-A05C-4CBB-9B2C-0C12A8B10ABC}" type="datetimeFigureOut">
              <a:rPr lang="zh-CN" altLang="en-US" smtClean="0"/>
              <a:t>2019/6/29</a:t>
            </a:fld>
            <a:endParaRPr lang="zh-CN" altLang="en-US"/>
          </a:p>
        </p:txBody>
      </p:sp>
      <p:sp>
        <p:nvSpPr>
          <p:cNvPr id="3" name="页脚占位符 2">
            <a:extLst>
              <a:ext uri="{FF2B5EF4-FFF2-40B4-BE49-F238E27FC236}">
                <a16:creationId xmlns="" xmlns:a16="http://schemas.microsoft.com/office/drawing/2014/main" id="{44884FE6-BAAC-4B9D-9BF6-368A790B67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E24AC87A-9F9E-4BC2-A83C-DEA4E77E2FBB}"/>
              </a:ext>
            </a:extLst>
          </p:cNvPr>
          <p:cNvSpPr>
            <a:spLocks noGrp="1"/>
          </p:cNvSpPr>
          <p:nvPr>
            <p:ph type="sldNum" sz="quarter" idx="12"/>
          </p:nvPr>
        </p:nvSpPr>
        <p:spPr/>
        <p:txBody>
          <a:bodyPr/>
          <a:lstStyle/>
          <a:p>
            <a:fld id="{22735B45-76DF-466D-91EF-009368E3FEBE}" type="slidenum">
              <a:rPr lang="zh-CN" altLang="en-US" smtClean="0"/>
              <a:t>‹#›</a:t>
            </a:fld>
            <a:endParaRPr lang="zh-CN" altLang="en-US"/>
          </a:p>
        </p:txBody>
      </p:sp>
    </p:spTree>
    <p:extLst>
      <p:ext uri="{BB962C8B-B14F-4D97-AF65-F5344CB8AC3E}">
        <p14:creationId xmlns:p14="http://schemas.microsoft.com/office/powerpoint/2010/main" val="3038615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a:extLst>
              <a:ext uri="{FF2B5EF4-FFF2-40B4-BE49-F238E27FC236}">
                <a16:creationId xmlns="" xmlns:a16="http://schemas.microsoft.com/office/drawing/2014/main" id="{E1C324AB-7B95-427A-8332-B352C2A3F4AB}"/>
              </a:ext>
            </a:extLst>
          </p:cNvPr>
          <p:cNvSpPr>
            <a:spLocks noGrp="1"/>
          </p:cNvSpPr>
          <p:nvPr>
            <p:ph type="dt" sz="half" idx="10"/>
          </p:nvPr>
        </p:nvSpPr>
        <p:spPr>
          <a:ln/>
        </p:spPr>
        <p:txBody>
          <a:bodyPr/>
          <a:lstStyle>
            <a:lvl1pPr>
              <a:defRPr/>
            </a:lvl1pPr>
          </a:lstStyle>
          <a:p>
            <a:pPr fontAlgn="base">
              <a:spcBef>
                <a:spcPct val="0"/>
              </a:spcBef>
              <a:spcAft>
                <a:spcPct val="0"/>
              </a:spcAft>
            </a:pPr>
            <a:endParaRPr lang="zh-CN" altLang="en-US">
              <a:solidFill>
                <a:srgbClr val="000000"/>
              </a:solidFill>
            </a:endParaRPr>
          </a:p>
        </p:txBody>
      </p:sp>
      <p:sp>
        <p:nvSpPr>
          <p:cNvPr id="5" name="页脚占位符 1028">
            <a:extLst>
              <a:ext uri="{FF2B5EF4-FFF2-40B4-BE49-F238E27FC236}">
                <a16:creationId xmlns="" xmlns:a16="http://schemas.microsoft.com/office/drawing/2014/main" id="{89F730FB-CC1D-4D45-B5BB-EF0530A67751}"/>
              </a:ext>
            </a:extLst>
          </p:cNvPr>
          <p:cNvSpPr>
            <a:spLocks noGrp="1"/>
          </p:cNvSpPr>
          <p:nvPr>
            <p:ph type="ftr" sz="quarter" idx="11"/>
          </p:nvPr>
        </p:nvSpPr>
        <p:spPr>
          <a:ln/>
        </p:spPr>
        <p:txBody>
          <a:bodyPr/>
          <a:lstStyle>
            <a:lvl1pPr>
              <a:defRPr/>
            </a:lvl1pPr>
          </a:lstStyle>
          <a:p>
            <a:pPr fontAlgn="base">
              <a:spcBef>
                <a:spcPct val="0"/>
              </a:spcBef>
              <a:spcAft>
                <a:spcPct val="0"/>
              </a:spcAft>
            </a:pPr>
            <a:endParaRPr lang="zh-CN" altLang="en-US">
              <a:solidFill>
                <a:srgbClr val="000000"/>
              </a:solidFill>
            </a:endParaRPr>
          </a:p>
        </p:txBody>
      </p:sp>
      <p:sp>
        <p:nvSpPr>
          <p:cNvPr id="6" name="灯片编号占位符 1029">
            <a:extLst>
              <a:ext uri="{FF2B5EF4-FFF2-40B4-BE49-F238E27FC236}">
                <a16:creationId xmlns="" xmlns:a16="http://schemas.microsoft.com/office/drawing/2014/main" id="{BD00A697-6C40-4746-89B4-0AA390A44ED1}"/>
              </a:ext>
            </a:extLst>
          </p:cNvPr>
          <p:cNvSpPr>
            <a:spLocks noGrp="1"/>
          </p:cNvSpPr>
          <p:nvPr>
            <p:ph type="sldNum" sz="quarter" idx="12"/>
          </p:nvPr>
        </p:nvSpPr>
        <p:spPr>
          <a:ln/>
        </p:spPr>
        <p:txBody>
          <a:bodyPr/>
          <a:lstStyle>
            <a:lvl1pPr>
              <a:defRPr/>
            </a:lvl1pPr>
          </a:lstStyle>
          <a:p>
            <a:pPr fontAlgn="base">
              <a:spcBef>
                <a:spcPct val="0"/>
              </a:spcBef>
              <a:spcAft>
                <a:spcPct val="0"/>
              </a:spcAft>
            </a:pPr>
            <a:fld id="{E8552B67-B958-44C0-A3B3-27019D6F651B}" type="slidenum">
              <a:rPr lang="zh-CN" altLang="en-US" smtClean="0">
                <a:solidFill>
                  <a:srgbClr val="000000"/>
                </a:solidFill>
              </a:rPr>
              <a:pPr fontAlgn="base">
                <a:spcBef>
                  <a:spcPct val="0"/>
                </a:spcBef>
                <a:spcAft>
                  <a:spcPct val="0"/>
                </a:spcAft>
              </a:pPr>
              <a:t>‹#›</a:t>
            </a:fld>
            <a:endParaRPr lang="zh-CN" altLang="en-US">
              <a:solidFill>
                <a:srgbClr val="000000"/>
              </a:solidFill>
            </a:endParaRPr>
          </a:p>
        </p:txBody>
      </p:sp>
    </p:spTree>
    <p:extLst>
      <p:ext uri="{BB962C8B-B14F-4D97-AF65-F5344CB8AC3E}">
        <p14:creationId xmlns:p14="http://schemas.microsoft.com/office/powerpoint/2010/main" val="33465623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 xmlns:a16="http://schemas.microsoft.com/office/drawing/2014/main" id="{E4865F1C-E58B-4802-926D-7458F020DDFD}"/>
              </a:ext>
            </a:extLst>
          </p:cNvPr>
          <p:cNvSpPr>
            <a:spLocks noGrp="1"/>
          </p:cNvSpPr>
          <p:nvPr>
            <p:ph type="dt" sz="half" idx="10"/>
          </p:nvPr>
        </p:nvSpPr>
        <p:spPr>
          <a:ln/>
        </p:spPr>
        <p:txBody>
          <a:bodyPr/>
          <a:lstStyle>
            <a:lvl1pPr>
              <a:defRPr/>
            </a:lvl1pPr>
          </a:lstStyle>
          <a:p>
            <a:pPr fontAlgn="base">
              <a:spcBef>
                <a:spcPct val="0"/>
              </a:spcBef>
              <a:spcAft>
                <a:spcPct val="0"/>
              </a:spcAft>
            </a:pPr>
            <a:endParaRPr lang="zh-CN" altLang="en-US">
              <a:solidFill>
                <a:srgbClr val="000000"/>
              </a:solidFill>
            </a:endParaRPr>
          </a:p>
        </p:txBody>
      </p:sp>
      <p:sp>
        <p:nvSpPr>
          <p:cNvPr id="5" name="页脚占位符 1028">
            <a:extLst>
              <a:ext uri="{FF2B5EF4-FFF2-40B4-BE49-F238E27FC236}">
                <a16:creationId xmlns="" xmlns:a16="http://schemas.microsoft.com/office/drawing/2014/main" id="{3D3FB961-92D4-4817-A7F1-F8488D1394F7}"/>
              </a:ext>
            </a:extLst>
          </p:cNvPr>
          <p:cNvSpPr>
            <a:spLocks noGrp="1"/>
          </p:cNvSpPr>
          <p:nvPr>
            <p:ph type="ftr" sz="quarter" idx="11"/>
          </p:nvPr>
        </p:nvSpPr>
        <p:spPr>
          <a:ln/>
        </p:spPr>
        <p:txBody>
          <a:bodyPr/>
          <a:lstStyle>
            <a:lvl1pPr>
              <a:defRPr/>
            </a:lvl1pPr>
          </a:lstStyle>
          <a:p>
            <a:pPr fontAlgn="base">
              <a:spcBef>
                <a:spcPct val="0"/>
              </a:spcBef>
              <a:spcAft>
                <a:spcPct val="0"/>
              </a:spcAft>
            </a:pPr>
            <a:endParaRPr lang="zh-CN" altLang="en-US">
              <a:solidFill>
                <a:srgbClr val="000000"/>
              </a:solidFill>
            </a:endParaRPr>
          </a:p>
        </p:txBody>
      </p:sp>
      <p:sp>
        <p:nvSpPr>
          <p:cNvPr id="6" name="灯片编号占位符 1029">
            <a:extLst>
              <a:ext uri="{FF2B5EF4-FFF2-40B4-BE49-F238E27FC236}">
                <a16:creationId xmlns="" xmlns:a16="http://schemas.microsoft.com/office/drawing/2014/main" id="{2EF7C9D7-DFC2-4D51-AC9B-95D1B0E68AC7}"/>
              </a:ext>
            </a:extLst>
          </p:cNvPr>
          <p:cNvSpPr>
            <a:spLocks noGrp="1"/>
          </p:cNvSpPr>
          <p:nvPr>
            <p:ph type="sldNum" sz="quarter" idx="12"/>
          </p:nvPr>
        </p:nvSpPr>
        <p:spPr>
          <a:ln/>
        </p:spPr>
        <p:txBody>
          <a:bodyPr/>
          <a:lstStyle>
            <a:lvl1pPr>
              <a:defRPr/>
            </a:lvl1pPr>
          </a:lstStyle>
          <a:p>
            <a:pPr fontAlgn="base">
              <a:spcBef>
                <a:spcPct val="0"/>
              </a:spcBef>
              <a:spcAft>
                <a:spcPct val="0"/>
              </a:spcAft>
            </a:pPr>
            <a:fld id="{B907E649-FE30-43B4-B432-1D0B50E5748B}" type="slidenum">
              <a:rPr lang="zh-CN" altLang="en-US" smtClean="0">
                <a:solidFill>
                  <a:srgbClr val="000000"/>
                </a:solidFill>
              </a:rPr>
              <a:pPr fontAlgn="base">
                <a:spcBef>
                  <a:spcPct val="0"/>
                </a:spcBef>
                <a:spcAft>
                  <a:spcPct val="0"/>
                </a:spcAft>
              </a:pPr>
              <a:t>‹#›</a:t>
            </a:fld>
            <a:endParaRPr lang="zh-CN" altLang="en-US">
              <a:solidFill>
                <a:srgbClr val="000000"/>
              </a:solidFill>
            </a:endParaRPr>
          </a:p>
        </p:txBody>
      </p:sp>
    </p:spTree>
    <p:extLst>
      <p:ext uri="{BB962C8B-B14F-4D97-AF65-F5344CB8AC3E}">
        <p14:creationId xmlns:p14="http://schemas.microsoft.com/office/powerpoint/2010/main" val="3570057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标题 1"/>
          <p:cNvSpPr>
            <a:spLocks noGrp="1"/>
          </p:cNvSpPr>
          <p:nvPr>
            <p:ph type="title"/>
          </p:nvPr>
        </p:nvSpPr>
        <p:spPr>
          <a:xfrm>
            <a:off x="3902529" y="365125"/>
            <a:ext cx="4294414" cy="826861"/>
          </a:xfrm>
        </p:spPr>
        <p:txBody>
          <a:bodyPr vert="horz" lIns="91440" tIns="45720" rIns="91440" bIns="45720" rtlCol="0" anchor="ctr">
            <a:normAutofit/>
          </a:bodyPr>
          <a:lstStyle>
            <a:lvl1pPr>
              <a:defRPr lang="zh-CN" altLang="en-US" sz="2000">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Tree>
    <p:extLst>
      <p:ext uri="{BB962C8B-B14F-4D97-AF65-F5344CB8AC3E}">
        <p14:creationId xmlns:p14="http://schemas.microsoft.com/office/powerpoint/2010/main" val="2337408034"/>
      </p:ext>
    </p:extLst>
  </p:cSld>
  <p:clrMapOvr>
    <a:masterClrMapping/>
  </p:clrMapOvr>
  <p:transition spd="slow" advTm="100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F4CB608-D4A7-4300-8841-935BD1D841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480CECF4-4084-4DCC-98E4-1C15A99577D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3062774E-F577-4158-9FC1-C0290E5E11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35E97865-2FB3-4810-8191-C3FAEC29015B}"/>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6" name="页脚占位符 5">
            <a:extLst>
              <a:ext uri="{FF2B5EF4-FFF2-40B4-BE49-F238E27FC236}">
                <a16:creationId xmlns="" xmlns:a16="http://schemas.microsoft.com/office/drawing/2014/main" id="{BB9279E2-7D1B-4C26-9AB5-A3CBED9C4F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D6B9D014-40A5-4758-84AF-3AF69D3DF335}"/>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35317463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E5BA6C-35BD-4720-8D29-62ADBD340F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851E901-7D5C-49AA-B706-AC8BDA17302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43F81BCB-A1A9-42D0-8470-CD4E7CE09D47}"/>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1BE32DE6-C0FE-4C0D-A197-8008E7CE32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DC6E04F-DA57-411E-9498-11B333AA40A2}"/>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26600776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
        <p:nvSpPr>
          <p:cNvPr id="6" name="直角三角形 5"/>
          <p:cNvSpPr/>
          <p:nvPr>
            <p:custDataLst>
              <p:tags r:id="rId1"/>
            </p:custDataLst>
          </p:nvPr>
        </p:nvSpPr>
        <p:spPr>
          <a:xfrm rot="10800000" flipH="1">
            <a:off x="0" y="0"/>
            <a:ext cx="976253" cy="123303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2"/>
            </p:custDataLst>
          </p:nvPr>
        </p:nvSpPr>
        <p:spPr>
          <a:xfrm rot="10800000">
            <a:off x="109779" y="-5402"/>
            <a:ext cx="1361288" cy="884994"/>
          </a:xfrm>
          <a:prstGeom prst="triangle">
            <a:avLst>
              <a:gd name="adj" fmla="val 639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2019/6/29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21688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0988887-B6D4-4F5F-9790-30A742303B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31E59C07-FC0C-484A-946A-423B61CEA5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CE8EC698-7CC7-4270-9C8E-83AE4E7FE671}"/>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AA1E54D4-47B9-4FC6-9DEB-F4483B5958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B28D037-66C2-4653-BA01-1F89371163F1}"/>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166384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0B10026B-FAC7-4F6B-9A9A-FF4B07650EDF}"/>
              </a:ext>
            </a:extLst>
          </p:cNvPr>
          <p:cNvSpPr>
            <a:spLocks noGrp="1"/>
          </p:cNvSpPr>
          <p:nvPr>
            <p:ph type="dt" sz="half" idx="10"/>
          </p:nvPr>
        </p:nvSpPr>
        <p:spPr/>
        <p:txBody>
          <a:bodyPr/>
          <a:lstStyle/>
          <a:p>
            <a:fld id="{65230DA8-5232-4D77-8DA9-82A60B033D68}" type="datetimeFigureOut">
              <a:rPr lang="zh-CN" altLang="en-US" smtClean="0"/>
              <a:t>2019/6/29</a:t>
            </a:fld>
            <a:endParaRPr lang="zh-CN" altLang="en-US"/>
          </a:p>
        </p:txBody>
      </p:sp>
      <p:sp>
        <p:nvSpPr>
          <p:cNvPr id="3" name="页脚占位符 2">
            <a:extLst>
              <a:ext uri="{FF2B5EF4-FFF2-40B4-BE49-F238E27FC236}">
                <a16:creationId xmlns="" xmlns:a16="http://schemas.microsoft.com/office/drawing/2014/main" id="{1C4ADE0B-9FAF-4C73-A0CF-4A8EB52940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BA8E9184-2128-468D-8DD0-529E49A5146C}"/>
              </a:ext>
            </a:extLst>
          </p:cNvPr>
          <p:cNvSpPr>
            <a:spLocks noGrp="1"/>
          </p:cNvSpPr>
          <p:nvPr>
            <p:ph type="sldNum" sz="quarter" idx="12"/>
          </p:nvPr>
        </p:nvSpPr>
        <p:spPr/>
        <p:txBody>
          <a:bodyPr/>
          <a:lstStyle/>
          <a:p>
            <a:fld id="{256319F4-A5C7-4ED0-A84A-8E7D8F2591C7}" type="slidenum">
              <a:rPr lang="zh-CN" altLang="en-US" smtClean="0"/>
              <a:t>‹#›</a:t>
            </a:fld>
            <a:endParaRPr lang="zh-CN" altLang="en-US"/>
          </a:p>
        </p:txBody>
      </p:sp>
    </p:spTree>
    <p:extLst>
      <p:ext uri="{BB962C8B-B14F-4D97-AF65-F5344CB8AC3E}">
        <p14:creationId xmlns:p14="http://schemas.microsoft.com/office/powerpoint/2010/main" val="21332346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457200"/>
            <a:fld id="{D26A6C95-C7A3-4E48-B3E8-06E38A2399CC}" type="datetimeFigureOut">
              <a:rPr lang="zh-CN" altLang="en-US" smtClean="0">
                <a:solidFill>
                  <a:prstClr val="black">
                    <a:tint val="75000"/>
                  </a:prstClr>
                </a:solidFill>
              </a:rPr>
              <a:pPr defTabSz="457200"/>
              <a:t>2019/6/29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B4A7130A-ECD7-4568-878F-FFDE689FD499}"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861774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200"/>
            <a:fld id="{D26A6C95-C7A3-4E48-B3E8-06E38A2399CC}" type="datetimeFigureOut">
              <a:rPr lang="zh-CN" altLang="en-US" smtClean="0">
                <a:solidFill>
                  <a:prstClr val="black">
                    <a:tint val="75000"/>
                  </a:prstClr>
                </a:solidFill>
              </a:rPr>
              <a:pPr defTabSz="457200"/>
              <a:t>2019/6/29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57200"/>
            <a:fld id="{B4A7130A-ECD7-4568-878F-FFDE689FD499}"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1639725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5342B9-695F-40D9-A6C5-B6C5BB578CFB}" type="datetimeFigureOut">
              <a:rPr lang="zh-CN" altLang="en-US" smtClean="0"/>
              <a:pPr/>
              <a:t>2019/6/29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F69CBFF-278D-4C9A-9FF8-54BA964FC76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image" Target="../media/image4.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gs" Target="../tags/tag6.xml"/><Relationship Id="rId3" Type="http://schemas.openxmlformats.org/officeDocument/2006/relationships/slideLayout" Target="../slideLayouts/slideLayout26.xml"/><Relationship Id="rId7" Type="http://schemas.openxmlformats.org/officeDocument/2006/relationships/theme" Target="../theme/theme6.xml"/><Relationship Id="rId12" Type="http://schemas.openxmlformats.org/officeDocument/2006/relationships/tags" Target="../tags/tag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ags" Target="../tags/tag4.xml"/><Relationship Id="rId5" Type="http://schemas.openxmlformats.org/officeDocument/2006/relationships/slideLayout" Target="../slideLayouts/slideLayout28.xml"/><Relationship Id="rId10" Type="http://schemas.openxmlformats.org/officeDocument/2006/relationships/tags" Target="../tags/tag3.xml"/><Relationship Id="rId4" Type="http://schemas.openxmlformats.org/officeDocument/2006/relationships/slideLayout" Target="../slideLayouts/slideLayout27.xml"/><Relationship Id="rId9" Type="http://schemas.openxmlformats.org/officeDocument/2006/relationships/tags" Target="../tags/tag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7.xml"/><Relationship Id="rId7" Type="http://schemas.openxmlformats.org/officeDocument/2006/relationships/theme" Target="../theme/theme9.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A5342B9-695F-40D9-A6C5-B6C5BB578CFB}" type="datetimeFigureOut">
              <a:rPr lang="zh-CN" altLang="en-US" smtClean="0"/>
              <a:pPr/>
              <a:t>2019/6/29</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F69CBFF-278D-4C9A-9FF8-54BA964FC76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A6C95-C7A3-4E48-B3E8-06E38A2399CC}" type="datetimeFigureOut">
              <a:rPr lang="zh-CN" altLang="en-US" smtClean="0"/>
              <a:t>2019/6/29</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7130A-ECD7-4568-878F-FFDE689FD499}" type="slidenum">
              <a:rPr lang="zh-CN" altLang="en-US" smtClean="0"/>
              <a:t>‹#›</a:t>
            </a:fld>
            <a:endParaRPr lang="zh-CN" altLang="en-US"/>
          </a:p>
        </p:txBody>
      </p:sp>
    </p:spTree>
    <p:extLst>
      <p:ext uri="{BB962C8B-B14F-4D97-AF65-F5344CB8AC3E}">
        <p14:creationId xmlns:p14="http://schemas.microsoft.com/office/powerpoint/2010/main" val="90594516"/>
      </p:ext>
    </p:extLst>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9136448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71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21920" tIns="60960" rIns="121920" bIns="60960" anchor="t" compatLnSpc="1"/>
          <a:lstStyle/>
          <a:p>
            <a:endParaRPr kumimoji="0" lang="en-US" sz="2400" dirty="0"/>
          </a:p>
        </p:txBody>
      </p:sp>
      <p:sp>
        <p:nvSpPr>
          <p:cNvPr id="22" name="标题占位符 21"/>
          <p:cNvSpPr>
            <a:spLocks noGrp="1"/>
          </p:cNvSpPr>
          <p:nvPr>
            <p:ph type="title"/>
          </p:nvPr>
        </p:nvSpPr>
        <p:spPr>
          <a:xfrm>
            <a:off x="609600" y="274639"/>
            <a:ext cx="9956800" cy="1143000"/>
          </a:xfrm>
          <a:prstGeom prst="rect">
            <a:avLst/>
          </a:prstGeom>
        </p:spPr>
        <p:txBody>
          <a:bodyPr vert="horz" anchor="b">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600">
                <a:solidFill>
                  <a:schemeClr val="tx2"/>
                </a:solidFill>
              </a:defRPr>
            </a:lvl1pPr>
          </a:lstStyle>
          <a:p>
            <a:fld id="{530820CF-B880-4189-942D-D702A7CBA730}" type="datetimeFigureOut">
              <a:rPr lang="zh-CN" altLang="en-US" smtClean="0"/>
              <a:t>2019/6/29</a:t>
            </a:fld>
            <a:endParaRPr lang="zh-CN" altLang="en-US"/>
          </a:p>
        </p:txBody>
      </p:sp>
      <p:sp>
        <p:nvSpPr>
          <p:cNvPr id="3" name="页脚占位符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600">
                <a:solidFill>
                  <a:schemeClr val="tx2"/>
                </a:solidFill>
              </a:defRPr>
            </a:lvl1pPr>
          </a:lstStyle>
          <a:p>
            <a:endParaRPr lang="zh-CN" altLang="en-US"/>
          </a:p>
        </p:txBody>
      </p:sp>
      <p:sp>
        <p:nvSpPr>
          <p:cNvPr id="7" name="直接连接符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21920" tIns="60960" rIns="121920" bIns="60960" anchor="t" compatLnSpc="1"/>
          <a:lstStyle/>
          <a:p>
            <a:endParaRPr kumimoji="0" lang="en-US" sz="2400"/>
          </a:p>
        </p:txBody>
      </p:sp>
      <p:sp>
        <p:nvSpPr>
          <p:cNvPr id="9" name="直接连接符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121920" tIns="60960" rIns="121920" bIns="60960" anchor="t" compatLnSpc="1"/>
          <a:lstStyle/>
          <a:p>
            <a:endParaRPr kumimoji="0" lang="en-US" sz="2400"/>
          </a:p>
        </p:txBody>
      </p:sp>
      <p:sp>
        <p:nvSpPr>
          <p:cNvPr id="10" name="矩形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1" name="直接连接符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121920" tIns="60960" rIns="121920" bIns="60960" anchor="t" compatLnSpc="1"/>
          <a:lstStyle/>
          <a:p>
            <a:endParaRPr kumimoji="0" lang="en-US" sz="2400"/>
          </a:p>
        </p:txBody>
      </p:sp>
      <p:sp>
        <p:nvSpPr>
          <p:cNvPr id="12" name="椭圆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dirty="0"/>
          </a:p>
        </p:txBody>
      </p:sp>
      <p:sp>
        <p:nvSpPr>
          <p:cNvPr id="23" name="灯片编号占位符 22"/>
          <p:cNvSpPr>
            <a:spLocks noGrp="1"/>
          </p:cNvSpPr>
          <p:nvPr>
            <p:ph type="sldNum" sz="quarter" idx="4"/>
          </p:nvPr>
        </p:nvSpPr>
        <p:spPr>
          <a:xfrm>
            <a:off x="10838688" y="5734051"/>
            <a:ext cx="812800" cy="521208"/>
          </a:xfrm>
          <a:prstGeom prst="rect">
            <a:avLst/>
          </a:prstGeom>
        </p:spPr>
        <p:txBody>
          <a:bodyPr vert="horz" anchor="ctr"/>
          <a:lstStyle>
            <a:lvl1pPr algn="ctr" eaLnBrk="1" latinLnBrk="0" hangingPunct="1">
              <a:defRPr kumimoji="0" sz="1867" b="1">
                <a:solidFill>
                  <a:srgbClr val="FFFFFF"/>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9656929"/>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rtl="0" eaLnBrk="1" latinLnBrk="0" hangingPunct="1">
        <a:spcBef>
          <a:spcPct val="0"/>
        </a:spcBef>
        <a:buNone/>
        <a:defRPr kumimoji="0" sz="4000" b="0" kern="1200" cap="small" baseline="0">
          <a:solidFill>
            <a:schemeClr val="tx2"/>
          </a:solidFill>
          <a:latin typeface="+mj-lt"/>
          <a:ea typeface="+mj-ea"/>
          <a:cs typeface="+mj-cs"/>
        </a:defRPr>
      </a:lvl1pPr>
    </p:titleStyle>
    <p:bodyStyle>
      <a:lvl1pPr marL="365751" indent="-365751" algn="l" rtl="0" eaLnBrk="1" latinLnBrk="0" hangingPunct="1">
        <a:spcBef>
          <a:spcPts val="800"/>
        </a:spcBef>
        <a:buClr>
          <a:schemeClr val="accent1"/>
        </a:buClr>
        <a:buSzPct val="70000"/>
        <a:buFont typeface="Wingdings"/>
        <a:buChar char=""/>
        <a:defRPr kumimoji="0" sz="3200" kern="1200">
          <a:solidFill>
            <a:schemeClr val="tx1"/>
          </a:solidFill>
          <a:latin typeface="+mn-lt"/>
          <a:ea typeface="+mn-ea"/>
          <a:cs typeface="+mn-cs"/>
        </a:defRPr>
      </a:lvl1pPr>
      <a:lvl2pPr marL="853419" indent="-365751" algn="l" rtl="0" eaLnBrk="1" latinLnBrk="0" hangingPunct="1">
        <a:spcBef>
          <a:spcPct val="20000"/>
        </a:spcBef>
        <a:buClr>
          <a:schemeClr val="accent1"/>
        </a:buClr>
        <a:buSzPct val="80000"/>
        <a:buFont typeface="Wingdings 2"/>
        <a:buChar char=""/>
        <a:defRPr kumimoji="0" sz="2800" kern="1200">
          <a:solidFill>
            <a:schemeClr val="tx1"/>
          </a:solidFill>
          <a:latin typeface="+mn-lt"/>
          <a:ea typeface="+mn-ea"/>
          <a:cs typeface="+mn-cs"/>
        </a:defRPr>
      </a:lvl2pPr>
      <a:lvl3pPr marL="1219170" indent="-243834" algn="l" rtl="0" eaLnBrk="1" latinLnBrk="0" hangingPunct="1">
        <a:spcBef>
          <a:spcPct val="20000"/>
        </a:spcBef>
        <a:buClr>
          <a:schemeClr val="accent1">
            <a:shade val="75000"/>
          </a:schemeClr>
        </a:buClr>
        <a:buSzPct val="60000"/>
        <a:buFont typeface="Wingdings"/>
        <a:buChar char=""/>
        <a:defRPr kumimoji="0" sz="2400" kern="1200">
          <a:solidFill>
            <a:schemeClr val="tx1"/>
          </a:solidFill>
          <a:latin typeface="+mn-lt"/>
          <a:ea typeface="+mn-ea"/>
          <a:cs typeface="+mn-cs"/>
        </a:defRPr>
      </a:lvl3pPr>
      <a:lvl4pPr marL="1584920" indent="-243834" algn="l" rtl="0" eaLnBrk="1" latinLnBrk="0" hangingPunct="1">
        <a:spcBef>
          <a:spcPct val="20000"/>
        </a:spcBef>
        <a:buClr>
          <a:schemeClr val="accent1">
            <a:tint val="60000"/>
          </a:schemeClr>
        </a:buClr>
        <a:buSzPct val="60000"/>
        <a:buFont typeface="Wingdings"/>
        <a:buChar char=""/>
        <a:defRPr kumimoji="0" sz="2400" kern="1200">
          <a:solidFill>
            <a:schemeClr val="tx1"/>
          </a:solidFill>
          <a:latin typeface="+mn-lt"/>
          <a:ea typeface="+mn-ea"/>
          <a:cs typeface="+mn-cs"/>
        </a:defRPr>
      </a:lvl4pPr>
      <a:lvl5pPr marL="1950671" indent="-243834" algn="l" rtl="0" eaLnBrk="1" latinLnBrk="0" hangingPunct="1">
        <a:spcBef>
          <a:spcPct val="20000"/>
        </a:spcBef>
        <a:buClr>
          <a:schemeClr val="accent2">
            <a:tint val="60000"/>
          </a:schemeClr>
        </a:buClr>
        <a:buSzPct val="68000"/>
        <a:buFont typeface="Wingdings 2"/>
        <a:buChar char=""/>
        <a:defRPr kumimoji="0" sz="2133" kern="1200">
          <a:solidFill>
            <a:schemeClr val="tx1"/>
          </a:solidFill>
          <a:latin typeface="+mn-lt"/>
          <a:ea typeface="+mn-ea"/>
          <a:cs typeface="+mn-cs"/>
        </a:defRPr>
      </a:lvl5pPr>
      <a:lvl6pPr marL="2316422" indent="-243834" algn="l" rtl="0" eaLnBrk="1" latinLnBrk="0" hangingPunct="1">
        <a:spcBef>
          <a:spcPct val="20000"/>
        </a:spcBef>
        <a:buClr>
          <a:schemeClr val="accent1"/>
        </a:buClr>
        <a:buChar char="•"/>
        <a:defRPr kumimoji="0" sz="2133" kern="1200">
          <a:solidFill>
            <a:schemeClr val="tx2"/>
          </a:solidFill>
          <a:latin typeface="+mn-lt"/>
          <a:ea typeface="+mn-ea"/>
          <a:cs typeface="+mn-cs"/>
        </a:defRPr>
      </a:lvl6pPr>
      <a:lvl7pPr marL="2682173" indent="-243834" algn="l" rtl="0" eaLnBrk="1" latinLnBrk="0" hangingPunct="1">
        <a:spcBef>
          <a:spcPct val="20000"/>
        </a:spcBef>
        <a:buClr>
          <a:schemeClr val="accent1">
            <a:tint val="60000"/>
          </a:schemeClr>
        </a:buClr>
        <a:buSzPct val="60000"/>
        <a:buFont typeface="Wingdings"/>
        <a:buChar char=""/>
        <a:defRPr kumimoji="0" sz="1867" kern="1200" baseline="0">
          <a:solidFill>
            <a:schemeClr val="tx2"/>
          </a:solidFill>
          <a:latin typeface="+mn-lt"/>
          <a:ea typeface="+mn-ea"/>
          <a:cs typeface="+mn-cs"/>
        </a:defRPr>
      </a:lvl7pPr>
      <a:lvl8pPr marL="3047924" indent="-243834" algn="l" rtl="0" eaLnBrk="1" latinLnBrk="0" hangingPunct="1">
        <a:spcBef>
          <a:spcPct val="20000"/>
        </a:spcBef>
        <a:buClr>
          <a:schemeClr val="accent2"/>
        </a:buClr>
        <a:buChar char="•"/>
        <a:defRPr kumimoji="0" sz="1867" kern="1200" cap="small" baseline="0">
          <a:solidFill>
            <a:schemeClr val="tx2"/>
          </a:solidFill>
          <a:latin typeface="+mn-lt"/>
          <a:ea typeface="+mn-ea"/>
          <a:cs typeface="+mn-cs"/>
        </a:defRPr>
      </a:lvl8pPr>
      <a:lvl9pPr marL="3413675" indent="-243834" algn="l" rtl="0" eaLnBrk="1" latinLnBrk="0" hangingPunct="1">
        <a:spcBef>
          <a:spcPct val="20000"/>
        </a:spcBef>
        <a:buClr>
          <a:schemeClr val="accent1">
            <a:shade val="75000"/>
          </a:schemeClr>
        </a:buClr>
        <a:buChar char="•"/>
        <a:defRPr kumimoji="0" sz="1867"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3D909978-8754-4018-85FA-EA5C35DA40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9E587EE1-DC09-4113-A805-646417EB4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A54B03AD-7777-46F0-B12B-DD898AC1A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53EC0-3AD7-4A3E-A959-8264EA566ABF}"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29D3EF73-AA2A-410D-B014-CDC422EB06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B8195C5B-B43D-42D3-8A5F-90C1B653F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75768-D7FB-42D1-8DB6-0D523783410F}" type="slidenum">
              <a:rPr lang="zh-CN" altLang="en-US" smtClean="0"/>
              <a:t>‹#›</a:t>
            </a:fld>
            <a:endParaRPr lang="zh-CN" altLang="en-US"/>
          </a:p>
        </p:txBody>
      </p:sp>
    </p:spTree>
    <p:extLst>
      <p:ext uri="{BB962C8B-B14F-4D97-AF65-F5344CB8AC3E}">
        <p14:creationId xmlns:p14="http://schemas.microsoft.com/office/powerpoint/2010/main" val="364291874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480E4-765F-4522-82D9-1A614246D339}" type="datetimeFigureOut">
              <a:rPr lang="zh-CN" altLang="en-US" smtClean="0"/>
              <a:t>2019/6/29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0E443-5A20-4D52-A9AA-A170ED73A3CB}" type="slidenum">
              <a:rPr lang="zh-CN" altLang="en-US" smtClean="0"/>
              <a:t>‹#›</a:t>
            </a:fld>
            <a:endParaRPr lang="zh-CN" altLang="en-US"/>
          </a:p>
        </p:txBody>
      </p:sp>
    </p:spTree>
    <p:extLst>
      <p:ext uri="{BB962C8B-B14F-4D97-AF65-F5344CB8AC3E}">
        <p14:creationId xmlns:p14="http://schemas.microsoft.com/office/powerpoint/2010/main" val="2572279994"/>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2019/6/29</a:t>
            </a:fld>
            <a:endParaRPr lang="zh-CN" altLang="en-US"/>
          </a:p>
        </p:txBody>
      </p:sp>
      <p:sp>
        <p:nvSpPr>
          <p:cNvPr id="5" name="页脚占位符 4"/>
          <p:cNvSpPr>
            <a:spLocks noGrp="1"/>
          </p:cNvSpPr>
          <p:nvPr>
            <p:ph type="ftr" sz="quarter" idx="3"/>
            <p:custDataLst>
              <p:tags r:id="rId1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1366998"/>
      </p:ext>
    </p:extLst>
  </p:cSld>
  <p:clrMap bg1="lt1" tx1="dk1" bg2="lt2" tx2="dk2" accent1="accent1" accent2="accent2" accent3="accent3" accent4="accent4" accent5="accent5" accent6="accent6" hlink="hlink" folHlink="folHlink"/>
  <p:sldLayoutIdLst>
    <p:sldLayoutId id="2147483689" r:id="rId1"/>
    <p:sldLayoutId id="2147483704" r:id="rId2"/>
    <p:sldLayoutId id="2147483705" r:id="rId3"/>
    <p:sldLayoutId id="2147483706" r:id="rId4"/>
    <p:sldLayoutId id="2147483707" r:id="rId5"/>
    <p:sldLayoutId id="2147483714" r:id="rId6"/>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01F8C-9E5F-4C17-81EB-0E31425B3EE8}" type="datetimeFigureOut">
              <a:rPr lang="zh-CN" altLang="en-US" smtClean="0"/>
              <a:t>2019/6/29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C7C34-140D-4D21-959A-40BA57781186}" type="slidenum">
              <a:rPr lang="zh-CN" altLang="en-US" smtClean="0"/>
              <a:t>‹#›</a:t>
            </a:fld>
            <a:endParaRPr lang="zh-CN" altLang="en-US"/>
          </a:p>
        </p:txBody>
      </p:sp>
    </p:spTree>
    <p:extLst>
      <p:ext uri="{BB962C8B-B14F-4D97-AF65-F5344CB8AC3E}">
        <p14:creationId xmlns:p14="http://schemas.microsoft.com/office/powerpoint/2010/main" val="67921297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a:extLst>
              <a:ext uri="{FF2B5EF4-FFF2-40B4-BE49-F238E27FC236}">
                <a16:creationId xmlns="" xmlns:a16="http://schemas.microsoft.com/office/drawing/2014/main" id="{B5277711-360A-4935-A56B-4E465B4C6E9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a:extLst>
              <a:ext uri="{FF2B5EF4-FFF2-40B4-BE49-F238E27FC236}">
                <a16:creationId xmlns="" xmlns:a16="http://schemas.microsoft.com/office/drawing/2014/main" id="{293E4CB8-2601-4318-8876-DEF282BE7D4A}"/>
              </a:ext>
            </a:extLst>
          </p:cNvPr>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a:extLst>
              <a:ext uri="{FF2B5EF4-FFF2-40B4-BE49-F238E27FC236}">
                <a16:creationId xmlns="" xmlns:a16="http://schemas.microsoft.com/office/drawing/2014/main" id="{AFAD0256-B797-4BD8-8AA8-FFA42EC692DF}"/>
              </a:ext>
            </a:extLst>
          </p:cNvPr>
          <p:cNvSpPr>
            <a:spLocks noGrp="1"/>
          </p:cNvSpPr>
          <p:nvPr>
            <p:ph type="dt" sz="half" idx="2"/>
          </p:nvPr>
        </p:nvSpPr>
        <p:spPr>
          <a:xfrm>
            <a:off x="609600" y="6245225"/>
            <a:ext cx="2844800" cy="476250"/>
          </a:xfrm>
          <a:prstGeom prst="rect">
            <a:avLst/>
          </a:prstGeom>
          <a:noFill/>
          <a:ln w="9525">
            <a:noFill/>
          </a:ln>
        </p:spPr>
        <p:txBody>
          <a:bodyPr/>
          <a:lstStyle>
            <a:lvl1pPr>
              <a:defRPr sz="1400" noProof="1"/>
            </a:lvl1pPr>
          </a:lstStyle>
          <a:p>
            <a:endParaRPr lang="zh-CN" altLang="en-US"/>
          </a:p>
        </p:txBody>
      </p:sp>
      <p:sp>
        <p:nvSpPr>
          <p:cNvPr id="1029" name="页脚占位符 1028">
            <a:extLst>
              <a:ext uri="{FF2B5EF4-FFF2-40B4-BE49-F238E27FC236}">
                <a16:creationId xmlns="" xmlns:a16="http://schemas.microsoft.com/office/drawing/2014/main" id="{93875EB8-0F25-4758-BEA1-4F11CDA56EAE}"/>
              </a:ext>
            </a:extLst>
          </p:cNvPr>
          <p:cNvSpPr>
            <a:spLocks noGrp="1"/>
          </p:cNvSpPr>
          <p:nvPr>
            <p:ph type="ftr" sz="quarter" idx="3"/>
          </p:nvPr>
        </p:nvSpPr>
        <p:spPr>
          <a:xfrm>
            <a:off x="4165600" y="6245225"/>
            <a:ext cx="3860800" cy="476250"/>
          </a:xfrm>
          <a:prstGeom prst="rect">
            <a:avLst/>
          </a:prstGeom>
          <a:noFill/>
          <a:ln w="9525">
            <a:noFill/>
          </a:ln>
        </p:spPr>
        <p:txBody>
          <a:bodyPr/>
          <a:lstStyle>
            <a:lvl1pPr algn="ctr">
              <a:defRPr sz="1400" noProof="1"/>
            </a:lvl1pPr>
          </a:lstStyle>
          <a:p>
            <a:endParaRPr lang="zh-CN" altLang="en-US"/>
          </a:p>
        </p:txBody>
      </p:sp>
      <p:sp>
        <p:nvSpPr>
          <p:cNvPr id="1030" name="灯片编号占位符 1029">
            <a:extLst>
              <a:ext uri="{FF2B5EF4-FFF2-40B4-BE49-F238E27FC236}">
                <a16:creationId xmlns="" xmlns:a16="http://schemas.microsoft.com/office/drawing/2014/main" id="{11D24BF2-9EC1-43AB-B6CC-17AF27FE5345}"/>
              </a:ext>
            </a:extLst>
          </p:cNvPr>
          <p:cNvSpPr>
            <a:spLocks noGrp="1"/>
          </p:cNvSpPr>
          <p:nvPr>
            <p:ph type="sldNum" sz="quarter" idx="4"/>
          </p:nvPr>
        </p:nvSpPr>
        <p:spPr>
          <a:xfrm>
            <a:off x="8737600" y="6245225"/>
            <a:ext cx="2844800" cy="476250"/>
          </a:xfrm>
          <a:prstGeom prst="rect">
            <a:avLst/>
          </a:prstGeom>
          <a:noFill/>
          <a:ln w="9525">
            <a:noFill/>
          </a:ln>
        </p:spPr>
        <p:txBody>
          <a:bodyPr/>
          <a:lstStyle>
            <a:lvl1pPr algn="r">
              <a:defRPr sz="1400" noProof="1"/>
            </a:lvl1pPr>
          </a:lstStyle>
          <a:p>
            <a:fld id="{B06DC1AC-CF69-44CF-975A-4DFD054B7CF6}" type="slidenum">
              <a:rPr lang="zh-CN" altLang="en-US"/>
              <a:pPr/>
              <a:t>‹#›</a:t>
            </a:fld>
            <a:endParaRPr lang="zh-CN" altLang="en-US"/>
          </a:p>
        </p:txBody>
      </p:sp>
    </p:spTree>
    <p:extLst>
      <p:ext uri="{BB962C8B-B14F-4D97-AF65-F5344CB8AC3E}">
        <p14:creationId xmlns:p14="http://schemas.microsoft.com/office/powerpoint/2010/main" val="903845263"/>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lvl="1" indent="-285750" algn="l" rtl="0" fontAlgn="base">
        <a:spcBef>
          <a:spcPct val="20000"/>
        </a:spcBef>
        <a:spcAft>
          <a:spcPct val="0"/>
        </a:spcAft>
        <a:buChar char="–"/>
        <a:defRPr sz="2800" kern="1200">
          <a:solidFill>
            <a:schemeClr val="tx1"/>
          </a:solidFill>
          <a:latin typeface="+mn-lt"/>
          <a:ea typeface="+mn-ea"/>
          <a:cs typeface="+mn-cs"/>
        </a:defRPr>
      </a:lvl2pPr>
      <a:lvl3pPr marL="1143000" lvl="2" indent="-228600" algn="l" rtl="0" fontAlgn="base">
        <a:spcBef>
          <a:spcPct val="20000"/>
        </a:spcBef>
        <a:spcAft>
          <a:spcPct val="0"/>
        </a:spcAft>
        <a:buChar char="•"/>
        <a:defRPr sz="2400" kern="1200">
          <a:solidFill>
            <a:schemeClr val="tx1"/>
          </a:solidFill>
          <a:latin typeface="+mn-lt"/>
          <a:ea typeface="+mn-ea"/>
          <a:cs typeface="+mn-cs"/>
        </a:defRPr>
      </a:lvl3pPr>
      <a:lvl4pPr marL="1600200" lvl="3" indent="-228600" algn="l" rtl="0" fontAlgn="base">
        <a:spcBef>
          <a:spcPct val="20000"/>
        </a:spcBef>
        <a:spcAft>
          <a:spcPct val="0"/>
        </a:spcAft>
        <a:buChar char="–"/>
        <a:defRPr sz="2000" kern="1200">
          <a:solidFill>
            <a:schemeClr val="tx1"/>
          </a:solidFill>
          <a:latin typeface="+mn-lt"/>
          <a:ea typeface="+mn-ea"/>
          <a:cs typeface="+mn-cs"/>
        </a:defRPr>
      </a:lvl4pPr>
      <a:lvl5pPr marL="2057400" lvl="4" indent="-228600" algn="l" rtl="0" fontAlgn="base">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B8B9262F-3032-494D-90C0-969EB974C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497F3C3-A9C0-443D-93B0-C20B41F60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7E00BD63-5670-4677-BF00-62DF6209D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t>2019/6/29</a:t>
            </a:fld>
            <a:endParaRPr lang="zh-CN" altLang="en-US"/>
          </a:p>
        </p:txBody>
      </p:sp>
      <p:sp>
        <p:nvSpPr>
          <p:cNvPr id="5" name="页脚占位符 4">
            <a:extLst>
              <a:ext uri="{FF2B5EF4-FFF2-40B4-BE49-F238E27FC236}">
                <a16:creationId xmlns="" xmlns:a16="http://schemas.microsoft.com/office/drawing/2014/main" id="{E40BF3D1-76EF-4DC2-A169-BD021359C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196C5D55-7E5F-4181-A809-C8DC293A1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t>‹#›</a:t>
            </a:fld>
            <a:endParaRPr lang="zh-CN" altLang="en-US"/>
          </a:p>
        </p:txBody>
      </p:sp>
      <p:pic>
        <p:nvPicPr>
          <p:cNvPr id="7" name="图片 6">
            <a:extLst>
              <a:ext uri="{FF2B5EF4-FFF2-40B4-BE49-F238E27FC236}">
                <a16:creationId xmlns="" xmlns:a16="http://schemas.microsoft.com/office/drawing/2014/main" id="{6E7EF003-4D3E-4CC8-8E66-BB9477774304}"/>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rot="5400000">
            <a:off x="2703944" y="-2703945"/>
            <a:ext cx="6858002" cy="12265891"/>
          </a:xfrm>
          <a:prstGeom prst="rect">
            <a:avLst/>
          </a:prstGeom>
        </p:spPr>
      </p:pic>
      <p:pic>
        <p:nvPicPr>
          <p:cNvPr id="8" name="图片 7">
            <a:extLst>
              <a:ext uri="{FF2B5EF4-FFF2-40B4-BE49-F238E27FC236}">
                <a16:creationId xmlns="" xmlns:a16="http://schemas.microsoft.com/office/drawing/2014/main" id="{EF89AFA6-3DE3-4BF5-A91A-477FB646848F}"/>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18874245">
            <a:off x="-1589265" y="604976"/>
            <a:ext cx="4591452" cy="4591452"/>
          </a:xfrm>
          <a:prstGeom prst="rect">
            <a:avLst/>
          </a:prstGeom>
        </p:spPr>
      </p:pic>
      <p:sp>
        <p:nvSpPr>
          <p:cNvPr id="9" name="矩形 8">
            <a:extLst>
              <a:ext uri="{FF2B5EF4-FFF2-40B4-BE49-F238E27FC236}">
                <a16:creationId xmlns="" xmlns:a16="http://schemas.microsoft.com/office/drawing/2014/main" id="{763F993B-02E4-4B77-A399-04BE8C5F4523}"/>
              </a:ext>
            </a:extLst>
          </p:cNvPr>
          <p:cNvSpPr/>
          <p:nvPr userDrawn="1"/>
        </p:nvSpPr>
        <p:spPr>
          <a:xfrm>
            <a:off x="641839" y="281354"/>
            <a:ext cx="10893669" cy="6312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 xmlns:a16="http://schemas.microsoft.com/office/drawing/2014/main" id="{2384EECF-0FCD-45F4-A9F9-5EE45CFA5E13}"/>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18874245">
            <a:off x="9896272" y="3342313"/>
            <a:ext cx="4591452" cy="4591452"/>
          </a:xfrm>
          <a:prstGeom prst="rect">
            <a:avLst/>
          </a:prstGeom>
        </p:spPr>
      </p:pic>
      <p:sp>
        <p:nvSpPr>
          <p:cNvPr id="11" name="矩形 10">
            <a:extLst>
              <a:ext uri="{FF2B5EF4-FFF2-40B4-BE49-F238E27FC236}">
                <a16:creationId xmlns="" xmlns:a16="http://schemas.microsoft.com/office/drawing/2014/main" id="{F92E179E-F909-403D-A155-B4D3A20E8946}"/>
              </a:ext>
            </a:extLst>
          </p:cNvPr>
          <p:cNvSpPr/>
          <p:nvPr userDrawn="1"/>
        </p:nvSpPr>
        <p:spPr>
          <a:xfrm>
            <a:off x="12274062" y="2567354"/>
            <a:ext cx="773723" cy="48885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290054"/>
      </p:ext>
    </p:extLst>
  </p:cSld>
  <p:clrMap bg1="lt1" tx1="dk1" bg2="lt2" tx2="dk2" accent1="accent1" accent2="accent2" accent3="accent3" accent4="accent4" accent5="accent5" accent6="accent6" hlink="hlink" folHlink="folHlink"/>
  <p:sldLayoutIdLst>
    <p:sldLayoutId id="2147483699" r:id="rId1"/>
    <p:sldLayoutId id="2147483708" r:id="rId2"/>
    <p:sldLayoutId id="2147483709" r:id="rId3"/>
    <p:sldLayoutId id="2147483710" r:id="rId4"/>
    <p:sldLayoutId id="2147483711" r:id="rId5"/>
    <p:sldLayoutId id="214748371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42.png"/><Relationship Id="rId4" Type="http://schemas.openxmlformats.org/officeDocument/2006/relationships/notesSlide" Target="../notesSlides/notesSlide9.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8.xml"/><Relationship Id="rId1" Type="http://schemas.openxmlformats.org/officeDocument/2006/relationships/tags" Target="../tags/tag3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9.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0.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0.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jpg"/><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0.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9.xml"/><Relationship Id="rId1" Type="http://schemas.openxmlformats.org/officeDocument/2006/relationships/tags" Target="../tags/tag3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9.xml"/><Relationship Id="rId1" Type="http://schemas.openxmlformats.org/officeDocument/2006/relationships/tags" Target="../tags/tag3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9.xml"/><Relationship Id="rId1" Type="http://schemas.openxmlformats.org/officeDocument/2006/relationships/tags" Target="../tags/tag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1.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1.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8.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7.xml"/><Relationship Id="rId1" Type="http://schemas.openxmlformats.org/officeDocument/2006/relationships/tags" Target="../tags/tag35.xml"/></Relationships>
</file>

<file path=ppt/slides/_rels/slide1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9.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8.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9.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8.xml.rels><?xml version="1.0" encoding="UTF-8" standalone="yes"?>
<Relationships xmlns="http://schemas.openxmlformats.org/package/2006/relationships"><Relationship Id="rId8" Type="http://schemas.openxmlformats.org/officeDocument/2006/relationships/diagramLayout" Target="../diagrams/layout45.xml"/><Relationship Id="rId3" Type="http://schemas.openxmlformats.org/officeDocument/2006/relationships/diagramLayout" Target="../diagrams/layout44.xml"/><Relationship Id="rId7" Type="http://schemas.openxmlformats.org/officeDocument/2006/relationships/diagramData" Target="../diagrams/data45.xml"/><Relationship Id="rId2" Type="http://schemas.openxmlformats.org/officeDocument/2006/relationships/diagramData" Target="../diagrams/data44.xml"/><Relationship Id="rId1" Type="http://schemas.openxmlformats.org/officeDocument/2006/relationships/slideLayout" Target="../slideLayouts/slideLayout18.xml"/><Relationship Id="rId6" Type="http://schemas.microsoft.com/office/2007/relationships/diagramDrawing" Target="../diagrams/drawing44.xml"/><Relationship Id="rId11" Type="http://schemas.microsoft.com/office/2007/relationships/diagramDrawing" Target="../diagrams/drawing45.xml"/><Relationship Id="rId5" Type="http://schemas.openxmlformats.org/officeDocument/2006/relationships/diagramColors" Target="../diagrams/colors44.xml"/><Relationship Id="rId10" Type="http://schemas.openxmlformats.org/officeDocument/2006/relationships/diagramColors" Target="../diagrams/colors45.xml"/><Relationship Id="rId4" Type="http://schemas.openxmlformats.org/officeDocument/2006/relationships/diagramQuickStyle" Target="../diagrams/quickStyle44.xml"/><Relationship Id="rId9" Type="http://schemas.openxmlformats.org/officeDocument/2006/relationships/diagramQuickStyle" Target="../diagrams/quickStyle45.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19.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5.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xml"/><Relationship Id="rId7" Type="http://schemas.openxmlformats.org/officeDocument/2006/relationships/diagramColors" Target="../diagrams/colors16.xml"/><Relationship Id="rId2" Type="http://schemas.openxmlformats.org/officeDocument/2006/relationships/slideLayout" Target="../slideLayouts/slideLayout24.xml"/><Relationship Id="rId1" Type="http://schemas.openxmlformats.org/officeDocument/2006/relationships/tags" Target="../tags/tag18.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1.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1.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xml"/><Relationship Id="rId7" Type="http://schemas.openxmlformats.org/officeDocument/2006/relationships/diagramColors" Target="../diagrams/colors17.xml"/><Relationship Id="rId2" Type="http://schemas.openxmlformats.org/officeDocument/2006/relationships/slideLayout" Target="../slideLayouts/slideLayout24.xml"/><Relationship Id="rId1" Type="http://schemas.openxmlformats.org/officeDocument/2006/relationships/tags" Target="../tags/tag19.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1.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20.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5.png"/><Relationship Id="rId5" Type="http://schemas.openxmlformats.org/officeDocument/2006/relationships/notesSlide" Target="../notesSlides/notesSlide6.xml"/><Relationship Id="rId4"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6.png"/><Relationship Id="rId5" Type="http://schemas.openxmlformats.org/officeDocument/2006/relationships/notesSlide" Target="../notesSlides/notesSlide7.xml"/><Relationship Id="rId4"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8.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8.xml"/><Relationship Id="rId1" Type="http://schemas.openxmlformats.org/officeDocument/2006/relationships/tags" Target="../tags/tag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0.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3.xml"/><Relationship Id="rId1" Type="http://schemas.openxmlformats.org/officeDocument/2006/relationships/vmlDrawing" Target="../drawings/vmlDrawing1.vml"/><Relationship Id="rId5" Type="http://schemas.openxmlformats.org/officeDocument/2006/relationships/image" Target="../media/image37.png"/><Relationship Id="rId4" Type="http://schemas.openxmlformats.org/officeDocument/2006/relationships/image" Target="../media/image36.wmf"/></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47C61C-EF25-47D0-B81C-68B16F457749}"/>
              </a:ext>
            </a:extLst>
          </p:cNvPr>
          <p:cNvSpPr>
            <a:spLocks noGrp="1"/>
          </p:cNvSpPr>
          <p:nvPr>
            <p:ph type="ctrTitle"/>
          </p:nvPr>
        </p:nvSpPr>
        <p:spPr>
          <a:xfrm>
            <a:off x="1110343" y="1122363"/>
            <a:ext cx="9557657" cy="1218066"/>
          </a:xfrm>
        </p:spPr>
        <p:txBody>
          <a:bodyPr>
            <a:normAutofit/>
          </a:bodyPr>
          <a:lstStyle/>
          <a:p>
            <a:pPr algn="ctr"/>
            <a:r>
              <a:rPr lang="zh-CN" altLang="en-US" sz="3200" b="1" dirty="0">
                <a:ea typeface="华文行楷"/>
              </a:rPr>
              <a:t>第一章遗传学导论</a:t>
            </a:r>
            <a:r>
              <a:rPr lang="zh-CN" altLang="en-US" sz="3200" dirty="0">
                <a:ea typeface="华文行楷"/>
              </a:rPr>
              <a:t/>
            </a:r>
            <a:br>
              <a:rPr lang="zh-CN" altLang="en-US" sz="3200" dirty="0">
                <a:ea typeface="华文行楷"/>
              </a:rPr>
            </a:br>
            <a:endParaRPr lang="zh-CN" altLang="en-US" sz="3200" dirty="0">
              <a:ea typeface="华文行楷"/>
            </a:endParaRPr>
          </a:p>
        </p:txBody>
      </p:sp>
      <p:sp>
        <p:nvSpPr>
          <p:cNvPr id="4" name="箭头: 五边形 3">
            <a:extLst>
              <a:ext uri="{FF2B5EF4-FFF2-40B4-BE49-F238E27FC236}">
                <a16:creationId xmlns="" xmlns:a16="http://schemas.microsoft.com/office/drawing/2014/main" id="{51BD79C4-B80D-44E1-B157-967B7325611D}"/>
              </a:ext>
            </a:extLst>
          </p:cNvPr>
          <p:cNvSpPr/>
          <p:nvPr/>
        </p:nvSpPr>
        <p:spPr>
          <a:xfrm>
            <a:off x="-1" y="0"/>
            <a:ext cx="1188000" cy="72000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1</a:t>
            </a:r>
            <a:endParaRPr lang="zh-CN" altLang="en-US" dirty="0"/>
          </a:p>
        </p:txBody>
      </p:sp>
      <p:sp>
        <p:nvSpPr>
          <p:cNvPr id="102" name="TextBox 101"/>
          <p:cNvSpPr txBox="1"/>
          <p:nvPr/>
        </p:nvSpPr>
        <p:spPr>
          <a:xfrm>
            <a:off x="1382485" y="2013858"/>
            <a:ext cx="8991600" cy="3231654"/>
          </a:xfrm>
          <a:prstGeom prst="rect">
            <a:avLst/>
          </a:prstGeom>
          <a:noFill/>
        </p:spPr>
        <p:txBody>
          <a:bodyPr wrap="square" rtlCol="0">
            <a:spAutoFit/>
          </a:bodyPr>
          <a:lstStyle/>
          <a:p>
            <a:pPr algn="just">
              <a:spcAft>
                <a:spcPts val="0"/>
              </a:spcAft>
            </a:pPr>
            <a:r>
              <a:rPr lang="en-US" altLang="zh-CN" kern="100" dirty="0">
                <a:latin typeface="华文行楷" panose="02010800040101010101" pitchFamily="2" charset="-122"/>
                <a:ea typeface="华文行楷" panose="02010800040101010101" pitchFamily="2" charset="-122"/>
                <a:cs typeface="Arial" panose="020B0604020202020204" pitchFamily="34" charset="0"/>
              </a:rPr>
              <a:t>                                            </a:t>
            </a: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2" action="ppaction://hlinksldjump"/>
              </a:rPr>
              <a:t>1·</a:t>
            </a:r>
            <a:r>
              <a:rPr lang="zh-CN" altLang="en-US"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2" action="ppaction://hlinksldjump"/>
              </a:rPr>
              <a:t>遗传学的定义</a:t>
            </a:r>
            <a:endPar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endParaRPr>
          </a:p>
          <a:p>
            <a:pPr algn="just">
              <a:spcAft>
                <a:spcPts val="0"/>
              </a:spcAft>
            </a:pP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rPr>
              <a:t>                                            </a:t>
            </a: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3" action="ppaction://hlinksldjump"/>
              </a:rPr>
              <a:t>2·</a:t>
            </a:r>
            <a:r>
              <a:rPr lang="zh-CN" altLang="en-US"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3" action="ppaction://hlinksldjump"/>
              </a:rPr>
              <a:t>遗传学的主要</a:t>
            </a:r>
            <a:r>
              <a:rPr lang="zh-CN"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3" action="ppaction://hlinksldjump"/>
              </a:rPr>
              <a:t>发展阶段</a:t>
            </a:r>
            <a:endPar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endParaRPr>
          </a:p>
          <a:p>
            <a:pPr algn="just">
              <a:spcAft>
                <a:spcPts val="0"/>
              </a:spcAft>
            </a:pPr>
            <a:r>
              <a:rPr lang="en-US" altLang="zh-CN" kern="100" dirty="0">
                <a:latin typeface="华文行楷" panose="02010800040101010101" pitchFamily="2" charset="-122"/>
                <a:ea typeface="华文行楷" panose="02010800040101010101" pitchFamily="2" charset="-122"/>
                <a:cs typeface="Arial" panose="020B0604020202020204" pitchFamily="34" charset="0"/>
              </a:rPr>
              <a:t>                                            </a:t>
            </a: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4" action="ppaction://hlinksldjump"/>
              </a:rPr>
              <a:t>3·</a:t>
            </a:r>
            <a:r>
              <a:rPr lang="zh-CN" altLang="en-US"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4" action="ppaction://hlinksldjump"/>
              </a:rPr>
              <a:t>遗传学的应用</a:t>
            </a:r>
            <a:endPar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endParaRPr>
          </a:p>
          <a:p>
            <a:pPr algn="just">
              <a:spcAft>
                <a:spcPts val="0"/>
              </a:spcAft>
            </a:pP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rPr>
              <a:t>                                            </a:t>
            </a:r>
            <a:r>
              <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5" action="ppaction://hlinksldjump"/>
              </a:rPr>
              <a:t>4·</a:t>
            </a:r>
            <a:r>
              <a:rPr lang="zh-CN" altLang="en-US"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hlinkClick r:id="rId5" action="ppaction://hlinksldjump"/>
              </a:rPr>
              <a:t>与遗传学有关的生命伦理问题</a:t>
            </a:r>
            <a:endParaRPr lang="en-US" altLang="zh-CN" kern="100" dirty="0">
              <a:solidFill>
                <a:schemeClr val="accent1"/>
              </a:solidFill>
              <a:latin typeface="华文行楷" panose="02010800040101010101" pitchFamily="2" charset="-122"/>
              <a:ea typeface="华文行楷" panose="02010800040101010101" pitchFamily="2" charset="-122"/>
              <a:cs typeface="Arial" panose="020B0604020202020204" pitchFamily="34" charset="0"/>
            </a:endParaRPr>
          </a:p>
          <a:p>
            <a:pPr algn="just">
              <a:spcAft>
                <a:spcPts val="0"/>
              </a:spcAft>
            </a:pPr>
            <a:endParaRPr lang="en-US" altLang="zh-CN" kern="100" dirty="0">
              <a:latin typeface="华文行楷" panose="02010800040101010101" pitchFamily="2" charset="-122"/>
              <a:ea typeface="华文行楷" panose="02010800040101010101" pitchFamily="2" charset="-122"/>
              <a:cs typeface="Arial" panose="020B0604020202020204" pitchFamily="34" charset="0"/>
            </a:endParaRPr>
          </a:p>
          <a:p>
            <a:pPr algn="ctr" defTabSz="457200">
              <a:spcBef>
                <a:spcPct val="0"/>
              </a:spcBef>
              <a:spcAft>
                <a:spcPts val="0"/>
              </a:spcAft>
            </a:pPr>
            <a:r>
              <a:rPr lang="zh-CN" altLang="en-US" sz="3200" b="1" dirty="0">
                <a:solidFill>
                  <a:schemeClr val="accent1"/>
                </a:solidFill>
                <a:latin typeface="+mj-lt"/>
                <a:ea typeface="华文行楷"/>
                <a:cs typeface="+mj-cs"/>
              </a:rPr>
              <a:t> </a:t>
            </a:r>
            <a:endParaRPr lang="en-US" altLang="zh-CN" sz="3200" b="1" dirty="0">
              <a:solidFill>
                <a:schemeClr val="accent1"/>
              </a:solidFill>
              <a:latin typeface="+mj-lt"/>
              <a:ea typeface="华文行楷"/>
              <a:cs typeface="+mj-cs"/>
            </a:endParaRPr>
          </a:p>
          <a:p>
            <a:pPr algn="ctr" defTabSz="457200">
              <a:spcBef>
                <a:spcPct val="0"/>
              </a:spcBef>
              <a:spcAft>
                <a:spcPts val="0"/>
              </a:spcAft>
            </a:pPr>
            <a:endParaRPr lang="en-US" altLang="zh-CN" sz="3200" b="1" dirty="0">
              <a:solidFill>
                <a:schemeClr val="accent1"/>
              </a:solidFill>
              <a:latin typeface="+mj-lt"/>
              <a:ea typeface="华文行楷"/>
              <a:cs typeface="+mj-cs"/>
            </a:endParaRPr>
          </a:p>
          <a:p>
            <a:pPr algn="ctr" defTabSz="457200">
              <a:spcBef>
                <a:spcPct val="0"/>
              </a:spcBef>
              <a:spcAft>
                <a:spcPts val="0"/>
              </a:spcAft>
            </a:pPr>
            <a:r>
              <a:rPr lang="zh-CN" altLang="en-US" sz="3200" b="1" dirty="0">
                <a:solidFill>
                  <a:schemeClr val="accent1"/>
                </a:solidFill>
                <a:latin typeface="+mj-lt"/>
                <a:ea typeface="华文行楷"/>
                <a:cs typeface="+mj-cs"/>
              </a:rPr>
              <a:t>   </a:t>
            </a:r>
            <a:r>
              <a:rPr lang="zh-CN" altLang="en-US" sz="3200" b="1" dirty="0">
                <a:solidFill>
                  <a:schemeClr val="accent1"/>
                </a:solidFill>
                <a:latin typeface="+mj-lt"/>
                <a:ea typeface="华文行楷"/>
                <a:cs typeface="+mj-cs"/>
                <a:hlinkClick r:id="rId6" action="ppaction://hlinksldjump"/>
              </a:rPr>
              <a:t>第十五章遗传与进化</a:t>
            </a:r>
            <a:endParaRPr lang="en-US" altLang="zh-CN" sz="3200" b="1" dirty="0">
              <a:solidFill>
                <a:schemeClr val="accent1"/>
              </a:solidFill>
              <a:latin typeface="+mj-lt"/>
              <a:ea typeface="华文行楷"/>
              <a:cs typeface="+mj-cs"/>
            </a:endParaRPr>
          </a:p>
          <a:p>
            <a:pPr algn="just">
              <a:spcAft>
                <a:spcPts val="0"/>
              </a:spcAft>
            </a:pPr>
            <a:endParaRPr lang="zh-CN" altLang="zh-CN" kern="100" dirty="0">
              <a:latin typeface="华文行楷" panose="02010800040101010101" pitchFamily="2" charset="-122"/>
              <a:ea typeface="华文行楷" panose="02010800040101010101" pitchFamily="2" charset="-122"/>
              <a:cs typeface="Arial" panose="020B0604020202020204" pitchFamily="34" charset="0"/>
            </a:endParaRPr>
          </a:p>
        </p:txBody>
      </p:sp>
    </p:spTree>
    <p:extLst>
      <p:ext uri="{BB962C8B-B14F-4D97-AF65-F5344CB8AC3E}">
        <p14:creationId xmlns:p14="http://schemas.microsoft.com/office/powerpoint/2010/main" val="2430095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8229600" cy="562074"/>
          </a:xfrm>
        </p:spPr>
        <p:txBody>
          <a:bodyPr>
            <a:noAutofit/>
          </a:bodyPr>
          <a:lstStyle/>
          <a:p>
            <a:pPr algn="l">
              <a:spcBef>
                <a:spcPts val="0"/>
              </a:spcBef>
            </a:pPr>
            <a:r>
              <a:rPr lang="zh-CN" altLang="en-US" sz="3600" b="1" dirty="0">
                <a:solidFill>
                  <a:prstClr val="black"/>
                </a:solidFill>
                <a:cs typeface="+mn-cs"/>
              </a:rPr>
              <a:t>适合度检验</a:t>
            </a:r>
            <a:endParaRPr lang="zh-CN" altLang="en-US" sz="3600" dirty="0"/>
          </a:p>
        </p:txBody>
      </p:sp>
      <p:sp>
        <p:nvSpPr>
          <p:cNvPr id="3" name="内容占位符 2"/>
          <p:cNvSpPr>
            <a:spLocks noGrp="1"/>
          </p:cNvSpPr>
          <p:nvPr>
            <p:ph idx="1"/>
          </p:nvPr>
        </p:nvSpPr>
        <p:spPr>
          <a:xfrm>
            <a:off x="1631504" y="908720"/>
            <a:ext cx="8640960" cy="5688632"/>
          </a:xfrm>
        </p:spPr>
        <p:txBody>
          <a:bodyPr>
            <a:noAutofit/>
          </a:bodyPr>
          <a:lstStyle/>
          <a:p>
            <a:pPr>
              <a:lnSpc>
                <a:spcPct val="150000"/>
              </a:lnSpc>
            </a:pPr>
            <a:r>
              <a:rPr lang="zh-CN" altLang="en-US" sz="2200" dirty="0"/>
              <a:t>适合度检验（或卡平方</a:t>
            </a:r>
            <a:r>
              <a:rPr lang="el-GR" altLang="zh-CN" sz="2200" dirty="0"/>
              <a:t>χ2</a:t>
            </a:r>
            <a:r>
              <a:rPr lang="zh-CN" altLang="en-US" sz="2200" dirty="0"/>
              <a:t>检验）是一种统计学检验方法，它是指测验或观察中出现的实际次数与某种理论或预期出现的理论次数是否相符合。</a:t>
            </a:r>
            <a:endParaRPr lang="en-US" altLang="zh-CN" sz="2200" dirty="0"/>
          </a:p>
          <a:p>
            <a:pPr>
              <a:lnSpc>
                <a:spcPct val="150000"/>
              </a:lnSpc>
            </a:pPr>
            <a:r>
              <a:rPr lang="en-US" altLang="zh-CN" sz="2200" b="1" dirty="0">
                <a:solidFill>
                  <a:srgbClr val="FF0000"/>
                </a:solidFill>
              </a:rPr>
              <a:t>χ2 = ∑[(</a:t>
            </a:r>
            <a:r>
              <a:rPr lang="zh-CN" altLang="en-US" sz="2200" b="1" dirty="0">
                <a:solidFill>
                  <a:srgbClr val="FF0000"/>
                </a:solidFill>
              </a:rPr>
              <a:t>实得数</a:t>
            </a:r>
            <a:r>
              <a:rPr lang="en-US" altLang="zh-CN" sz="2200" b="1" dirty="0">
                <a:solidFill>
                  <a:srgbClr val="FF0000"/>
                </a:solidFill>
              </a:rPr>
              <a:t>-</a:t>
            </a:r>
            <a:r>
              <a:rPr lang="zh-CN" altLang="en-US" sz="2200" b="1" dirty="0">
                <a:solidFill>
                  <a:srgbClr val="FF0000"/>
                </a:solidFill>
              </a:rPr>
              <a:t>预期数</a:t>
            </a:r>
            <a:r>
              <a:rPr lang="en-US" altLang="zh-CN" sz="2200" b="1" dirty="0">
                <a:solidFill>
                  <a:srgbClr val="FF0000"/>
                </a:solidFill>
              </a:rPr>
              <a:t>) 2 /</a:t>
            </a:r>
            <a:r>
              <a:rPr lang="zh-CN" altLang="en-US" sz="2200" b="1" dirty="0">
                <a:solidFill>
                  <a:srgbClr val="FF0000"/>
                </a:solidFill>
              </a:rPr>
              <a:t>预期数</a:t>
            </a:r>
            <a:r>
              <a:rPr lang="en-US" altLang="zh-CN" sz="2200" b="1" dirty="0">
                <a:solidFill>
                  <a:srgbClr val="FF0000"/>
                </a:solidFill>
              </a:rPr>
              <a:t>] </a:t>
            </a:r>
          </a:p>
          <a:p>
            <a:pPr>
              <a:lnSpc>
                <a:spcPct val="150000"/>
              </a:lnSpc>
            </a:pPr>
            <a:r>
              <a:rPr lang="zh-CN" altLang="en-US" sz="2200" dirty="0"/>
              <a:t>查</a:t>
            </a:r>
            <a:r>
              <a:rPr lang="el-GR" altLang="zh-CN" sz="2200" dirty="0"/>
              <a:t>χ2</a:t>
            </a:r>
            <a:r>
              <a:rPr lang="zh-CN" altLang="en-US" sz="2200" dirty="0"/>
              <a:t>数值表，表中</a:t>
            </a:r>
            <a:r>
              <a:rPr lang="en-US" altLang="zh-CN" sz="2200" dirty="0"/>
              <a:t>P</a:t>
            </a:r>
            <a:r>
              <a:rPr lang="zh-CN" altLang="en-US" sz="2200" dirty="0"/>
              <a:t>指有同样偏差或更大偏差的积加概率；</a:t>
            </a:r>
            <a:r>
              <a:rPr lang="en-US" altLang="zh-CN" sz="2200" dirty="0"/>
              <a:t>n</a:t>
            </a:r>
            <a:r>
              <a:rPr lang="zh-CN" altLang="en-US" sz="2200" dirty="0"/>
              <a:t>表示自由度，指在各项预期值决定后，实得数中能自由变动的项目，一般等于子代分类数减</a:t>
            </a:r>
            <a:r>
              <a:rPr lang="en-US" altLang="zh-CN" sz="2200" dirty="0"/>
              <a:t>1</a:t>
            </a:r>
            <a:r>
              <a:rPr lang="zh-CN" altLang="en-US" sz="2200" dirty="0"/>
              <a:t>。</a:t>
            </a:r>
          </a:p>
          <a:p>
            <a:pPr>
              <a:lnSpc>
                <a:spcPct val="150000"/>
              </a:lnSpc>
            </a:pPr>
            <a:r>
              <a:rPr lang="zh-CN" altLang="en-US" sz="2200" dirty="0"/>
              <a:t>实际与理论偏离越大，</a:t>
            </a:r>
            <a:r>
              <a:rPr lang="en-US" altLang="zh-CN" sz="2200" dirty="0"/>
              <a:t>P</a:t>
            </a:r>
            <a:r>
              <a:rPr lang="zh-CN" altLang="en-US" sz="2200" dirty="0"/>
              <a:t>值越小</a:t>
            </a:r>
          </a:p>
          <a:p>
            <a:pPr>
              <a:lnSpc>
                <a:spcPct val="150000"/>
              </a:lnSpc>
            </a:pPr>
            <a:r>
              <a:rPr lang="en-US" altLang="zh-CN" sz="2200" dirty="0"/>
              <a:t>P&lt;0.05</a:t>
            </a:r>
            <a:r>
              <a:rPr lang="zh-CN" altLang="en-US" sz="2200" dirty="0"/>
              <a:t>时，实际与理论预期不符，拒绝理论</a:t>
            </a:r>
          </a:p>
          <a:p>
            <a:pPr>
              <a:lnSpc>
                <a:spcPct val="150000"/>
              </a:lnSpc>
            </a:pPr>
            <a:r>
              <a:rPr lang="en-US" altLang="zh-CN" sz="2200" dirty="0"/>
              <a:t>P&gt;0.05</a:t>
            </a:r>
            <a:r>
              <a:rPr lang="zh-CN" altLang="en-US" sz="2200" dirty="0"/>
              <a:t>时，实际与理论预期相符，接受理论</a:t>
            </a:r>
          </a:p>
          <a:p>
            <a:pPr>
              <a:lnSpc>
                <a:spcPct val="170000"/>
              </a:lnSpc>
            </a:pPr>
            <a:endParaRPr lang="zh-CN" altLang="en-US" sz="2000" dirty="0"/>
          </a:p>
        </p:txBody>
      </p:sp>
    </p:spTree>
    <p:extLst>
      <p:ext uri="{BB962C8B-B14F-4D97-AF65-F5344CB8AC3E}">
        <p14:creationId xmlns:p14="http://schemas.microsoft.com/office/powerpoint/2010/main" val="335377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35560" y="980728"/>
            <a:ext cx="7992888" cy="4767972"/>
          </a:xfrm>
        </p:spPr>
        <p:txBody>
          <a:bodyPr>
            <a:normAutofit/>
          </a:bodyPr>
          <a:lstStyle/>
          <a:p>
            <a:pPr marL="0" indent="0">
              <a:buNone/>
            </a:pPr>
            <a:r>
              <a:rPr lang="en-US" altLang="zh-CN" sz="2000" dirty="0">
                <a:latin typeface="+mn-ea"/>
              </a:rPr>
              <a:t>1.</a:t>
            </a:r>
            <a:r>
              <a:rPr lang="zh-CN" altLang="en-US" sz="2000" b="1" dirty="0">
                <a:latin typeface="+mn-ea"/>
              </a:rPr>
              <a:t>诱导基因</a:t>
            </a:r>
            <a:r>
              <a:rPr lang="zh-CN" altLang="en-US" sz="2000" dirty="0">
                <a:latin typeface="+mn-ea"/>
              </a:rPr>
              <a:t>：  在有诱导物（如乳糖）存在时，才被诱导表达的基因</a:t>
            </a:r>
            <a:endParaRPr lang="en-US" altLang="zh-CN" sz="2000" dirty="0">
              <a:latin typeface="+mn-ea"/>
            </a:endParaRPr>
          </a:p>
          <a:p>
            <a:pPr marL="0" indent="0">
              <a:buNone/>
            </a:pPr>
            <a:r>
              <a:rPr lang="zh-CN" altLang="en-US" sz="2000" dirty="0">
                <a:latin typeface="+mn-ea"/>
              </a:rPr>
              <a:t>  </a:t>
            </a:r>
            <a:r>
              <a:rPr lang="zh-CN" altLang="en-US" sz="2000" b="1" dirty="0">
                <a:latin typeface="+mn-ea"/>
              </a:rPr>
              <a:t>组成型基因</a:t>
            </a:r>
            <a:r>
              <a:rPr lang="zh-CN" altLang="en-US" sz="2000" dirty="0">
                <a:latin typeface="+mn-ea"/>
              </a:rPr>
              <a:t>：总是能表达，且其合成速率不受环境变化或代谢状态的影响的基因</a:t>
            </a:r>
            <a:endParaRPr lang="en-US" altLang="zh-CN" sz="2000" dirty="0">
              <a:latin typeface="+mn-ea"/>
            </a:endParaRPr>
          </a:p>
          <a:p>
            <a:pPr marL="0" indent="0">
              <a:buNone/>
            </a:pPr>
            <a:r>
              <a:rPr lang="en-US" altLang="zh-CN" sz="2000" dirty="0">
                <a:latin typeface="+mn-ea"/>
              </a:rPr>
              <a:t>2.</a:t>
            </a:r>
            <a:r>
              <a:rPr lang="zh-CN" altLang="en-US" sz="1800" dirty="0">
                <a:latin typeface="+mn-ea"/>
              </a:rPr>
              <a:t>调节基因在机能上有活性或被抑制，是由邻接于结构基因一端的</a:t>
            </a:r>
            <a:r>
              <a:rPr lang="zh-CN" altLang="en-US" sz="2000" b="1" dirty="0">
                <a:latin typeface="+mn-ea"/>
              </a:rPr>
              <a:t>操纵基因</a:t>
            </a:r>
            <a:r>
              <a:rPr lang="zh-CN" altLang="en-US" sz="1800" dirty="0">
                <a:latin typeface="+mn-ea"/>
              </a:rPr>
              <a:t>所控制的。操纵基因是蛋白结合位点，不编码产物。这种类型的序列叫做</a:t>
            </a:r>
            <a:endParaRPr lang="en-US" altLang="zh-CN" sz="1800" dirty="0">
              <a:latin typeface="+mn-ea"/>
            </a:endParaRPr>
          </a:p>
          <a:p>
            <a:pPr marL="0" indent="0">
              <a:buNone/>
            </a:pPr>
            <a:r>
              <a:rPr lang="zh-CN" altLang="en-US" sz="1800" b="1" dirty="0">
                <a:latin typeface="+mn-ea"/>
              </a:rPr>
              <a:t>顺式作用位点</a:t>
            </a:r>
            <a:r>
              <a:rPr lang="zh-CN" altLang="en-US" sz="1800" dirty="0">
                <a:latin typeface="+mn-ea"/>
              </a:rPr>
              <a:t>，仅影响临近基因的表达</a:t>
            </a:r>
            <a:endParaRPr lang="en-US" altLang="zh-CN" sz="2000" dirty="0">
              <a:latin typeface="+mn-ea"/>
            </a:endParaRPr>
          </a:p>
          <a:p>
            <a:pPr marL="0" indent="0">
              <a:buNone/>
            </a:pPr>
            <a:r>
              <a:rPr lang="zh-CN" altLang="en-US" sz="2000" b="1" dirty="0">
                <a:latin typeface="+mn-ea"/>
              </a:rPr>
              <a:t>操纵子</a:t>
            </a:r>
            <a:r>
              <a:rPr lang="zh-CN" altLang="en-US" sz="2000" dirty="0">
                <a:latin typeface="+mn-ea"/>
              </a:rPr>
              <a:t>：在单一操纵基因控制下的一群邻接的结构基因总结构，是基因表达的协同单位。</a:t>
            </a:r>
            <a:endParaRPr lang="en-US" altLang="zh-CN" sz="2000" dirty="0">
              <a:latin typeface="+mn-ea"/>
            </a:endParaRPr>
          </a:p>
          <a:p>
            <a:pPr marL="0" indent="0">
              <a:buNone/>
            </a:pPr>
            <a:r>
              <a:rPr lang="zh-CN" altLang="en-US" sz="2000" dirty="0">
                <a:latin typeface="+mn-ea"/>
              </a:rPr>
              <a:t>操纵子的控制区包括</a:t>
            </a:r>
            <a:r>
              <a:rPr lang="zh-CN" altLang="en-US" sz="2000" b="1" dirty="0">
                <a:latin typeface="+mn-ea"/>
              </a:rPr>
              <a:t>操纵基因和启动子</a:t>
            </a:r>
            <a:r>
              <a:rPr lang="zh-CN" altLang="en-US" sz="2000" dirty="0">
                <a:latin typeface="+mn-ea"/>
              </a:rPr>
              <a:t>（包括</a:t>
            </a:r>
            <a:r>
              <a:rPr lang="en-US" altLang="zh-CN" sz="2000" dirty="0">
                <a:latin typeface="+mn-ea"/>
              </a:rPr>
              <a:t>RNA</a:t>
            </a:r>
            <a:r>
              <a:rPr lang="zh-CN" altLang="en-US" sz="2000" dirty="0">
                <a:latin typeface="+mn-ea"/>
              </a:rPr>
              <a:t>聚合酶结合位点和</a:t>
            </a:r>
            <a:r>
              <a:rPr lang="en-US" altLang="zh-CN" sz="2000" dirty="0" err="1">
                <a:latin typeface="+mn-ea"/>
              </a:rPr>
              <a:t>cAMP</a:t>
            </a:r>
            <a:r>
              <a:rPr lang="zh-CN" altLang="en-US" sz="2000" dirty="0">
                <a:latin typeface="+mn-ea"/>
              </a:rPr>
              <a:t>受体蛋白</a:t>
            </a:r>
            <a:r>
              <a:rPr lang="en-US" altLang="zh-CN" sz="2000" dirty="0">
                <a:latin typeface="+mn-ea"/>
              </a:rPr>
              <a:t>(CRP)</a:t>
            </a:r>
            <a:r>
              <a:rPr lang="zh-CN" altLang="en-US" sz="2000" dirty="0">
                <a:latin typeface="+mn-ea"/>
              </a:rPr>
              <a:t>结合位点）</a:t>
            </a:r>
            <a:endParaRPr lang="en-US" altLang="zh-CN" sz="2000" dirty="0">
              <a:latin typeface="+mn-ea"/>
            </a:endParaRPr>
          </a:p>
          <a:p>
            <a:pPr marL="0" indent="0">
              <a:buNone/>
            </a:pPr>
            <a:r>
              <a:rPr lang="zh-CN" altLang="en-US" sz="1800" b="1" dirty="0">
                <a:latin typeface="+mn-ea"/>
              </a:rPr>
              <a:t>分解代谢产物阻遏</a:t>
            </a:r>
            <a:r>
              <a:rPr lang="zh-CN" altLang="en-US" sz="1800" dirty="0">
                <a:latin typeface="+mn-ea"/>
              </a:rPr>
              <a:t>调控大肠杆菌优先利用葡萄糖而后再利用乳糖的“二次生长”</a:t>
            </a:r>
            <a:endParaRPr lang="en-US" altLang="zh-CN" sz="1800" dirty="0">
              <a:latin typeface="+mn-ea"/>
            </a:endParaRPr>
          </a:p>
          <a:p>
            <a:pPr marL="0" indent="0">
              <a:buNone/>
            </a:pPr>
            <a:r>
              <a:rPr lang="zh-CN" altLang="en-US" sz="1800" dirty="0">
                <a:latin typeface="+mn-ea"/>
              </a:rPr>
              <a:t>缺乏葡萄糖时，在腺苷酸化酶的作用下由</a:t>
            </a:r>
            <a:r>
              <a:rPr lang="en-US" altLang="zh-CN" sz="1800" dirty="0">
                <a:latin typeface="+mn-ea"/>
              </a:rPr>
              <a:t>ATP</a:t>
            </a:r>
            <a:r>
              <a:rPr lang="zh-CN" altLang="en-US" sz="1800" dirty="0">
                <a:latin typeface="+mn-ea"/>
              </a:rPr>
              <a:t>合成</a:t>
            </a:r>
            <a:r>
              <a:rPr lang="en-US" altLang="zh-CN" sz="1800" dirty="0" err="1">
                <a:latin typeface="+mn-ea"/>
              </a:rPr>
              <a:t>cAMP</a:t>
            </a:r>
            <a:r>
              <a:rPr lang="zh-CN" altLang="en-US" sz="1800" dirty="0">
                <a:latin typeface="+mn-ea"/>
              </a:rPr>
              <a:t>，形成</a:t>
            </a:r>
            <a:r>
              <a:rPr lang="en-US" altLang="zh-CN" sz="1800" dirty="0" err="1">
                <a:latin typeface="+mn-ea"/>
              </a:rPr>
              <a:t>cAMP</a:t>
            </a:r>
            <a:r>
              <a:rPr lang="en-US" altLang="zh-CN" sz="1800" dirty="0">
                <a:latin typeface="+mn-ea"/>
              </a:rPr>
              <a:t>-CRP</a:t>
            </a:r>
            <a:r>
              <a:rPr lang="zh-CN" altLang="en-US" sz="1800" dirty="0">
                <a:latin typeface="+mn-ea"/>
              </a:rPr>
              <a:t>复合物，促进</a:t>
            </a:r>
            <a:r>
              <a:rPr lang="en-US" altLang="zh-CN" sz="1800" dirty="0">
                <a:latin typeface="+mn-ea"/>
              </a:rPr>
              <a:t>CRP</a:t>
            </a:r>
            <a:r>
              <a:rPr lang="zh-CN" altLang="en-US" sz="1800" dirty="0">
                <a:latin typeface="+mn-ea"/>
              </a:rPr>
              <a:t>和</a:t>
            </a:r>
            <a:r>
              <a:rPr lang="en-US" altLang="zh-CN" sz="1800" dirty="0">
                <a:latin typeface="+mn-ea"/>
              </a:rPr>
              <a:t>CRP</a:t>
            </a:r>
            <a:r>
              <a:rPr lang="zh-CN" altLang="en-US" sz="1800">
                <a:latin typeface="+mn-ea"/>
              </a:rPr>
              <a:t>结合位点的结合从</a:t>
            </a:r>
            <a:r>
              <a:rPr lang="zh-CN" altLang="en-US" sz="1800" dirty="0">
                <a:latin typeface="+mn-ea"/>
              </a:rPr>
              <a:t>而激活操纵子的转录。而葡萄糖存在时，腺苷酸化酶失活，导致</a:t>
            </a:r>
            <a:r>
              <a:rPr lang="en-US" altLang="zh-CN" sz="1800" dirty="0" err="1">
                <a:latin typeface="+mn-ea"/>
              </a:rPr>
              <a:t>cAMP</a:t>
            </a:r>
            <a:r>
              <a:rPr lang="zh-CN" altLang="en-US" sz="1800" dirty="0">
                <a:latin typeface="+mn-ea"/>
              </a:rPr>
              <a:t>数量极少，不能激活操纵子。</a:t>
            </a:r>
            <a:endParaRPr lang="en-US" altLang="zh-CN" sz="1800" dirty="0">
              <a:latin typeface="+mn-ea"/>
            </a:endParaRPr>
          </a:p>
          <a:p>
            <a:pPr marL="0" indent="0">
              <a:buNone/>
            </a:pPr>
            <a:endParaRPr lang="zh-CN" altLang="en-US" sz="2000" dirty="0">
              <a:latin typeface="+mn-ea"/>
            </a:endParaRPr>
          </a:p>
        </p:txBody>
      </p:sp>
      <p:sp>
        <p:nvSpPr>
          <p:cNvPr id="4" name="标题 3"/>
          <p:cNvSpPr>
            <a:spLocks noGrp="1"/>
          </p:cNvSpPr>
          <p:nvPr>
            <p:ph type="title"/>
          </p:nvPr>
        </p:nvSpPr>
        <p:spPr>
          <a:xfrm>
            <a:off x="1981200" y="274638"/>
            <a:ext cx="8075240" cy="634082"/>
          </a:xfrm>
        </p:spPr>
        <p:txBody>
          <a:bodyPr>
            <a:normAutofit/>
          </a:bodyPr>
          <a:lstStyle/>
          <a:p>
            <a:r>
              <a:rPr lang="en-US" altLang="zh-CN" sz="3600" dirty="0"/>
              <a:t>10.2 </a:t>
            </a:r>
            <a:r>
              <a:rPr lang="zh-CN" altLang="en-US" sz="3600" dirty="0"/>
              <a:t>原核基因的表达调控</a:t>
            </a:r>
            <a:endParaRPr lang="en-US" altLang="zh-CN" sz="3600" dirty="0"/>
          </a:p>
        </p:txBody>
      </p:sp>
      <p:sp>
        <p:nvSpPr>
          <p:cNvPr id="2" name="页脚占位符 1"/>
          <p:cNvSpPr>
            <a:spLocks noGrp="1"/>
          </p:cNvSpPr>
          <p:nvPr>
            <p:ph type="ftr" sz="quarter" idx="11"/>
          </p:nvPr>
        </p:nvSpPr>
        <p:spPr/>
        <p:txBody>
          <a:bodyPr/>
          <a:lstStyle/>
          <a:p>
            <a:r>
              <a:rPr lang="zh-CN" altLang="en-US"/>
              <a:t>第十章 基因表达的调控机制</a:t>
            </a:r>
          </a:p>
        </p:txBody>
      </p:sp>
    </p:spTree>
    <p:extLst>
      <p:ext uri="{BB962C8B-B14F-4D97-AF65-F5344CB8AC3E}">
        <p14:creationId xmlns:p14="http://schemas.microsoft.com/office/powerpoint/2010/main" val="1514922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03512" y="404664"/>
            <a:ext cx="2881746" cy="5616624"/>
          </a:xfrm>
        </p:spPr>
        <p:txBody>
          <a:bodyPr>
            <a:normAutofit/>
          </a:bodyPr>
          <a:lstStyle/>
          <a:p>
            <a:pPr marL="0" indent="0">
              <a:buNone/>
            </a:pPr>
            <a:r>
              <a:rPr lang="en-US" altLang="zh-CN" dirty="0"/>
              <a:t>10.2.1</a:t>
            </a:r>
            <a:r>
              <a:rPr lang="zh-CN" altLang="en-US" dirty="0"/>
              <a:t>乳糖操纵子</a:t>
            </a:r>
            <a:endParaRPr lang="en-US" altLang="zh-CN" dirty="0"/>
          </a:p>
          <a:p>
            <a:pPr marL="0" indent="0">
              <a:buNone/>
            </a:pPr>
            <a:r>
              <a:rPr lang="en-US" altLang="zh-CN" sz="1800" b="1" i="1" dirty="0">
                <a:latin typeface="+mn-ea"/>
              </a:rPr>
              <a:t>  </a:t>
            </a:r>
            <a:r>
              <a:rPr lang="en-US" altLang="zh-CN" sz="1800" i="1" dirty="0" err="1">
                <a:latin typeface="+mn-ea"/>
              </a:rPr>
              <a:t>lacI</a:t>
            </a:r>
            <a:r>
              <a:rPr lang="en-US" altLang="zh-CN" sz="1800" i="1" dirty="0">
                <a:latin typeface="+mn-ea"/>
              </a:rPr>
              <a:t> </a:t>
            </a:r>
            <a:r>
              <a:rPr lang="zh-CN" altLang="en-US" sz="1800" dirty="0">
                <a:latin typeface="+mn-ea"/>
              </a:rPr>
              <a:t>基因能产生</a:t>
            </a:r>
            <a:r>
              <a:rPr lang="en-US" altLang="zh-CN" sz="1800" dirty="0">
                <a:latin typeface="+mn-ea"/>
              </a:rPr>
              <a:t>360</a:t>
            </a:r>
            <a:r>
              <a:rPr lang="zh-CN" altLang="en-US" sz="1800" dirty="0">
                <a:latin typeface="+mn-ea"/>
              </a:rPr>
              <a:t>个氨基酸阻遏物，有活性的阻遏蛋白为四聚体。</a:t>
            </a:r>
            <a:endParaRPr lang="en-US" altLang="zh-CN" sz="1800" dirty="0">
              <a:latin typeface="+mn-ea"/>
            </a:endParaRPr>
          </a:p>
          <a:p>
            <a:pPr marL="0" indent="0">
              <a:buNone/>
            </a:pPr>
            <a:r>
              <a:rPr lang="zh-CN" altLang="en-US" sz="1800" dirty="0">
                <a:latin typeface="+mn-ea"/>
              </a:rPr>
              <a:t>  无乳糖时阻遏蛋白与操纵基因结合，阻断</a:t>
            </a:r>
            <a:r>
              <a:rPr lang="en-US" altLang="zh-CN" sz="1800" dirty="0">
                <a:latin typeface="+mn-ea"/>
              </a:rPr>
              <a:t>RNA</a:t>
            </a:r>
            <a:r>
              <a:rPr lang="zh-CN" altLang="en-US" sz="1800" dirty="0">
                <a:latin typeface="+mn-ea"/>
              </a:rPr>
              <a:t>聚合酶与操纵基因的结合。</a:t>
            </a:r>
            <a:endParaRPr lang="en-US" altLang="zh-CN" sz="1800" dirty="0">
              <a:latin typeface="+mn-ea"/>
            </a:endParaRPr>
          </a:p>
          <a:p>
            <a:pPr marL="0" indent="0">
              <a:buNone/>
            </a:pPr>
            <a:r>
              <a:rPr lang="zh-CN" altLang="en-US" sz="1800" dirty="0">
                <a:latin typeface="Cambria" panose="02040503050406030204" pitchFamily="18" charset="0"/>
              </a:rPr>
              <a:t>    有乳糖时，乳糖与阻遏蛋白形成复合物使其失活并从操纵基因上脱落下来，基因开放，转录出多顺反子</a:t>
            </a:r>
            <a:r>
              <a:rPr lang="en-US" altLang="zh-CN" sz="1800" dirty="0">
                <a:latin typeface="Cambria" panose="02040503050406030204" pitchFamily="18" charset="0"/>
              </a:rPr>
              <a:t>mRNA</a:t>
            </a:r>
            <a:r>
              <a:rPr lang="zh-CN" altLang="en-US" sz="1800" dirty="0">
                <a:latin typeface="Cambria" panose="02040503050406030204" pitchFamily="18" charset="0"/>
              </a:rPr>
              <a:t>，继而翻译出三种相关酶。</a:t>
            </a:r>
            <a:endParaRPr lang="en-US" altLang="zh-CN" sz="1800" dirty="0">
              <a:latin typeface="Cambria" panose="02040503050406030204" pitchFamily="18" charset="0"/>
            </a:endParaRPr>
          </a:p>
          <a:p>
            <a:pPr marL="0" indent="0">
              <a:buNone/>
            </a:pPr>
            <a:r>
              <a:rPr lang="en-US" altLang="zh-CN" sz="1800" dirty="0" err="1">
                <a:latin typeface="Cambria" panose="02040503050406030204" pitchFamily="18" charset="0"/>
              </a:rPr>
              <a:t>cAMP</a:t>
            </a:r>
            <a:r>
              <a:rPr lang="en-US" altLang="zh-CN" sz="1800" dirty="0">
                <a:latin typeface="Cambria" panose="02040503050406030204" pitchFamily="18" charset="0"/>
              </a:rPr>
              <a:t>-CRP</a:t>
            </a:r>
            <a:r>
              <a:rPr lang="zh-CN" altLang="en-US" sz="1800" dirty="0">
                <a:latin typeface="Cambria" panose="02040503050406030204" pitchFamily="18" charset="0"/>
              </a:rPr>
              <a:t>复合物与</a:t>
            </a:r>
            <a:r>
              <a:rPr lang="en-US" altLang="zh-CN" sz="1800" dirty="0">
                <a:latin typeface="Cambria" panose="02040503050406030204" pitchFamily="18" charset="0"/>
              </a:rPr>
              <a:t>CRP</a:t>
            </a:r>
            <a:r>
              <a:rPr lang="zh-CN" altLang="en-US" sz="1800" dirty="0">
                <a:latin typeface="Cambria" panose="02040503050406030204" pitchFamily="18" charset="0"/>
              </a:rPr>
              <a:t>位点的结合创造了</a:t>
            </a:r>
            <a:r>
              <a:rPr lang="en-US" altLang="zh-CN" sz="1800" dirty="0">
                <a:latin typeface="Cambria" panose="02040503050406030204" pitchFamily="18" charset="0"/>
              </a:rPr>
              <a:t>RNA</a:t>
            </a:r>
            <a:r>
              <a:rPr lang="zh-CN" altLang="en-US" sz="1800" dirty="0">
                <a:latin typeface="Cambria" panose="02040503050406030204" pitchFamily="18" charset="0"/>
              </a:rPr>
              <a:t>聚合酶与启动子结合的条件，促进基因转录的起始。</a:t>
            </a:r>
            <a:endParaRPr lang="en-US" altLang="zh-CN" sz="1800" dirty="0">
              <a:latin typeface="Cambria" panose="02040503050406030204" pitchFamily="18" charset="0"/>
            </a:endParaRPr>
          </a:p>
        </p:txBody>
      </p:sp>
      <p:sp>
        <p:nvSpPr>
          <p:cNvPr id="4" name="页脚占位符 3"/>
          <p:cNvSpPr>
            <a:spLocks noGrp="1"/>
          </p:cNvSpPr>
          <p:nvPr>
            <p:ph type="ftr" sz="quarter" idx="11"/>
          </p:nvPr>
        </p:nvSpPr>
        <p:spPr/>
        <p:txBody>
          <a:bodyPr/>
          <a:lstStyle/>
          <a:p>
            <a:r>
              <a:rPr lang="zh-CN" altLang="en-US"/>
              <a:t>第十章 基因表达的调控机制</a:t>
            </a:r>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21965" r="10973"/>
          <a:stretch/>
        </p:blipFill>
        <p:spPr>
          <a:xfrm>
            <a:off x="4816083" y="22312"/>
            <a:ext cx="5532241" cy="6637134"/>
          </a:xfrm>
          <a:prstGeom prst="rect">
            <a:avLst/>
          </a:prstGeom>
        </p:spPr>
      </p:pic>
    </p:spTree>
    <p:extLst>
      <p:ext uri="{BB962C8B-B14F-4D97-AF65-F5344CB8AC3E}">
        <p14:creationId xmlns:p14="http://schemas.microsoft.com/office/powerpoint/2010/main" val="1487567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custDataLst>
              <p:tags r:id="rId2"/>
            </p:custDataLst>
          </p:nvPr>
        </p:nvSpPr>
        <p:spPr>
          <a:xfrm>
            <a:off x="669925" y="1067435"/>
            <a:ext cx="10852150" cy="5214620"/>
          </a:xfrm>
        </p:spPr>
        <p:txBody>
          <a:bodyPr>
            <a:scene3d>
              <a:camera prst="orthographicFront"/>
              <a:lightRig rig="threePt" dir="t"/>
            </a:scene3d>
          </a:bodyPr>
          <a:lstStyle/>
          <a:p>
            <a:pPr marL="0" indent="0" algn="ctr">
              <a:lnSpc>
                <a:spcPct val="130000"/>
              </a:lnSpc>
              <a:buNone/>
            </a:pPr>
            <a:r>
              <a:rPr lang="zh-CN" altLang="en-US" sz="2800" dirty="0">
                <a:ln w="22225">
                  <a:solidFill>
                    <a:schemeClr val="accent2"/>
                  </a:solidFill>
                  <a:prstDash val="solid"/>
                </a:ln>
                <a:solidFill>
                  <a:schemeClr val="accent2">
                    <a:lumMod val="40000"/>
                    <a:lumOff val="60000"/>
                  </a:schemeClr>
                </a:solidFill>
                <a:effectLst/>
              </a:rPr>
              <a:t>色氨酸操纵子(tryptophan operon) </a:t>
            </a:r>
          </a:p>
        </p:txBody>
      </p:sp>
      <p:pic>
        <p:nvPicPr>
          <p:cNvPr id="11" name="C9F754DE-2CAD-44b6-B708-469DEB6407EB-2" descr="qt_temp"/>
          <p:cNvPicPr>
            <a:picLocks noChangeAspect="1"/>
          </p:cNvPicPr>
          <p:nvPr/>
        </p:nvPicPr>
        <p:blipFill>
          <a:blip r:embed="rId5"/>
          <a:stretch>
            <a:fillRect/>
          </a:stretch>
        </p:blipFill>
        <p:spPr>
          <a:xfrm>
            <a:off x="1066800" y="2154555"/>
            <a:ext cx="10058400" cy="3888105"/>
          </a:xfrm>
          <a:prstGeom prst="rect">
            <a:avLst/>
          </a:prstGeom>
        </p:spPr>
      </p:pic>
      <p:sp>
        <p:nvSpPr>
          <p:cNvPr id="12" name="文本框 11"/>
          <p:cNvSpPr txBox="1"/>
          <p:nvPr/>
        </p:nvSpPr>
        <p:spPr>
          <a:xfrm>
            <a:off x="1513840" y="154940"/>
            <a:ext cx="1806575" cy="645160"/>
          </a:xfrm>
          <a:prstGeom prst="rect">
            <a:avLst/>
          </a:prstGeom>
          <a:noFill/>
        </p:spPr>
        <p:txBody>
          <a:bodyPr wrap="square" rtlCol="0">
            <a:spAutoFit/>
          </a:bodyPr>
          <a:lstStyle/>
          <a:p>
            <a:r>
              <a:rPr lang="en-US" altLang="zh-CN"/>
              <a:t>201730151109 </a:t>
            </a:r>
            <a:r>
              <a:rPr lang="zh-CN" altLang="en-US"/>
              <a:t>闵利</a:t>
            </a: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669925" y="689610"/>
            <a:ext cx="10852150" cy="5983605"/>
          </a:xfrm>
        </p:spPr>
        <p:txBody>
          <a:bodyPr/>
          <a:lstStyle/>
          <a:p>
            <a:pPr marL="0" indent="0" algn="ctr">
              <a:buNone/>
            </a:pPr>
            <a:r>
              <a:rPr lang="zh-CN" altLang="en-US" sz="2800">
                <a:ln w="22225">
                  <a:solidFill>
                    <a:schemeClr val="accent2"/>
                  </a:solidFill>
                  <a:prstDash val="solid"/>
                </a:ln>
                <a:solidFill>
                  <a:schemeClr val="accent2">
                    <a:lumMod val="40000"/>
                    <a:lumOff val="60000"/>
                  </a:schemeClr>
                </a:solidFill>
                <a:effectLst/>
              </a:rPr>
              <a:t>原核生物的基因表达调控方式</a:t>
            </a:r>
          </a:p>
          <a:p>
            <a:pPr marL="0" indent="0" algn="ctr">
              <a:buNone/>
            </a:pPr>
            <a:endParaRPr lang="zh-CN" altLang="en-US" sz="2800">
              <a:ln w="22225">
                <a:solidFill>
                  <a:schemeClr val="accent2"/>
                </a:solidFill>
                <a:prstDash val="solid"/>
              </a:ln>
              <a:solidFill>
                <a:schemeClr val="accent2">
                  <a:lumMod val="40000"/>
                  <a:lumOff val="60000"/>
                </a:schemeClr>
              </a:solidFill>
              <a:effectLst/>
            </a:endParaRPr>
          </a:p>
        </p:txBody>
      </p:sp>
      <p:pic>
        <p:nvPicPr>
          <p:cNvPr id="5" name="C9F754DE-2CAD-44b6-B708-469DEB6407EB-3" descr="qt_temp"/>
          <p:cNvPicPr>
            <a:picLocks noChangeAspect="1"/>
          </p:cNvPicPr>
          <p:nvPr/>
        </p:nvPicPr>
        <p:blipFill>
          <a:blip r:embed="rId3"/>
          <a:stretch>
            <a:fillRect/>
          </a:stretch>
        </p:blipFill>
        <p:spPr>
          <a:xfrm>
            <a:off x="979170" y="1568450"/>
            <a:ext cx="10058400" cy="5104765"/>
          </a:xfrm>
          <a:prstGeom prst="rect">
            <a:avLst/>
          </a:prstGeom>
        </p:spPr>
      </p:pic>
      <p:sp>
        <p:nvSpPr>
          <p:cNvPr id="6" name="文本框 5"/>
          <p:cNvSpPr txBox="1"/>
          <p:nvPr/>
        </p:nvSpPr>
        <p:spPr>
          <a:xfrm>
            <a:off x="1659890" y="402590"/>
            <a:ext cx="2210435" cy="368300"/>
          </a:xfrm>
          <a:prstGeom prst="rect">
            <a:avLst/>
          </a:prstGeom>
          <a:noFill/>
        </p:spPr>
        <p:txBody>
          <a:bodyPr wrap="none" rtlCol="0">
            <a:spAutoFit/>
          </a:bodyPr>
          <a:lstStyle/>
          <a:p>
            <a:r>
              <a:rPr lang="en-US" altLang="zh-CN"/>
              <a:t>201730151109 </a:t>
            </a:r>
            <a:r>
              <a:rPr lang="zh-CN" altLang="en-US"/>
              <a:t>闵利</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528" y="159024"/>
            <a:ext cx="5328592" cy="461665"/>
          </a:xfrm>
          <a:prstGeom prst="rect">
            <a:avLst/>
          </a:prstGeom>
          <a:noFill/>
        </p:spPr>
        <p:txBody>
          <a:bodyPr wrap="square" rtlCol="0">
            <a:spAutoFit/>
          </a:bodyPr>
          <a:lstStyle/>
          <a:p>
            <a:r>
              <a:rPr lang="en-US" altLang="zh-CN" sz="2400" b="1" dirty="0">
                <a:latin typeface="黑体" pitchFamily="49" charset="-122"/>
                <a:ea typeface="黑体" pitchFamily="49" charset="-122"/>
              </a:rPr>
              <a:t>10.3.5</a:t>
            </a:r>
            <a:r>
              <a:rPr lang="en-US" altLang="zh-CN" dirty="0"/>
              <a:t>    </a:t>
            </a:r>
            <a:r>
              <a:rPr lang="zh-CN" altLang="en-US" sz="2400" dirty="0">
                <a:latin typeface="华文新魏" pitchFamily="2" charset="-122"/>
                <a:ea typeface="华文新魏" pitchFamily="2" charset="-122"/>
              </a:rPr>
              <a:t>非编码</a:t>
            </a:r>
            <a:r>
              <a:rPr lang="en-US" altLang="zh-CN" sz="2400" dirty="0">
                <a:latin typeface="华文新魏" pitchFamily="2" charset="-122"/>
                <a:ea typeface="华文新魏" pitchFamily="2" charset="-122"/>
              </a:rPr>
              <a:t>RNA</a:t>
            </a:r>
            <a:r>
              <a:rPr lang="zh-CN" altLang="en-US" sz="2400" dirty="0">
                <a:latin typeface="华文新魏" pitchFamily="2" charset="-122"/>
                <a:ea typeface="华文新魏" pitchFamily="2" charset="-122"/>
              </a:rPr>
              <a:t>（</a:t>
            </a:r>
            <a:r>
              <a:rPr lang="en-US" altLang="zh-CN" sz="2400" dirty="0" err="1">
                <a:latin typeface="华文新魏" pitchFamily="2" charset="-122"/>
                <a:ea typeface="华文新魏" pitchFamily="2" charset="-122"/>
              </a:rPr>
              <a:t>ncRNA</a:t>
            </a:r>
            <a:r>
              <a:rPr lang="zh-CN" altLang="en-US" sz="2400" dirty="0">
                <a:latin typeface="华文新魏" pitchFamily="2" charset="-122"/>
                <a:ea typeface="华文新魏" pitchFamily="2" charset="-122"/>
              </a:rPr>
              <a:t>）调控</a:t>
            </a:r>
          </a:p>
        </p:txBody>
      </p:sp>
      <p:graphicFrame>
        <p:nvGraphicFramePr>
          <p:cNvPr id="6" name="图示 5"/>
          <p:cNvGraphicFramePr/>
          <p:nvPr/>
        </p:nvGraphicFramePr>
        <p:xfrm>
          <a:off x="-312712" y="620688"/>
          <a:ext cx="13537504" cy="626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8544273" y="0"/>
            <a:ext cx="2150589" cy="369332"/>
          </a:xfrm>
          <a:prstGeom prst="rect">
            <a:avLst/>
          </a:prstGeom>
          <a:noFill/>
        </p:spPr>
        <p:txBody>
          <a:bodyPr wrap="square" rtlCol="0">
            <a:spAutoFit/>
          </a:bodyPr>
          <a:lstStyle/>
          <a:p>
            <a:r>
              <a:rPr lang="en-US" altLang="zh-CN" dirty="0">
                <a:latin typeface="仿宋" pitchFamily="49" charset="-122"/>
                <a:ea typeface="仿宋" pitchFamily="49" charset="-122"/>
              </a:rPr>
              <a:t>201730151013 </a:t>
            </a:r>
            <a:r>
              <a:rPr lang="zh-CN" altLang="en-US" dirty="0">
                <a:latin typeface="仿宋" pitchFamily="49" charset="-122"/>
                <a:ea typeface="仿宋" pitchFamily="49" charset="-122"/>
              </a:rPr>
              <a:t>严思</a:t>
            </a:r>
          </a:p>
        </p:txBody>
      </p:sp>
    </p:spTree>
    <p:extLst>
      <p:ext uri="{BB962C8B-B14F-4D97-AF65-F5344CB8AC3E}">
        <p14:creationId xmlns:p14="http://schemas.microsoft.com/office/powerpoint/2010/main" val="3355476804"/>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7529" y="159024"/>
            <a:ext cx="3750999" cy="461665"/>
          </a:xfrm>
          <a:prstGeom prst="rect">
            <a:avLst/>
          </a:prstGeom>
          <a:noFill/>
        </p:spPr>
        <p:txBody>
          <a:bodyPr wrap="square" rtlCol="0">
            <a:spAutoFit/>
          </a:bodyPr>
          <a:lstStyle/>
          <a:p>
            <a:r>
              <a:rPr lang="en-US" altLang="zh-CN" sz="2400" b="1" dirty="0">
                <a:latin typeface="黑体" pitchFamily="49" charset="-122"/>
                <a:ea typeface="黑体" pitchFamily="49" charset="-122"/>
              </a:rPr>
              <a:t>10.3.6</a:t>
            </a:r>
            <a:r>
              <a:rPr lang="en-US" altLang="zh-CN" dirty="0"/>
              <a:t>    </a:t>
            </a:r>
            <a:r>
              <a:rPr lang="zh-CN" altLang="en-US" sz="2400" dirty="0">
                <a:latin typeface="华文新魏" pitchFamily="2" charset="-122"/>
                <a:ea typeface="华文新魏" pitchFamily="2" charset="-122"/>
              </a:rPr>
              <a:t>选择性剪接</a:t>
            </a:r>
          </a:p>
        </p:txBody>
      </p:sp>
      <p:graphicFrame>
        <p:nvGraphicFramePr>
          <p:cNvPr id="5" name="内容占位符 3"/>
          <p:cNvGraphicFramePr>
            <a:graphicFrameLocks/>
          </p:cNvGraphicFramePr>
          <p:nvPr/>
        </p:nvGraphicFramePr>
        <p:xfrm>
          <a:off x="1631504" y="764705"/>
          <a:ext cx="9649072" cy="5937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下箭头 1"/>
          <p:cNvSpPr/>
          <p:nvPr/>
        </p:nvSpPr>
        <p:spPr>
          <a:xfrm>
            <a:off x="2711624" y="3501008"/>
            <a:ext cx="144016" cy="1152128"/>
          </a:xfrm>
          <a:prstGeom prst="downArrow">
            <a:avLst/>
          </a:prstGeom>
          <a:solidFill>
            <a:srgbClr val="92D050"/>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8544273" y="0"/>
            <a:ext cx="2150589" cy="369332"/>
          </a:xfrm>
          <a:prstGeom prst="rect">
            <a:avLst/>
          </a:prstGeom>
          <a:noFill/>
        </p:spPr>
        <p:txBody>
          <a:bodyPr wrap="square" rtlCol="0">
            <a:spAutoFit/>
          </a:bodyPr>
          <a:lstStyle/>
          <a:p>
            <a:r>
              <a:rPr lang="en-US" altLang="zh-CN" dirty="0">
                <a:latin typeface="仿宋" pitchFamily="49" charset="-122"/>
                <a:ea typeface="仿宋" pitchFamily="49" charset="-122"/>
              </a:rPr>
              <a:t>201730151013 </a:t>
            </a:r>
            <a:r>
              <a:rPr lang="zh-CN" altLang="en-US" dirty="0">
                <a:latin typeface="仿宋" pitchFamily="49" charset="-122"/>
                <a:ea typeface="仿宋" pitchFamily="49" charset="-122"/>
              </a:rPr>
              <a:t>严思</a:t>
            </a:r>
          </a:p>
        </p:txBody>
      </p:sp>
    </p:spTree>
    <p:extLst>
      <p:ext uri="{BB962C8B-B14F-4D97-AF65-F5344CB8AC3E}">
        <p14:creationId xmlns:p14="http://schemas.microsoft.com/office/powerpoint/2010/main" val="3557654454"/>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7529" y="159024"/>
            <a:ext cx="3750999" cy="461665"/>
          </a:xfrm>
          <a:prstGeom prst="rect">
            <a:avLst/>
          </a:prstGeom>
          <a:noFill/>
        </p:spPr>
        <p:txBody>
          <a:bodyPr wrap="square" rtlCol="0">
            <a:spAutoFit/>
          </a:bodyPr>
          <a:lstStyle/>
          <a:p>
            <a:r>
              <a:rPr lang="en-US" altLang="zh-CN" sz="2400" b="1" dirty="0">
                <a:latin typeface="黑体" pitchFamily="49" charset="-122"/>
                <a:ea typeface="黑体" pitchFamily="49" charset="-122"/>
              </a:rPr>
              <a:t>10.3.7</a:t>
            </a:r>
            <a:r>
              <a:rPr lang="en-US" altLang="zh-CN" dirty="0"/>
              <a:t>    </a:t>
            </a:r>
            <a:r>
              <a:rPr lang="en-US" altLang="zh-CN" sz="2400" dirty="0">
                <a:latin typeface="华文新魏" pitchFamily="2" charset="-122"/>
                <a:ea typeface="华文新魏" pitchFamily="2" charset="-122"/>
              </a:rPr>
              <a:t>RNA</a:t>
            </a:r>
            <a:r>
              <a:rPr lang="zh-CN" altLang="en-US" sz="2400" dirty="0">
                <a:latin typeface="华文新魏" pitchFamily="2" charset="-122"/>
                <a:ea typeface="华文新魏" pitchFamily="2" charset="-122"/>
              </a:rPr>
              <a:t>编辑</a:t>
            </a:r>
          </a:p>
        </p:txBody>
      </p:sp>
      <p:graphicFrame>
        <p:nvGraphicFramePr>
          <p:cNvPr id="5" name="内容占位符 3"/>
          <p:cNvGraphicFramePr>
            <a:graphicFrameLocks/>
          </p:cNvGraphicFramePr>
          <p:nvPr/>
        </p:nvGraphicFramePr>
        <p:xfrm>
          <a:off x="1570248" y="836712"/>
          <a:ext cx="9097753"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544273" y="0"/>
            <a:ext cx="2150589" cy="369332"/>
          </a:xfrm>
          <a:prstGeom prst="rect">
            <a:avLst/>
          </a:prstGeom>
          <a:noFill/>
        </p:spPr>
        <p:txBody>
          <a:bodyPr wrap="square" rtlCol="0">
            <a:spAutoFit/>
          </a:bodyPr>
          <a:lstStyle/>
          <a:p>
            <a:r>
              <a:rPr lang="en-US" altLang="zh-CN" dirty="0">
                <a:latin typeface="仿宋" pitchFamily="49" charset="-122"/>
                <a:ea typeface="仿宋" pitchFamily="49" charset="-122"/>
              </a:rPr>
              <a:t>201730151013 </a:t>
            </a:r>
            <a:r>
              <a:rPr lang="zh-CN" altLang="en-US" dirty="0">
                <a:latin typeface="仿宋" pitchFamily="49" charset="-122"/>
                <a:ea typeface="仿宋" pitchFamily="49" charset="-122"/>
              </a:rPr>
              <a:t>严思</a:t>
            </a:r>
          </a:p>
        </p:txBody>
      </p:sp>
    </p:spTree>
    <p:extLst>
      <p:ext uri="{BB962C8B-B14F-4D97-AF65-F5344CB8AC3E}">
        <p14:creationId xmlns:p14="http://schemas.microsoft.com/office/powerpoint/2010/main" val="2007199336"/>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631504" y="836712"/>
          <a:ext cx="8496944" cy="583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639616" y="2996953"/>
            <a:ext cx="1656184" cy="954107"/>
          </a:xfrm>
          <a:prstGeom prst="rect">
            <a:avLst/>
          </a:prstGeom>
          <a:noFill/>
        </p:spPr>
        <p:txBody>
          <a:bodyPr wrap="square" rtlCol="0">
            <a:spAutoFit/>
          </a:bodyPr>
          <a:lstStyle/>
          <a:p>
            <a:r>
              <a:rPr lang="en-US" altLang="zh-CN" sz="2800" dirty="0"/>
              <a:t>mRNA</a:t>
            </a:r>
            <a:r>
              <a:rPr lang="zh-CN" altLang="en-US" sz="2800" dirty="0"/>
              <a:t>稳定性调控</a:t>
            </a:r>
          </a:p>
        </p:txBody>
      </p:sp>
      <p:sp>
        <p:nvSpPr>
          <p:cNvPr id="7" name="TextBox 6"/>
          <p:cNvSpPr txBox="1"/>
          <p:nvPr/>
        </p:nvSpPr>
        <p:spPr>
          <a:xfrm>
            <a:off x="1775520" y="332657"/>
            <a:ext cx="7056784" cy="584775"/>
          </a:xfrm>
          <a:prstGeom prst="rect">
            <a:avLst/>
          </a:prstGeom>
          <a:noFill/>
        </p:spPr>
        <p:txBody>
          <a:bodyPr wrap="square" rtlCol="0">
            <a:spAutoFit/>
          </a:bodyPr>
          <a:lstStyle/>
          <a:p>
            <a:r>
              <a:rPr lang="en-US" altLang="zh-CN" sz="3200" dirty="0"/>
              <a:t>10.3.8  mRNA</a:t>
            </a:r>
            <a:r>
              <a:rPr lang="zh-CN" altLang="en-US" sz="3200" dirty="0"/>
              <a:t>稳定性与基因表达调控</a:t>
            </a:r>
          </a:p>
        </p:txBody>
      </p:sp>
      <p:sp>
        <p:nvSpPr>
          <p:cNvPr id="2" name="文本框 1"/>
          <p:cNvSpPr txBox="1"/>
          <p:nvPr/>
        </p:nvSpPr>
        <p:spPr>
          <a:xfrm>
            <a:off x="8996045" y="191770"/>
            <a:ext cx="1680210" cy="645160"/>
          </a:xfrm>
          <a:prstGeom prst="rect">
            <a:avLst/>
          </a:prstGeom>
          <a:noFill/>
        </p:spPr>
        <p:txBody>
          <a:bodyPr wrap="square" rtlCol="0">
            <a:spAutoFit/>
          </a:bodyPr>
          <a:lstStyle/>
          <a:p>
            <a:r>
              <a:rPr lang="zh-CN" altLang="en-US" dirty="0"/>
              <a:t>雷蕾 </a:t>
            </a:r>
            <a:r>
              <a:rPr lang="en-US" altLang="zh-CN" dirty="0"/>
              <a:t>201730151023</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1928" y="242646"/>
            <a:ext cx="8352928" cy="584775"/>
          </a:xfrm>
          <a:prstGeom prst="rect">
            <a:avLst/>
          </a:prstGeom>
          <a:noFill/>
        </p:spPr>
        <p:txBody>
          <a:bodyPr wrap="square" rtlCol="0">
            <a:spAutoFit/>
          </a:bodyPr>
          <a:lstStyle/>
          <a:p>
            <a:r>
              <a:rPr lang="en-US" altLang="zh-CN" sz="3200" dirty="0"/>
              <a:t>10.3.9  </a:t>
            </a:r>
            <a:r>
              <a:rPr lang="zh-CN" altLang="en-US" sz="3200" dirty="0"/>
              <a:t>蛋白质修饰在基因表达调控中的作用</a:t>
            </a:r>
          </a:p>
        </p:txBody>
      </p:sp>
      <p:sp>
        <p:nvSpPr>
          <p:cNvPr id="4" name="TextBox 3"/>
          <p:cNvSpPr txBox="1"/>
          <p:nvPr/>
        </p:nvSpPr>
        <p:spPr>
          <a:xfrm>
            <a:off x="1741848" y="2149400"/>
            <a:ext cx="7992888" cy="584775"/>
          </a:xfrm>
          <a:prstGeom prst="rect">
            <a:avLst/>
          </a:prstGeom>
          <a:noFill/>
        </p:spPr>
        <p:txBody>
          <a:bodyPr wrap="square" rtlCol="0">
            <a:spAutoFit/>
          </a:bodyPr>
          <a:lstStyle/>
          <a:p>
            <a:r>
              <a:rPr lang="en-US" altLang="zh-CN" sz="3200" dirty="0"/>
              <a:t>10.4.2 DNA</a:t>
            </a:r>
            <a:r>
              <a:rPr lang="zh-CN" altLang="en-US" sz="3200" dirty="0"/>
              <a:t>甲基化对基因表达的影响</a:t>
            </a:r>
          </a:p>
        </p:txBody>
      </p:sp>
      <p:sp>
        <p:nvSpPr>
          <p:cNvPr id="5" name="TextBox 4"/>
          <p:cNvSpPr txBox="1"/>
          <p:nvPr/>
        </p:nvSpPr>
        <p:spPr>
          <a:xfrm>
            <a:off x="2063552" y="1196752"/>
            <a:ext cx="3528392" cy="369332"/>
          </a:xfrm>
          <a:prstGeom prst="rect">
            <a:avLst/>
          </a:prstGeom>
          <a:noFill/>
        </p:spPr>
        <p:txBody>
          <a:bodyPr wrap="square" rtlCol="0">
            <a:spAutoFit/>
          </a:bodyPr>
          <a:lstStyle/>
          <a:p>
            <a:endParaRPr lang="zh-CN" altLang="en-US" dirty="0"/>
          </a:p>
        </p:txBody>
      </p:sp>
      <p:sp>
        <p:nvSpPr>
          <p:cNvPr id="9" name="TextBox 8"/>
          <p:cNvSpPr txBox="1"/>
          <p:nvPr/>
        </p:nvSpPr>
        <p:spPr>
          <a:xfrm>
            <a:off x="2063552" y="908720"/>
            <a:ext cx="7992888" cy="1107996"/>
          </a:xfrm>
          <a:prstGeom prst="rect">
            <a:avLst/>
          </a:prstGeom>
          <a:noFill/>
        </p:spPr>
        <p:txBody>
          <a:bodyPr wrap="square" rtlCol="0">
            <a:spAutoFit/>
          </a:bodyPr>
          <a:lstStyle/>
          <a:p>
            <a:pPr lvl="0"/>
            <a:r>
              <a:rPr lang="zh-CN" altLang="en-US" sz="2400" dirty="0"/>
              <a:t>生物在翻译后对蛋白质所起的某些修饰作用也是基因表达调控的一种方式，扩大了生物对环境的适应。</a:t>
            </a:r>
          </a:p>
          <a:p>
            <a:endParaRPr lang="zh-CN" altLang="en-US" dirty="0"/>
          </a:p>
        </p:txBody>
      </p:sp>
      <p:graphicFrame>
        <p:nvGraphicFramePr>
          <p:cNvPr id="10" name="图示 9"/>
          <p:cNvGraphicFramePr/>
          <p:nvPr/>
        </p:nvGraphicFramePr>
        <p:xfrm>
          <a:off x="2099961" y="2386070"/>
          <a:ext cx="831651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 xmlns:a16="http://schemas.microsoft.com/office/drawing/2014/main" id="{355A77D1-8F65-43CB-9E86-07CD9F8BBDE8}"/>
              </a:ext>
            </a:extLst>
          </p:cNvPr>
          <p:cNvSpPr txBox="1"/>
          <p:nvPr/>
        </p:nvSpPr>
        <p:spPr>
          <a:xfrm>
            <a:off x="10056440" y="263560"/>
            <a:ext cx="1680210" cy="645160"/>
          </a:xfrm>
          <a:prstGeom prst="rect">
            <a:avLst/>
          </a:prstGeom>
          <a:noFill/>
        </p:spPr>
        <p:txBody>
          <a:bodyPr wrap="square" rtlCol="0">
            <a:spAutoFit/>
          </a:bodyPr>
          <a:lstStyle/>
          <a:p>
            <a:r>
              <a:rPr lang="zh-CN" altLang="en-US" dirty="0"/>
              <a:t>雷蕾 </a:t>
            </a:r>
            <a:r>
              <a:rPr lang="en-US" altLang="zh-CN" dirty="0"/>
              <a:t>201730151023</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631504" y="116632"/>
          <a:ext cx="9001000"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 xmlns:a16="http://schemas.microsoft.com/office/drawing/2014/main" id="{5131282D-F523-4C91-B9BD-BDA824220119}"/>
              </a:ext>
            </a:extLst>
          </p:cNvPr>
          <p:cNvSpPr txBox="1"/>
          <p:nvPr/>
        </p:nvSpPr>
        <p:spPr>
          <a:xfrm>
            <a:off x="8996045" y="191770"/>
            <a:ext cx="1680210" cy="645160"/>
          </a:xfrm>
          <a:prstGeom prst="rect">
            <a:avLst/>
          </a:prstGeom>
          <a:noFill/>
        </p:spPr>
        <p:txBody>
          <a:bodyPr wrap="square" rtlCol="0">
            <a:spAutoFit/>
          </a:bodyPr>
          <a:lstStyle/>
          <a:p>
            <a:r>
              <a:rPr lang="zh-CN" altLang="en-US" dirty="0"/>
              <a:t>雷蕾 </a:t>
            </a:r>
            <a:r>
              <a:rPr lang="en-US" altLang="zh-CN" dirty="0"/>
              <a:t>201730151023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p:cNvSpPr txBox="1"/>
          <p:nvPr/>
        </p:nvSpPr>
        <p:spPr>
          <a:xfrm>
            <a:off x="1631504" y="260648"/>
            <a:ext cx="5616624" cy="707886"/>
          </a:xfrm>
          <a:prstGeom prst="rect">
            <a:avLst/>
          </a:prstGeom>
          <a:noFill/>
        </p:spPr>
        <p:txBody>
          <a:bodyPr wrap="square" rtlCol="0">
            <a:spAutoFit/>
          </a:bodyPr>
          <a:lstStyle/>
          <a:p>
            <a:r>
              <a:rPr lang="zh-CN" altLang="en-US" sz="4000" b="1" dirty="0">
                <a:solidFill>
                  <a:prstClr val="black"/>
                </a:solidFill>
                <a:latin typeface="宋体" panose="02010600030101010101" pitchFamily="2" charset="-122"/>
                <a:ea typeface="宋体" panose="02010600030101010101" pitchFamily="2" charset="-122"/>
              </a:rPr>
              <a:t>思维导图</a:t>
            </a:r>
          </a:p>
        </p:txBody>
      </p:sp>
      <p:graphicFrame>
        <p:nvGraphicFramePr>
          <p:cNvPr id="10" name="图示 9"/>
          <p:cNvGraphicFramePr/>
          <p:nvPr/>
        </p:nvGraphicFramePr>
        <p:xfrm>
          <a:off x="1631504" y="403833"/>
          <a:ext cx="8794712" cy="5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7248128" y="1106489"/>
            <a:ext cx="1440160" cy="430887"/>
          </a:xfrm>
          <a:prstGeom prst="rect">
            <a:avLst/>
          </a:prstGeom>
          <a:noFill/>
        </p:spPr>
        <p:txBody>
          <a:bodyPr wrap="square" rtlCol="0">
            <a:spAutoFit/>
          </a:bodyPr>
          <a:lstStyle/>
          <a:p>
            <a:r>
              <a:rPr lang="zh-CN" altLang="en-US" sz="2200" b="1" dirty="0">
                <a:solidFill>
                  <a:prstClr val="black"/>
                </a:solidFill>
                <a:latin typeface="Calibri"/>
                <a:ea typeface="宋体" panose="02010600030101010101" pitchFamily="2" charset="-122"/>
              </a:rPr>
              <a:t>互斥事件</a:t>
            </a:r>
          </a:p>
        </p:txBody>
      </p:sp>
      <p:sp>
        <p:nvSpPr>
          <p:cNvPr id="12" name="TextBox 11"/>
          <p:cNvSpPr txBox="1"/>
          <p:nvPr/>
        </p:nvSpPr>
        <p:spPr>
          <a:xfrm>
            <a:off x="7212124" y="2274603"/>
            <a:ext cx="1512168" cy="430887"/>
          </a:xfrm>
          <a:prstGeom prst="rect">
            <a:avLst/>
          </a:prstGeom>
          <a:noFill/>
        </p:spPr>
        <p:txBody>
          <a:bodyPr wrap="square" rtlCol="0">
            <a:spAutoFit/>
          </a:bodyPr>
          <a:lstStyle/>
          <a:p>
            <a:r>
              <a:rPr lang="zh-CN" altLang="en-US" sz="2200" b="1" dirty="0">
                <a:solidFill>
                  <a:prstClr val="black"/>
                </a:solidFill>
                <a:latin typeface="Calibri"/>
                <a:ea typeface="宋体" panose="02010600030101010101" pitchFamily="2" charset="-122"/>
              </a:rPr>
              <a:t>独立事件</a:t>
            </a:r>
          </a:p>
        </p:txBody>
      </p:sp>
      <p:sp>
        <p:nvSpPr>
          <p:cNvPr id="14" name="TextBox 13"/>
          <p:cNvSpPr txBox="1"/>
          <p:nvPr/>
        </p:nvSpPr>
        <p:spPr>
          <a:xfrm>
            <a:off x="5879976" y="6104350"/>
            <a:ext cx="4608512" cy="461665"/>
          </a:xfrm>
          <a:prstGeom prst="rect">
            <a:avLst/>
          </a:prstGeom>
          <a:noFill/>
        </p:spPr>
        <p:txBody>
          <a:bodyPr wrap="square" rtlCol="0">
            <a:spAutoFit/>
          </a:bodyPr>
          <a:lstStyle/>
          <a:p>
            <a:r>
              <a:rPr lang="en-US" altLang="zh-CN" sz="2400" b="1" dirty="0">
                <a:solidFill>
                  <a:prstClr val="black"/>
                </a:solidFill>
                <a:latin typeface="Calibri"/>
                <a:ea typeface="宋体" panose="02010600030101010101" pitchFamily="2" charset="-122"/>
              </a:rPr>
              <a:t>χ2 = ∑[(</a:t>
            </a:r>
            <a:r>
              <a:rPr lang="zh-CN" altLang="en-US" sz="2400" b="1" dirty="0">
                <a:solidFill>
                  <a:prstClr val="black"/>
                </a:solidFill>
                <a:latin typeface="Calibri"/>
                <a:ea typeface="宋体" panose="02010600030101010101" pitchFamily="2" charset="-122"/>
              </a:rPr>
              <a:t>实得数</a:t>
            </a:r>
            <a:r>
              <a:rPr lang="en-US" altLang="zh-CN" sz="2400" b="1" dirty="0">
                <a:solidFill>
                  <a:prstClr val="black"/>
                </a:solidFill>
                <a:latin typeface="Calibri"/>
                <a:ea typeface="宋体" panose="02010600030101010101" pitchFamily="2" charset="-122"/>
              </a:rPr>
              <a:t>-</a:t>
            </a:r>
            <a:r>
              <a:rPr lang="zh-CN" altLang="en-US" sz="2400" b="1" dirty="0">
                <a:solidFill>
                  <a:prstClr val="black"/>
                </a:solidFill>
                <a:latin typeface="Calibri"/>
                <a:ea typeface="宋体" panose="02010600030101010101" pitchFamily="2" charset="-122"/>
              </a:rPr>
              <a:t>预期数</a:t>
            </a:r>
            <a:r>
              <a:rPr lang="en-US" altLang="zh-CN" sz="2400" b="1" dirty="0">
                <a:solidFill>
                  <a:prstClr val="black"/>
                </a:solidFill>
                <a:latin typeface="Calibri"/>
                <a:ea typeface="宋体" panose="02010600030101010101" pitchFamily="2" charset="-122"/>
              </a:rPr>
              <a:t>) 2 /</a:t>
            </a:r>
            <a:r>
              <a:rPr lang="zh-CN" altLang="en-US" sz="2400" b="1" dirty="0">
                <a:solidFill>
                  <a:prstClr val="black"/>
                </a:solidFill>
                <a:latin typeface="Calibri"/>
                <a:ea typeface="宋体" panose="02010600030101010101" pitchFamily="2" charset="-122"/>
              </a:rPr>
              <a:t>预期数</a:t>
            </a:r>
            <a:r>
              <a:rPr lang="en-US" altLang="zh-CN" sz="2400" b="1" dirty="0">
                <a:solidFill>
                  <a:prstClr val="black"/>
                </a:solidFill>
                <a:latin typeface="Calibri"/>
                <a:ea typeface="宋体" panose="02010600030101010101" pitchFamily="2" charset="-122"/>
              </a:rPr>
              <a:t>] </a:t>
            </a:r>
          </a:p>
        </p:txBody>
      </p:sp>
      <p:cxnSp>
        <p:nvCxnSpPr>
          <p:cNvPr id="16" name="直接箭头连接符 15"/>
          <p:cNvCxnSpPr/>
          <p:nvPr/>
        </p:nvCxnSpPr>
        <p:spPr>
          <a:xfrm>
            <a:off x="7536160" y="5445224"/>
            <a:ext cx="648072" cy="55578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矩形 17"/>
          <p:cNvSpPr/>
          <p:nvPr/>
        </p:nvSpPr>
        <p:spPr>
          <a:xfrm>
            <a:off x="5879976" y="6001006"/>
            <a:ext cx="4608512" cy="668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37733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graphicEl>
                                              <a:dgm id="{1616F260-1D89-4FEF-B1B4-2F8B54147D21}"/>
                                            </p:graphicEl>
                                          </p:spTgt>
                                        </p:tgtEl>
                                        <p:attrNameLst>
                                          <p:attrName>style.visibility</p:attrName>
                                        </p:attrNameLst>
                                      </p:cBhvr>
                                      <p:to>
                                        <p:strVal val="visible"/>
                                      </p:to>
                                    </p:set>
                                    <p:animEffect transition="in" filter="fade">
                                      <p:cBhvr>
                                        <p:cTn id="12" dur="1000"/>
                                        <p:tgtEl>
                                          <p:spTgt spid="10">
                                            <p:graphicEl>
                                              <a:dgm id="{1616F260-1D89-4FEF-B1B4-2F8B54147D21}"/>
                                            </p:graphicEl>
                                          </p:spTgt>
                                        </p:tgtEl>
                                      </p:cBhvr>
                                    </p:animEffect>
                                    <p:anim calcmode="lin" valueType="num">
                                      <p:cBhvr>
                                        <p:cTn id="13" dur="1000" fill="hold"/>
                                        <p:tgtEl>
                                          <p:spTgt spid="10">
                                            <p:graphicEl>
                                              <a:dgm id="{1616F260-1D89-4FEF-B1B4-2F8B54147D21}"/>
                                            </p:graphicEl>
                                          </p:spTgt>
                                        </p:tgtEl>
                                        <p:attrNameLst>
                                          <p:attrName>ppt_x</p:attrName>
                                        </p:attrNameLst>
                                      </p:cBhvr>
                                      <p:tavLst>
                                        <p:tav tm="0">
                                          <p:val>
                                            <p:strVal val="#ppt_x"/>
                                          </p:val>
                                        </p:tav>
                                        <p:tav tm="100000">
                                          <p:val>
                                            <p:strVal val="#ppt_x"/>
                                          </p:val>
                                        </p:tav>
                                      </p:tavLst>
                                    </p:anim>
                                    <p:anim calcmode="lin" valueType="num">
                                      <p:cBhvr>
                                        <p:cTn id="14" dur="1000" fill="hold"/>
                                        <p:tgtEl>
                                          <p:spTgt spid="10">
                                            <p:graphicEl>
                                              <a:dgm id="{1616F260-1D89-4FEF-B1B4-2F8B54147D2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graphicEl>
                                              <a:dgm id="{1431B271-6E51-4975-938D-0B1966AD33E3}"/>
                                            </p:graphicEl>
                                          </p:spTgt>
                                        </p:tgtEl>
                                        <p:attrNameLst>
                                          <p:attrName>style.visibility</p:attrName>
                                        </p:attrNameLst>
                                      </p:cBhvr>
                                      <p:to>
                                        <p:strVal val="visible"/>
                                      </p:to>
                                    </p:set>
                                    <p:animEffect transition="in" filter="fade">
                                      <p:cBhvr>
                                        <p:cTn id="19" dur="1000"/>
                                        <p:tgtEl>
                                          <p:spTgt spid="10">
                                            <p:graphicEl>
                                              <a:dgm id="{1431B271-6E51-4975-938D-0B1966AD33E3}"/>
                                            </p:graphicEl>
                                          </p:spTgt>
                                        </p:tgtEl>
                                      </p:cBhvr>
                                    </p:animEffect>
                                    <p:anim calcmode="lin" valueType="num">
                                      <p:cBhvr>
                                        <p:cTn id="20" dur="1000" fill="hold"/>
                                        <p:tgtEl>
                                          <p:spTgt spid="10">
                                            <p:graphicEl>
                                              <a:dgm id="{1431B271-6E51-4975-938D-0B1966AD33E3}"/>
                                            </p:graphicEl>
                                          </p:spTgt>
                                        </p:tgtEl>
                                        <p:attrNameLst>
                                          <p:attrName>ppt_x</p:attrName>
                                        </p:attrNameLst>
                                      </p:cBhvr>
                                      <p:tavLst>
                                        <p:tav tm="0">
                                          <p:val>
                                            <p:strVal val="#ppt_x"/>
                                          </p:val>
                                        </p:tav>
                                        <p:tav tm="100000">
                                          <p:val>
                                            <p:strVal val="#ppt_x"/>
                                          </p:val>
                                        </p:tav>
                                      </p:tavLst>
                                    </p:anim>
                                    <p:anim calcmode="lin" valueType="num">
                                      <p:cBhvr>
                                        <p:cTn id="21" dur="1000" fill="hold"/>
                                        <p:tgtEl>
                                          <p:spTgt spid="10">
                                            <p:graphicEl>
                                              <a:dgm id="{1431B271-6E51-4975-938D-0B1966AD33E3}"/>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graphicEl>
                                              <a:dgm id="{D6E6A55A-E0E5-47A1-A7B2-A79119CD3021}"/>
                                            </p:graphicEl>
                                          </p:spTgt>
                                        </p:tgtEl>
                                        <p:attrNameLst>
                                          <p:attrName>style.visibility</p:attrName>
                                        </p:attrNameLst>
                                      </p:cBhvr>
                                      <p:to>
                                        <p:strVal val="visible"/>
                                      </p:to>
                                    </p:set>
                                    <p:animEffect transition="in" filter="fade">
                                      <p:cBhvr>
                                        <p:cTn id="24" dur="1000"/>
                                        <p:tgtEl>
                                          <p:spTgt spid="10">
                                            <p:graphicEl>
                                              <a:dgm id="{D6E6A55A-E0E5-47A1-A7B2-A79119CD3021}"/>
                                            </p:graphicEl>
                                          </p:spTgt>
                                        </p:tgtEl>
                                      </p:cBhvr>
                                    </p:animEffect>
                                    <p:anim calcmode="lin" valueType="num">
                                      <p:cBhvr>
                                        <p:cTn id="25" dur="1000" fill="hold"/>
                                        <p:tgtEl>
                                          <p:spTgt spid="10">
                                            <p:graphicEl>
                                              <a:dgm id="{D6E6A55A-E0E5-47A1-A7B2-A79119CD3021}"/>
                                            </p:graphicEl>
                                          </p:spTgt>
                                        </p:tgtEl>
                                        <p:attrNameLst>
                                          <p:attrName>ppt_x</p:attrName>
                                        </p:attrNameLst>
                                      </p:cBhvr>
                                      <p:tavLst>
                                        <p:tav tm="0">
                                          <p:val>
                                            <p:strVal val="#ppt_x"/>
                                          </p:val>
                                        </p:tav>
                                        <p:tav tm="100000">
                                          <p:val>
                                            <p:strVal val="#ppt_x"/>
                                          </p:val>
                                        </p:tav>
                                      </p:tavLst>
                                    </p:anim>
                                    <p:anim calcmode="lin" valueType="num">
                                      <p:cBhvr>
                                        <p:cTn id="26" dur="1000" fill="hold"/>
                                        <p:tgtEl>
                                          <p:spTgt spid="10">
                                            <p:graphicEl>
                                              <a:dgm id="{D6E6A55A-E0E5-47A1-A7B2-A79119CD3021}"/>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graphicEl>
                                              <a:dgm id="{B859094F-F73D-442F-BA19-C038D666F25C}"/>
                                            </p:graphicEl>
                                          </p:spTgt>
                                        </p:tgtEl>
                                        <p:attrNameLst>
                                          <p:attrName>style.visibility</p:attrName>
                                        </p:attrNameLst>
                                      </p:cBhvr>
                                      <p:to>
                                        <p:strVal val="visible"/>
                                      </p:to>
                                    </p:set>
                                    <p:animEffect transition="in" filter="fade">
                                      <p:cBhvr>
                                        <p:cTn id="31" dur="1000"/>
                                        <p:tgtEl>
                                          <p:spTgt spid="10">
                                            <p:graphicEl>
                                              <a:dgm id="{B859094F-F73D-442F-BA19-C038D666F25C}"/>
                                            </p:graphicEl>
                                          </p:spTgt>
                                        </p:tgtEl>
                                      </p:cBhvr>
                                    </p:animEffect>
                                    <p:anim calcmode="lin" valueType="num">
                                      <p:cBhvr>
                                        <p:cTn id="32" dur="1000" fill="hold"/>
                                        <p:tgtEl>
                                          <p:spTgt spid="10">
                                            <p:graphicEl>
                                              <a:dgm id="{B859094F-F73D-442F-BA19-C038D666F25C}"/>
                                            </p:graphicEl>
                                          </p:spTgt>
                                        </p:tgtEl>
                                        <p:attrNameLst>
                                          <p:attrName>ppt_x</p:attrName>
                                        </p:attrNameLst>
                                      </p:cBhvr>
                                      <p:tavLst>
                                        <p:tav tm="0">
                                          <p:val>
                                            <p:strVal val="#ppt_x"/>
                                          </p:val>
                                        </p:tav>
                                        <p:tav tm="100000">
                                          <p:val>
                                            <p:strVal val="#ppt_x"/>
                                          </p:val>
                                        </p:tav>
                                      </p:tavLst>
                                    </p:anim>
                                    <p:anim calcmode="lin" valueType="num">
                                      <p:cBhvr>
                                        <p:cTn id="33" dur="1000" fill="hold"/>
                                        <p:tgtEl>
                                          <p:spTgt spid="10">
                                            <p:graphicEl>
                                              <a:dgm id="{B859094F-F73D-442F-BA19-C038D666F25C}"/>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graphicEl>
                                              <a:dgm id="{90D796F4-44F1-42EB-A643-DF617093C462}"/>
                                            </p:graphicEl>
                                          </p:spTgt>
                                        </p:tgtEl>
                                        <p:attrNameLst>
                                          <p:attrName>style.visibility</p:attrName>
                                        </p:attrNameLst>
                                      </p:cBhvr>
                                      <p:to>
                                        <p:strVal val="visible"/>
                                      </p:to>
                                    </p:set>
                                    <p:animEffect transition="in" filter="fade">
                                      <p:cBhvr>
                                        <p:cTn id="36" dur="1000"/>
                                        <p:tgtEl>
                                          <p:spTgt spid="10">
                                            <p:graphicEl>
                                              <a:dgm id="{90D796F4-44F1-42EB-A643-DF617093C462}"/>
                                            </p:graphicEl>
                                          </p:spTgt>
                                        </p:tgtEl>
                                      </p:cBhvr>
                                    </p:animEffect>
                                    <p:anim calcmode="lin" valueType="num">
                                      <p:cBhvr>
                                        <p:cTn id="37" dur="1000" fill="hold"/>
                                        <p:tgtEl>
                                          <p:spTgt spid="10">
                                            <p:graphicEl>
                                              <a:dgm id="{90D796F4-44F1-42EB-A643-DF617093C462}"/>
                                            </p:graphicEl>
                                          </p:spTgt>
                                        </p:tgtEl>
                                        <p:attrNameLst>
                                          <p:attrName>ppt_x</p:attrName>
                                        </p:attrNameLst>
                                      </p:cBhvr>
                                      <p:tavLst>
                                        <p:tav tm="0">
                                          <p:val>
                                            <p:strVal val="#ppt_x"/>
                                          </p:val>
                                        </p:tav>
                                        <p:tav tm="100000">
                                          <p:val>
                                            <p:strVal val="#ppt_x"/>
                                          </p:val>
                                        </p:tav>
                                      </p:tavLst>
                                    </p:anim>
                                    <p:anim calcmode="lin" valueType="num">
                                      <p:cBhvr>
                                        <p:cTn id="38" dur="1000" fill="hold"/>
                                        <p:tgtEl>
                                          <p:spTgt spid="10">
                                            <p:graphicEl>
                                              <a:dgm id="{90D796F4-44F1-42EB-A643-DF617093C462}"/>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graphicEl>
                                              <a:dgm id="{28C81DED-2C75-447D-A4C9-6B607626CD18}"/>
                                            </p:graphicEl>
                                          </p:spTgt>
                                        </p:tgtEl>
                                        <p:attrNameLst>
                                          <p:attrName>style.visibility</p:attrName>
                                        </p:attrNameLst>
                                      </p:cBhvr>
                                      <p:to>
                                        <p:strVal val="visible"/>
                                      </p:to>
                                    </p:set>
                                    <p:animEffect transition="in" filter="fade">
                                      <p:cBhvr>
                                        <p:cTn id="43" dur="1000"/>
                                        <p:tgtEl>
                                          <p:spTgt spid="10">
                                            <p:graphicEl>
                                              <a:dgm id="{28C81DED-2C75-447D-A4C9-6B607626CD18}"/>
                                            </p:graphicEl>
                                          </p:spTgt>
                                        </p:tgtEl>
                                      </p:cBhvr>
                                    </p:animEffect>
                                    <p:anim calcmode="lin" valueType="num">
                                      <p:cBhvr>
                                        <p:cTn id="44" dur="1000" fill="hold"/>
                                        <p:tgtEl>
                                          <p:spTgt spid="10">
                                            <p:graphicEl>
                                              <a:dgm id="{28C81DED-2C75-447D-A4C9-6B607626CD18}"/>
                                            </p:graphicEl>
                                          </p:spTgt>
                                        </p:tgtEl>
                                        <p:attrNameLst>
                                          <p:attrName>ppt_x</p:attrName>
                                        </p:attrNameLst>
                                      </p:cBhvr>
                                      <p:tavLst>
                                        <p:tav tm="0">
                                          <p:val>
                                            <p:strVal val="#ppt_x"/>
                                          </p:val>
                                        </p:tav>
                                        <p:tav tm="100000">
                                          <p:val>
                                            <p:strVal val="#ppt_x"/>
                                          </p:val>
                                        </p:tav>
                                      </p:tavLst>
                                    </p:anim>
                                    <p:anim calcmode="lin" valueType="num">
                                      <p:cBhvr>
                                        <p:cTn id="45" dur="1000" fill="hold"/>
                                        <p:tgtEl>
                                          <p:spTgt spid="10">
                                            <p:graphicEl>
                                              <a:dgm id="{28C81DED-2C75-447D-A4C9-6B607626CD18}"/>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graphicEl>
                                              <a:dgm id="{8E99DAD8-6DCB-43CC-B4D7-27EE03A6AE60}"/>
                                            </p:graphicEl>
                                          </p:spTgt>
                                        </p:tgtEl>
                                        <p:attrNameLst>
                                          <p:attrName>style.visibility</p:attrName>
                                        </p:attrNameLst>
                                      </p:cBhvr>
                                      <p:to>
                                        <p:strVal val="visible"/>
                                      </p:to>
                                    </p:set>
                                    <p:animEffect transition="in" filter="fade">
                                      <p:cBhvr>
                                        <p:cTn id="48" dur="1000"/>
                                        <p:tgtEl>
                                          <p:spTgt spid="10">
                                            <p:graphicEl>
                                              <a:dgm id="{8E99DAD8-6DCB-43CC-B4D7-27EE03A6AE60}"/>
                                            </p:graphicEl>
                                          </p:spTgt>
                                        </p:tgtEl>
                                      </p:cBhvr>
                                    </p:animEffect>
                                    <p:anim calcmode="lin" valueType="num">
                                      <p:cBhvr>
                                        <p:cTn id="49" dur="1000" fill="hold"/>
                                        <p:tgtEl>
                                          <p:spTgt spid="10">
                                            <p:graphicEl>
                                              <a:dgm id="{8E99DAD8-6DCB-43CC-B4D7-27EE03A6AE60}"/>
                                            </p:graphicEl>
                                          </p:spTgt>
                                        </p:tgtEl>
                                        <p:attrNameLst>
                                          <p:attrName>ppt_x</p:attrName>
                                        </p:attrNameLst>
                                      </p:cBhvr>
                                      <p:tavLst>
                                        <p:tav tm="0">
                                          <p:val>
                                            <p:strVal val="#ppt_x"/>
                                          </p:val>
                                        </p:tav>
                                        <p:tav tm="100000">
                                          <p:val>
                                            <p:strVal val="#ppt_x"/>
                                          </p:val>
                                        </p:tav>
                                      </p:tavLst>
                                    </p:anim>
                                    <p:anim calcmode="lin" valueType="num">
                                      <p:cBhvr>
                                        <p:cTn id="50" dur="1000" fill="hold"/>
                                        <p:tgtEl>
                                          <p:spTgt spid="10">
                                            <p:graphicEl>
                                              <a:dgm id="{8E99DAD8-6DCB-43CC-B4D7-27EE03A6AE60}"/>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graphicEl>
                                              <a:dgm id="{DB8E5DC7-D7FE-4934-AA34-C01F44A88B78}"/>
                                            </p:graphicEl>
                                          </p:spTgt>
                                        </p:tgtEl>
                                        <p:attrNameLst>
                                          <p:attrName>style.visibility</p:attrName>
                                        </p:attrNameLst>
                                      </p:cBhvr>
                                      <p:to>
                                        <p:strVal val="visible"/>
                                      </p:to>
                                    </p:set>
                                    <p:animEffect transition="in" filter="fade">
                                      <p:cBhvr>
                                        <p:cTn id="55" dur="1000"/>
                                        <p:tgtEl>
                                          <p:spTgt spid="10">
                                            <p:graphicEl>
                                              <a:dgm id="{DB8E5DC7-D7FE-4934-AA34-C01F44A88B78}"/>
                                            </p:graphicEl>
                                          </p:spTgt>
                                        </p:tgtEl>
                                      </p:cBhvr>
                                    </p:animEffect>
                                    <p:anim calcmode="lin" valueType="num">
                                      <p:cBhvr>
                                        <p:cTn id="56" dur="1000" fill="hold"/>
                                        <p:tgtEl>
                                          <p:spTgt spid="10">
                                            <p:graphicEl>
                                              <a:dgm id="{DB8E5DC7-D7FE-4934-AA34-C01F44A88B78}"/>
                                            </p:graphicEl>
                                          </p:spTgt>
                                        </p:tgtEl>
                                        <p:attrNameLst>
                                          <p:attrName>ppt_x</p:attrName>
                                        </p:attrNameLst>
                                      </p:cBhvr>
                                      <p:tavLst>
                                        <p:tav tm="0">
                                          <p:val>
                                            <p:strVal val="#ppt_x"/>
                                          </p:val>
                                        </p:tav>
                                        <p:tav tm="100000">
                                          <p:val>
                                            <p:strVal val="#ppt_x"/>
                                          </p:val>
                                        </p:tav>
                                      </p:tavLst>
                                    </p:anim>
                                    <p:anim calcmode="lin" valueType="num">
                                      <p:cBhvr>
                                        <p:cTn id="57" dur="1000" fill="hold"/>
                                        <p:tgtEl>
                                          <p:spTgt spid="10">
                                            <p:graphicEl>
                                              <a:dgm id="{DB8E5DC7-D7FE-4934-AA34-C01F44A88B78}"/>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graphicEl>
                                              <a:dgm id="{69A556AE-DF09-4740-9C4A-3A939B58A7E9}"/>
                                            </p:graphicEl>
                                          </p:spTgt>
                                        </p:tgtEl>
                                        <p:attrNameLst>
                                          <p:attrName>style.visibility</p:attrName>
                                        </p:attrNameLst>
                                      </p:cBhvr>
                                      <p:to>
                                        <p:strVal val="visible"/>
                                      </p:to>
                                    </p:set>
                                    <p:animEffect transition="in" filter="fade">
                                      <p:cBhvr>
                                        <p:cTn id="60" dur="1000"/>
                                        <p:tgtEl>
                                          <p:spTgt spid="10">
                                            <p:graphicEl>
                                              <a:dgm id="{69A556AE-DF09-4740-9C4A-3A939B58A7E9}"/>
                                            </p:graphicEl>
                                          </p:spTgt>
                                        </p:tgtEl>
                                      </p:cBhvr>
                                    </p:animEffect>
                                    <p:anim calcmode="lin" valueType="num">
                                      <p:cBhvr>
                                        <p:cTn id="61" dur="1000" fill="hold"/>
                                        <p:tgtEl>
                                          <p:spTgt spid="10">
                                            <p:graphicEl>
                                              <a:dgm id="{69A556AE-DF09-4740-9C4A-3A939B58A7E9}"/>
                                            </p:graphicEl>
                                          </p:spTgt>
                                        </p:tgtEl>
                                        <p:attrNameLst>
                                          <p:attrName>ppt_x</p:attrName>
                                        </p:attrNameLst>
                                      </p:cBhvr>
                                      <p:tavLst>
                                        <p:tav tm="0">
                                          <p:val>
                                            <p:strVal val="#ppt_x"/>
                                          </p:val>
                                        </p:tav>
                                        <p:tav tm="100000">
                                          <p:val>
                                            <p:strVal val="#ppt_x"/>
                                          </p:val>
                                        </p:tav>
                                      </p:tavLst>
                                    </p:anim>
                                    <p:anim calcmode="lin" valueType="num">
                                      <p:cBhvr>
                                        <p:cTn id="62" dur="1000" fill="hold"/>
                                        <p:tgtEl>
                                          <p:spTgt spid="10">
                                            <p:graphicEl>
                                              <a:dgm id="{69A556AE-DF09-4740-9C4A-3A939B58A7E9}"/>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graphicEl>
                                              <a:dgm id="{EC48E065-989B-4DA1-A31A-4E54E295067E}"/>
                                            </p:graphicEl>
                                          </p:spTgt>
                                        </p:tgtEl>
                                        <p:attrNameLst>
                                          <p:attrName>style.visibility</p:attrName>
                                        </p:attrNameLst>
                                      </p:cBhvr>
                                      <p:to>
                                        <p:strVal val="visible"/>
                                      </p:to>
                                    </p:set>
                                    <p:animEffect transition="in" filter="fade">
                                      <p:cBhvr>
                                        <p:cTn id="67" dur="1000"/>
                                        <p:tgtEl>
                                          <p:spTgt spid="10">
                                            <p:graphicEl>
                                              <a:dgm id="{EC48E065-989B-4DA1-A31A-4E54E295067E}"/>
                                            </p:graphicEl>
                                          </p:spTgt>
                                        </p:tgtEl>
                                      </p:cBhvr>
                                    </p:animEffect>
                                    <p:anim calcmode="lin" valueType="num">
                                      <p:cBhvr>
                                        <p:cTn id="68" dur="1000" fill="hold"/>
                                        <p:tgtEl>
                                          <p:spTgt spid="10">
                                            <p:graphicEl>
                                              <a:dgm id="{EC48E065-989B-4DA1-A31A-4E54E295067E}"/>
                                            </p:graphicEl>
                                          </p:spTgt>
                                        </p:tgtEl>
                                        <p:attrNameLst>
                                          <p:attrName>ppt_x</p:attrName>
                                        </p:attrNameLst>
                                      </p:cBhvr>
                                      <p:tavLst>
                                        <p:tav tm="0">
                                          <p:val>
                                            <p:strVal val="#ppt_x"/>
                                          </p:val>
                                        </p:tav>
                                        <p:tav tm="100000">
                                          <p:val>
                                            <p:strVal val="#ppt_x"/>
                                          </p:val>
                                        </p:tav>
                                      </p:tavLst>
                                    </p:anim>
                                    <p:anim calcmode="lin" valueType="num">
                                      <p:cBhvr>
                                        <p:cTn id="69" dur="1000" fill="hold"/>
                                        <p:tgtEl>
                                          <p:spTgt spid="10">
                                            <p:graphicEl>
                                              <a:dgm id="{EC48E065-989B-4DA1-A31A-4E54E295067E}"/>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
                                            <p:graphicEl>
                                              <a:dgm id="{8593C521-DF15-4E46-93AE-A7A5C0F093E2}"/>
                                            </p:graphicEl>
                                          </p:spTgt>
                                        </p:tgtEl>
                                        <p:attrNameLst>
                                          <p:attrName>style.visibility</p:attrName>
                                        </p:attrNameLst>
                                      </p:cBhvr>
                                      <p:to>
                                        <p:strVal val="visible"/>
                                      </p:to>
                                    </p:set>
                                    <p:animEffect transition="in" filter="fade">
                                      <p:cBhvr>
                                        <p:cTn id="72" dur="1000"/>
                                        <p:tgtEl>
                                          <p:spTgt spid="10">
                                            <p:graphicEl>
                                              <a:dgm id="{8593C521-DF15-4E46-93AE-A7A5C0F093E2}"/>
                                            </p:graphicEl>
                                          </p:spTgt>
                                        </p:tgtEl>
                                      </p:cBhvr>
                                    </p:animEffect>
                                    <p:anim calcmode="lin" valueType="num">
                                      <p:cBhvr>
                                        <p:cTn id="73" dur="1000" fill="hold"/>
                                        <p:tgtEl>
                                          <p:spTgt spid="10">
                                            <p:graphicEl>
                                              <a:dgm id="{8593C521-DF15-4E46-93AE-A7A5C0F093E2}"/>
                                            </p:graphicEl>
                                          </p:spTgt>
                                        </p:tgtEl>
                                        <p:attrNameLst>
                                          <p:attrName>ppt_x</p:attrName>
                                        </p:attrNameLst>
                                      </p:cBhvr>
                                      <p:tavLst>
                                        <p:tav tm="0">
                                          <p:val>
                                            <p:strVal val="#ppt_x"/>
                                          </p:val>
                                        </p:tav>
                                        <p:tav tm="100000">
                                          <p:val>
                                            <p:strVal val="#ppt_x"/>
                                          </p:val>
                                        </p:tav>
                                      </p:tavLst>
                                    </p:anim>
                                    <p:anim calcmode="lin" valueType="num">
                                      <p:cBhvr>
                                        <p:cTn id="74" dur="1000" fill="hold"/>
                                        <p:tgtEl>
                                          <p:spTgt spid="10">
                                            <p:graphicEl>
                                              <a:dgm id="{8593C521-DF15-4E46-93AE-A7A5C0F093E2}"/>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0">
                                            <p:graphicEl>
                                              <a:dgm id="{07029349-FCD4-4146-97E4-E7783ED77CAE}"/>
                                            </p:graphicEl>
                                          </p:spTgt>
                                        </p:tgtEl>
                                        <p:attrNameLst>
                                          <p:attrName>style.visibility</p:attrName>
                                        </p:attrNameLst>
                                      </p:cBhvr>
                                      <p:to>
                                        <p:strVal val="visible"/>
                                      </p:to>
                                    </p:set>
                                    <p:animEffect transition="in" filter="fade">
                                      <p:cBhvr>
                                        <p:cTn id="79" dur="1000"/>
                                        <p:tgtEl>
                                          <p:spTgt spid="10">
                                            <p:graphicEl>
                                              <a:dgm id="{07029349-FCD4-4146-97E4-E7783ED77CAE}"/>
                                            </p:graphicEl>
                                          </p:spTgt>
                                        </p:tgtEl>
                                      </p:cBhvr>
                                    </p:animEffect>
                                    <p:anim calcmode="lin" valueType="num">
                                      <p:cBhvr>
                                        <p:cTn id="80" dur="1000" fill="hold"/>
                                        <p:tgtEl>
                                          <p:spTgt spid="10">
                                            <p:graphicEl>
                                              <a:dgm id="{07029349-FCD4-4146-97E4-E7783ED77CAE}"/>
                                            </p:graphicEl>
                                          </p:spTgt>
                                        </p:tgtEl>
                                        <p:attrNameLst>
                                          <p:attrName>ppt_x</p:attrName>
                                        </p:attrNameLst>
                                      </p:cBhvr>
                                      <p:tavLst>
                                        <p:tav tm="0">
                                          <p:val>
                                            <p:strVal val="#ppt_x"/>
                                          </p:val>
                                        </p:tav>
                                        <p:tav tm="100000">
                                          <p:val>
                                            <p:strVal val="#ppt_x"/>
                                          </p:val>
                                        </p:tav>
                                      </p:tavLst>
                                    </p:anim>
                                    <p:anim calcmode="lin" valueType="num">
                                      <p:cBhvr>
                                        <p:cTn id="81" dur="1000" fill="hold"/>
                                        <p:tgtEl>
                                          <p:spTgt spid="10">
                                            <p:graphicEl>
                                              <a:dgm id="{07029349-FCD4-4146-97E4-E7783ED77CAE}"/>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0">
                                            <p:graphicEl>
                                              <a:dgm id="{BFB303BE-5A1E-47E0-B9A4-83873903220C}"/>
                                            </p:graphicEl>
                                          </p:spTgt>
                                        </p:tgtEl>
                                        <p:attrNameLst>
                                          <p:attrName>style.visibility</p:attrName>
                                        </p:attrNameLst>
                                      </p:cBhvr>
                                      <p:to>
                                        <p:strVal val="visible"/>
                                      </p:to>
                                    </p:set>
                                    <p:animEffect transition="in" filter="fade">
                                      <p:cBhvr>
                                        <p:cTn id="84" dur="1000"/>
                                        <p:tgtEl>
                                          <p:spTgt spid="10">
                                            <p:graphicEl>
                                              <a:dgm id="{BFB303BE-5A1E-47E0-B9A4-83873903220C}"/>
                                            </p:graphicEl>
                                          </p:spTgt>
                                        </p:tgtEl>
                                      </p:cBhvr>
                                    </p:animEffect>
                                    <p:anim calcmode="lin" valueType="num">
                                      <p:cBhvr>
                                        <p:cTn id="85" dur="1000" fill="hold"/>
                                        <p:tgtEl>
                                          <p:spTgt spid="10">
                                            <p:graphicEl>
                                              <a:dgm id="{BFB303BE-5A1E-47E0-B9A4-83873903220C}"/>
                                            </p:graphicEl>
                                          </p:spTgt>
                                        </p:tgtEl>
                                        <p:attrNameLst>
                                          <p:attrName>ppt_x</p:attrName>
                                        </p:attrNameLst>
                                      </p:cBhvr>
                                      <p:tavLst>
                                        <p:tav tm="0">
                                          <p:val>
                                            <p:strVal val="#ppt_x"/>
                                          </p:val>
                                        </p:tav>
                                        <p:tav tm="100000">
                                          <p:val>
                                            <p:strVal val="#ppt_x"/>
                                          </p:val>
                                        </p:tav>
                                      </p:tavLst>
                                    </p:anim>
                                    <p:anim calcmode="lin" valueType="num">
                                      <p:cBhvr>
                                        <p:cTn id="86" dur="1000" fill="hold"/>
                                        <p:tgtEl>
                                          <p:spTgt spid="10">
                                            <p:graphicEl>
                                              <a:dgm id="{BFB303BE-5A1E-47E0-B9A4-83873903220C}"/>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0">
                                            <p:graphicEl>
                                              <a:dgm id="{86626A7F-2896-4A7B-9168-7CEA0C0DA9DF}"/>
                                            </p:graphicEl>
                                          </p:spTgt>
                                        </p:tgtEl>
                                        <p:attrNameLst>
                                          <p:attrName>style.visibility</p:attrName>
                                        </p:attrNameLst>
                                      </p:cBhvr>
                                      <p:to>
                                        <p:strVal val="visible"/>
                                      </p:to>
                                    </p:set>
                                    <p:animEffect transition="in" filter="fade">
                                      <p:cBhvr>
                                        <p:cTn id="91" dur="1000"/>
                                        <p:tgtEl>
                                          <p:spTgt spid="10">
                                            <p:graphicEl>
                                              <a:dgm id="{86626A7F-2896-4A7B-9168-7CEA0C0DA9DF}"/>
                                            </p:graphicEl>
                                          </p:spTgt>
                                        </p:tgtEl>
                                      </p:cBhvr>
                                    </p:animEffect>
                                    <p:anim calcmode="lin" valueType="num">
                                      <p:cBhvr>
                                        <p:cTn id="92" dur="1000" fill="hold"/>
                                        <p:tgtEl>
                                          <p:spTgt spid="10">
                                            <p:graphicEl>
                                              <a:dgm id="{86626A7F-2896-4A7B-9168-7CEA0C0DA9DF}"/>
                                            </p:graphicEl>
                                          </p:spTgt>
                                        </p:tgtEl>
                                        <p:attrNameLst>
                                          <p:attrName>ppt_x</p:attrName>
                                        </p:attrNameLst>
                                      </p:cBhvr>
                                      <p:tavLst>
                                        <p:tav tm="0">
                                          <p:val>
                                            <p:strVal val="#ppt_x"/>
                                          </p:val>
                                        </p:tav>
                                        <p:tav tm="100000">
                                          <p:val>
                                            <p:strVal val="#ppt_x"/>
                                          </p:val>
                                        </p:tav>
                                      </p:tavLst>
                                    </p:anim>
                                    <p:anim calcmode="lin" valueType="num">
                                      <p:cBhvr>
                                        <p:cTn id="93" dur="1000" fill="hold"/>
                                        <p:tgtEl>
                                          <p:spTgt spid="10">
                                            <p:graphicEl>
                                              <a:dgm id="{86626A7F-2896-4A7B-9168-7CEA0C0DA9DF}"/>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0">
                                            <p:graphicEl>
                                              <a:dgm id="{4E375C04-B126-4694-81D1-F2BF3072BC11}"/>
                                            </p:graphicEl>
                                          </p:spTgt>
                                        </p:tgtEl>
                                        <p:attrNameLst>
                                          <p:attrName>style.visibility</p:attrName>
                                        </p:attrNameLst>
                                      </p:cBhvr>
                                      <p:to>
                                        <p:strVal val="visible"/>
                                      </p:to>
                                    </p:set>
                                    <p:animEffect transition="in" filter="fade">
                                      <p:cBhvr>
                                        <p:cTn id="96" dur="1000"/>
                                        <p:tgtEl>
                                          <p:spTgt spid="10">
                                            <p:graphicEl>
                                              <a:dgm id="{4E375C04-B126-4694-81D1-F2BF3072BC11}"/>
                                            </p:graphicEl>
                                          </p:spTgt>
                                        </p:tgtEl>
                                      </p:cBhvr>
                                    </p:animEffect>
                                    <p:anim calcmode="lin" valueType="num">
                                      <p:cBhvr>
                                        <p:cTn id="97" dur="1000" fill="hold"/>
                                        <p:tgtEl>
                                          <p:spTgt spid="10">
                                            <p:graphicEl>
                                              <a:dgm id="{4E375C04-B126-4694-81D1-F2BF3072BC11}"/>
                                            </p:graphicEl>
                                          </p:spTgt>
                                        </p:tgtEl>
                                        <p:attrNameLst>
                                          <p:attrName>ppt_x</p:attrName>
                                        </p:attrNameLst>
                                      </p:cBhvr>
                                      <p:tavLst>
                                        <p:tav tm="0">
                                          <p:val>
                                            <p:strVal val="#ppt_x"/>
                                          </p:val>
                                        </p:tav>
                                        <p:tav tm="100000">
                                          <p:val>
                                            <p:strVal val="#ppt_x"/>
                                          </p:val>
                                        </p:tav>
                                      </p:tavLst>
                                    </p:anim>
                                    <p:anim calcmode="lin" valueType="num">
                                      <p:cBhvr>
                                        <p:cTn id="98" dur="1000" fill="hold"/>
                                        <p:tgtEl>
                                          <p:spTgt spid="10">
                                            <p:graphicEl>
                                              <a:dgm id="{4E375C04-B126-4694-81D1-F2BF3072BC11}"/>
                                            </p:graphic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0">
                                            <p:graphicEl>
                                              <a:dgm id="{5FF8A092-368D-4130-B2E2-7E8D3A49364E}"/>
                                            </p:graphicEl>
                                          </p:spTgt>
                                        </p:tgtEl>
                                        <p:attrNameLst>
                                          <p:attrName>style.visibility</p:attrName>
                                        </p:attrNameLst>
                                      </p:cBhvr>
                                      <p:to>
                                        <p:strVal val="visible"/>
                                      </p:to>
                                    </p:set>
                                    <p:animEffect transition="in" filter="fade">
                                      <p:cBhvr>
                                        <p:cTn id="103" dur="1000"/>
                                        <p:tgtEl>
                                          <p:spTgt spid="10">
                                            <p:graphicEl>
                                              <a:dgm id="{5FF8A092-368D-4130-B2E2-7E8D3A49364E}"/>
                                            </p:graphicEl>
                                          </p:spTgt>
                                        </p:tgtEl>
                                      </p:cBhvr>
                                    </p:animEffect>
                                    <p:anim calcmode="lin" valueType="num">
                                      <p:cBhvr>
                                        <p:cTn id="104" dur="1000" fill="hold"/>
                                        <p:tgtEl>
                                          <p:spTgt spid="10">
                                            <p:graphicEl>
                                              <a:dgm id="{5FF8A092-368D-4130-B2E2-7E8D3A49364E}"/>
                                            </p:graphicEl>
                                          </p:spTgt>
                                        </p:tgtEl>
                                        <p:attrNameLst>
                                          <p:attrName>ppt_x</p:attrName>
                                        </p:attrNameLst>
                                      </p:cBhvr>
                                      <p:tavLst>
                                        <p:tav tm="0">
                                          <p:val>
                                            <p:strVal val="#ppt_x"/>
                                          </p:val>
                                        </p:tav>
                                        <p:tav tm="100000">
                                          <p:val>
                                            <p:strVal val="#ppt_x"/>
                                          </p:val>
                                        </p:tav>
                                      </p:tavLst>
                                    </p:anim>
                                    <p:anim calcmode="lin" valueType="num">
                                      <p:cBhvr>
                                        <p:cTn id="105" dur="1000" fill="hold"/>
                                        <p:tgtEl>
                                          <p:spTgt spid="10">
                                            <p:graphicEl>
                                              <a:dgm id="{5FF8A092-368D-4130-B2E2-7E8D3A49364E}"/>
                                            </p:graphic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0">
                                            <p:graphicEl>
                                              <a:dgm id="{C78A3556-6651-4995-AC5A-CCCCD9F1C8B0}"/>
                                            </p:graphicEl>
                                          </p:spTgt>
                                        </p:tgtEl>
                                        <p:attrNameLst>
                                          <p:attrName>style.visibility</p:attrName>
                                        </p:attrNameLst>
                                      </p:cBhvr>
                                      <p:to>
                                        <p:strVal val="visible"/>
                                      </p:to>
                                    </p:set>
                                    <p:animEffect transition="in" filter="fade">
                                      <p:cBhvr>
                                        <p:cTn id="108" dur="1000"/>
                                        <p:tgtEl>
                                          <p:spTgt spid="10">
                                            <p:graphicEl>
                                              <a:dgm id="{C78A3556-6651-4995-AC5A-CCCCD9F1C8B0}"/>
                                            </p:graphicEl>
                                          </p:spTgt>
                                        </p:tgtEl>
                                      </p:cBhvr>
                                    </p:animEffect>
                                    <p:anim calcmode="lin" valueType="num">
                                      <p:cBhvr>
                                        <p:cTn id="109" dur="1000" fill="hold"/>
                                        <p:tgtEl>
                                          <p:spTgt spid="10">
                                            <p:graphicEl>
                                              <a:dgm id="{C78A3556-6651-4995-AC5A-CCCCD9F1C8B0}"/>
                                            </p:graphicEl>
                                          </p:spTgt>
                                        </p:tgtEl>
                                        <p:attrNameLst>
                                          <p:attrName>ppt_x</p:attrName>
                                        </p:attrNameLst>
                                      </p:cBhvr>
                                      <p:tavLst>
                                        <p:tav tm="0">
                                          <p:val>
                                            <p:strVal val="#ppt_x"/>
                                          </p:val>
                                        </p:tav>
                                        <p:tav tm="100000">
                                          <p:val>
                                            <p:strVal val="#ppt_x"/>
                                          </p:val>
                                        </p:tav>
                                      </p:tavLst>
                                    </p:anim>
                                    <p:anim calcmode="lin" valueType="num">
                                      <p:cBhvr>
                                        <p:cTn id="110" dur="1000" fill="hold"/>
                                        <p:tgtEl>
                                          <p:spTgt spid="10">
                                            <p:graphicEl>
                                              <a:dgm id="{C78A3556-6651-4995-AC5A-CCCCD9F1C8B0}"/>
                                            </p:graphic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0">
                                            <p:graphicEl>
                                              <a:dgm id="{DD3425FB-72E4-4852-AC78-0775AC75ABF2}"/>
                                            </p:graphicEl>
                                          </p:spTgt>
                                        </p:tgtEl>
                                        <p:attrNameLst>
                                          <p:attrName>style.visibility</p:attrName>
                                        </p:attrNameLst>
                                      </p:cBhvr>
                                      <p:to>
                                        <p:strVal val="visible"/>
                                      </p:to>
                                    </p:set>
                                    <p:animEffect transition="in" filter="fade">
                                      <p:cBhvr>
                                        <p:cTn id="115" dur="1000"/>
                                        <p:tgtEl>
                                          <p:spTgt spid="10">
                                            <p:graphicEl>
                                              <a:dgm id="{DD3425FB-72E4-4852-AC78-0775AC75ABF2}"/>
                                            </p:graphicEl>
                                          </p:spTgt>
                                        </p:tgtEl>
                                      </p:cBhvr>
                                    </p:animEffect>
                                    <p:anim calcmode="lin" valueType="num">
                                      <p:cBhvr>
                                        <p:cTn id="116" dur="1000" fill="hold"/>
                                        <p:tgtEl>
                                          <p:spTgt spid="10">
                                            <p:graphicEl>
                                              <a:dgm id="{DD3425FB-72E4-4852-AC78-0775AC75ABF2}"/>
                                            </p:graphicEl>
                                          </p:spTgt>
                                        </p:tgtEl>
                                        <p:attrNameLst>
                                          <p:attrName>ppt_x</p:attrName>
                                        </p:attrNameLst>
                                      </p:cBhvr>
                                      <p:tavLst>
                                        <p:tav tm="0">
                                          <p:val>
                                            <p:strVal val="#ppt_x"/>
                                          </p:val>
                                        </p:tav>
                                        <p:tav tm="100000">
                                          <p:val>
                                            <p:strVal val="#ppt_x"/>
                                          </p:val>
                                        </p:tav>
                                      </p:tavLst>
                                    </p:anim>
                                    <p:anim calcmode="lin" valueType="num">
                                      <p:cBhvr>
                                        <p:cTn id="117" dur="1000" fill="hold"/>
                                        <p:tgtEl>
                                          <p:spTgt spid="10">
                                            <p:graphicEl>
                                              <a:dgm id="{DD3425FB-72E4-4852-AC78-0775AC75ABF2}"/>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0">
                                            <p:graphicEl>
                                              <a:dgm id="{2982B50D-470D-42CA-A884-A8EE1208D431}"/>
                                            </p:graphicEl>
                                          </p:spTgt>
                                        </p:tgtEl>
                                        <p:attrNameLst>
                                          <p:attrName>style.visibility</p:attrName>
                                        </p:attrNameLst>
                                      </p:cBhvr>
                                      <p:to>
                                        <p:strVal val="visible"/>
                                      </p:to>
                                    </p:set>
                                    <p:animEffect transition="in" filter="fade">
                                      <p:cBhvr>
                                        <p:cTn id="120" dur="1000"/>
                                        <p:tgtEl>
                                          <p:spTgt spid="10">
                                            <p:graphicEl>
                                              <a:dgm id="{2982B50D-470D-42CA-A884-A8EE1208D431}"/>
                                            </p:graphicEl>
                                          </p:spTgt>
                                        </p:tgtEl>
                                      </p:cBhvr>
                                    </p:animEffect>
                                    <p:anim calcmode="lin" valueType="num">
                                      <p:cBhvr>
                                        <p:cTn id="121" dur="1000" fill="hold"/>
                                        <p:tgtEl>
                                          <p:spTgt spid="10">
                                            <p:graphicEl>
                                              <a:dgm id="{2982B50D-470D-42CA-A884-A8EE1208D431}"/>
                                            </p:graphicEl>
                                          </p:spTgt>
                                        </p:tgtEl>
                                        <p:attrNameLst>
                                          <p:attrName>ppt_x</p:attrName>
                                        </p:attrNameLst>
                                      </p:cBhvr>
                                      <p:tavLst>
                                        <p:tav tm="0">
                                          <p:val>
                                            <p:strVal val="#ppt_x"/>
                                          </p:val>
                                        </p:tav>
                                        <p:tav tm="100000">
                                          <p:val>
                                            <p:strVal val="#ppt_x"/>
                                          </p:val>
                                        </p:tav>
                                      </p:tavLst>
                                    </p:anim>
                                    <p:anim calcmode="lin" valueType="num">
                                      <p:cBhvr>
                                        <p:cTn id="122" dur="1000" fill="hold"/>
                                        <p:tgtEl>
                                          <p:spTgt spid="10">
                                            <p:graphicEl>
                                              <a:dgm id="{2982B50D-470D-42CA-A884-A8EE1208D431}"/>
                                            </p:graphic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1000"/>
                                        <p:tgtEl>
                                          <p:spTgt spid="16"/>
                                        </p:tgtEl>
                                      </p:cBhvr>
                                    </p:animEffect>
                                    <p:anim calcmode="lin" valueType="num">
                                      <p:cBhvr>
                                        <p:cTn id="138" dur="1000" fill="hold"/>
                                        <p:tgtEl>
                                          <p:spTgt spid="16"/>
                                        </p:tgtEl>
                                        <p:attrNameLst>
                                          <p:attrName>ppt_x</p:attrName>
                                        </p:attrNameLst>
                                      </p:cBhvr>
                                      <p:tavLst>
                                        <p:tav tm="0">
                                          <p:val>
                                            <p:strVal val="#ppt_x"/>
                                          </p:val>
                                        </p:tav>
                                        <p:tav tm="100000">
                                          <p:val>
                                            <p:strVal val="#ppt_x"/>
                                          </p:val>
                                        </p:tav>
                                      </p:tavLst>
                                    </p:anim>
                                    <p:anim calcmode="lin" valueType="num">
                                      <p:cBhvr>
                                        <p:cTn id="139" dur="1000" fill="hold"/>
                                        <p:tgtEl>
                                          <p:spTgt spid="1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fade">
                                      <p:cBhvr>
                                        <p:cTn id="142" dur="1000"/>
                                        <p:tgtEl>
                                          <p:spTgt spid="18"/>
                                        </p:tgtEl>
                                      </p:cBhvr>
                                    </p:animEffect>
                                    <p:anim calcmode="lin" valueType="num">
                                      <p:cBhvr>
                                        <p:cTn id="143" dur="1000" fill="hold"/>
                                        <p:tgtEl>
                                          <p:spTgt spid="18"/>
                                        </p:tgtEl>
                                        <p:attrNameLst>
                                          <p:attrName>ppt_x</p:attrName>
                                        </p:attrNameLst>
                                      </p:cBhvr>
                                      <p:tavLst>
                                        <p:tav tm="0">
                                          <p:val>
                                            <p:strVal val="#ppt_x"/>
                                          </p:val>
                                        </p:tav>
                                        <p:tav tm="100000">
                                          <p:val>
                                            <p:strVal val="#ppt_x"/>
                                          </p:val>
                                        </p:tav>
                                      </p:tavLst>
                                    </p:anim>
                                    <p:anim calcmode="lin" valueType="num">
                                      <p:cBhvr>
                                        <p:cTn id="144" dur="1000" fill="hold"/>
                                        <p:tgtEl>
                                          <p:spTgt spid="18"/>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fade">
                                      <p:cBhvr>
                                        <p:cTn id="147" dur="1000"/>
                                        <p:tgtEl>
                                          <p:spTgt spid="14"/>
                                        </p:tgtEl>
                                      </p:cBhvr>
                                    </p:animEffect>
                                    <p:anim calcmode="lin" valueType="num">
                                      <p:cBhvr>
                                        <p:cTn id="148" dur="1000" fill="hold"/>
                                        <p:tgtEl>
                                          <p:spTgt spid="14"/>
                                        </p:tgtEl>
                                        <p:attrNameLst>
                                          <p:attrName>ppt_x</p:attrName>
                                        </p:attrNameLst>
                                      </p:cBhvr>
                                      <p:tavLst>
                                        <p:tav tm="0">
                                          <p:val>
                                            <p:strVal val="#ppt_x"/>
                                          </p:val>
                                        </p:tav>
                                        <p:tav tm="100000">
                                          <p:val>
                                            <p:strVal val="#ppt_x"/>
                                          </p:val>
                                        </p:tav>
                                      </p:tavLst>
                                    </p:anim>
                                    <p:anim calcmode="lin" valueType="num">
                                      <p:cBhvr>
                                        <p:cTn id="1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0" grpId="0">
        <p:bldSub>
          <a:bldDgm bld="lvlOne"/>
        </p:bldSub>
      </p:bldGraphic>
      <p:bldP spid="11" grpId="0"/>
      <p:bldP spid="12" grpId="0"/>
      <p:bldP spid="14" grpId="0"/>
      <p:bldP spid="1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188641"/>
            <a:ext cx="6552728" cy="584775"/>
          </a:xfrm>
          <a:prstGeom prst="rect">
            <a:avLst/>
          </a:prstGeom>
          <a:noFill/>
        </p:spPr>
        <p:txBody>
          <a:bodyPr wrap="square" rtlCol="0">
            <a:spAutoFit/>
          </a:bodyPr>
          <a:lstStyle/>
          <a:p>
            <a:r>
              <a:rPr lang="en-US" altLang="zh-CN" sz="3200" dirty="0"/>
              <a:t>10.4.1  </a:t>
            </a:r>
            <a:r>
              <a:rPr lang="zh-CN" altLang="en-US" sz="3200" dirty="0"/>
              <a:t>表观遗传学概述</a:t>
            </a:r>
          </a:p>
        </p:txBody>
      </p:sp>
      <p:graphicFrame>
        <p:nvGraphicFramePr>
          <p:cNvPr id="6" name="图示 5"/>
          <p:cNvGraphicFramePr/>
          <p:nvPr/>
        </p:nvGraphicFramePr>
        <p:xfrm>
          <a:off x="1524000" y="980728"/>
          <a:ext cx="8892480"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 xmlns:a16="http://schemas.microsoft.com/office/drawing/2014/main" id="{BFBE6CD6-32DC-4011-8247-EDC49401FBD0}"/>
              </a:ext>
            </a:extLst>
          </p:cNvPr>
          <p:cNvSpPr txBox="1"/>
          <p:nvPr/>
        </p:nvSpPr>
        <p:spPr>
          <a:xfrm>
            <a:off x="8996045" y="191770"/>
            <a:ext cx="1680210" cy="645160"/>
          </a:xfrm>
          <a:prstGeom prst="rect">
            <a:avLst/>
          </a:prstGeom>
          <a:noFill/>
        </p:spPr>
        <p:txBody>
          <a:bodyPr wrap="square" rtlCol="0">
            <a:spAutoFit/>
          </a:bodyPr>
          <a:lstStyle/>
          <a:p>
            <a:r>
              <a:rPr lang="zh-CN" altLang="en-US" dirty="0"/>
              <a:t>雷蕾 </a:t>
            </a:r>
            <a:r>
              <a:rPr lang="en-US" altLang="zh-CN" dirty="0"/>
              <a:t>201730151023</a:t>
            </a:r>
          </a:p>
        </p:txBody>
      </p:sp>
    </p:spTree>
    <p:extLst>
      <p:ext uri="{BB962C8B-B14F-4D97-AF65-F5344CB8AC3E}">
        <p14:creationId xmlns:p14="http://schemas.microsoft.com/office/powerpoint/2010/main" val="3258027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335" y="27305"/>
            <a:ext cx="1879600" cy="645160"/>
          </a:xfrm>
          <a:prstGeom prst="rect">
            <a:avLst/>
          </a:prstGeom>
          <a:noFill/>
        </p:spPr>
        <p:txBody>
          <a:bodyPr wrap="square" rtlCol="0">
            <a:spAutoFit/>
          </a:bodyPr>
          <a:lstStyle/>
          <a:p>
            <a:r>
              <a:rPr lang="en-US" altLang="zh-CN"/>
              <a:t>201730151035  </a:t>
            </a:r>
            <a:r>
              <a:rPr lang="zh-CN" altLang="en-US"/>
              <a:t>张家榕</a:t>
            </a:r>
            <a:endParaRPr lang="en-US" altLang="zh-CN"/>
          </a:p>
        </p:txBody>
      </p:sp>
      <p:sp>
        <p:nvSpPr>
          <p:cNvPr id="7" name="文本框 6"/>
          <p:cNvSpPr txBox="1"/>
          <p:nvPr/>
        </p:nvSpPr>
        <p:spPr>
          <a:xfrm>
            <a:off x="683895" y="3229610"/>
            <a:ext cx="1544320" cy="398780"/>
          </a:xfrm>
          <a:prstGeom prst="rect">
            <a:avLst/>
          </a:prstGeom>
          <a:noFill/>
        </p:spPr>
        <p:txBody>
          <a:bodyPr wrap="square" rtlCol="0">
            <a:spAutoFit/>
          </a:bodyPr>
          <a:lstStyle/>
          <a:p>
            <a:r>
              <a:rPr lang="zh-CN" altLang="en-US" sz="2000"/>
              <a:t>染色质重塑</a:t>
            </a:r>
          </a:p>
        </p:txBody>
      </p:sp>
      <p:sp>
        <p:nvSpPr>
          <p:cNvPr id="8" name="左大括号 7"/>
          <p:cNvSpPr/>
          <p:nvPr/>
        </p:nvSpPr>
        <p:spPr>
          <a:xfrm>
            <a:off x="2329815" y="1578610"/>
            <a:ext cx="523240" cy="37001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3057525" y="1211580"/>
            <a:ext cx="7807325" cy="706755"/>
          </a:xfrm>
          <a:prstGeom prst="rect">
            <a:avLst/>
          </a:prstGeom>
          <a:noFill/>
        </p:spPr>
        <p:txBody>
          <a:bodyPr wrap="square" rtlCol="0">
            <a:spAutoFit/>
          </a:bodyPr>
          <a:lstStyle/>
          <a:p>
            <a:r>
              <a:rPr lang="zh-CN" altLang="en-US" sz="2000"/>
              <a:t>概念：导致核小体位置和结构发生变化，从而导致染色质结构发生改变的过程。</a:t>
            </a:r>
          </a:p>
        </p:txBody>
      </p:sp>
      <p:sp>
        <p:nvSpPr>
          <p:cNvPr id="10" name="文本框 9"/>
          <p:cNvSpPr txBox="1"/>
          <p:nvPr/>
        </p:nvSpPr>
        <p:spPr>
          <a:xfrm>
            <a:off x="3057525" y="3228975"/>
            <a:ext cx="715010" cy="398780"/>
          </a:xfrm>
          <a:prstGeom prst="rect">
            <a:avLst/>
          </a:prstGeom>
          <a:noFill/>
        </p:spPr>
        <p:txBody>
          <a:bodyPr wrap="square" rtlCol="0">
            <a:spAutoFit/>
          </a:bodyPr>
          <a:lstStyle/>
          <a:p>
            <a:r>
              <a:rPr lang="zh-CN" altLang="en-US" sz="2000"/>
              <a:t>类型</a:t>
            </a:r>
          </a:p>
        </p:txBody>
      </p:sp>
      <p:sp>
        <p:nvSpPr>
          <p:cNvPr id="11" name="左大括号 10"/>
          <p:cNvSpPr/>
          <p:nvPr/>
        </p:nvSpPr>
        <p:spPr>
          <a:xfrm>
            <a:off x="4077335" y="2591435"/>
            <a:ext cx="422910" cy="16751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4500245" y="2136775"/>
            <a:ext cx="6612890" cy="706755"/>
          </a:xfrm>
          <a:prstGeom prst="rect">
            <a:avLst/>
          </a:prstGeom>
          <a:noFill/>
        </p:spPr>
        <p:txBody>
          <a:bodyPr wrap="square" rtlCol="0">
            <a:spAutoFit/>
          </a:bodyPr>
          <a:lstStyle/>
          <a:p>
            <a:r>
              <a:rPr lang="zh-CN" altLang="en-US" sz="2000"/>
              <a:t>依赖</a:t>
            </a:r>
            <a:r>
              <a:rPr lang="en-US" altLang="zh-CN" sz="2000"/>
              <a:t>ATP</a:t>
            </a:r>
            <a:r>
              <a:rPr lang="zh-CN" altLang="en-US" sz="2000"/>
              <a:t>的物理修饰：通过</a:t>
            </a:r>
            <a:r>
              <a:rPr lang="en-US" altLang="zh-CN" sz="2000"/>
              <a:t>ATP</a:t>
            </a:r>
            <a:r>
              <a:rPr lang="zh-CN" altLang="en-US" sz="2000"/>
              <a:t>水解释放的能量而暂时改变核小体的构型，使</a:t>
            </a:r>
            <a:r>
              <a:rPr lang="en-US" altLang="zh-CN" sz="2000"/>
              <a:t>DNA</a:t>
            </a:r>
            <a:r>
              <a:rPr lang="zh-CN" altLang="en-US" sz="2000"/>
              <a:t>同组蛋白核心的结合变得松散</a:t>
            </a:r>
          </a:p>
        </p:txBody>
      </p:sp>
      <p:sp>
        <p:nvSpPr>
          <p:cNvPr id="13" name="文本框 12"/>
          <p:cNvSpPr txBox="1"/>
          <p:nvPr/>
        </p:nvSpPr>
        <p:spPr>
          <a:xfrm>
            <a:off x="4500245" y="3790315"/>
            <a:ext cx="6466205" cy="1014730"/>
          </a:xfrm>
          <a:prstGeom prst="rect">
            <a:avLst/>
          </a:prstGeom>
          <a:noFill/>
        </p:spPr>
        <p:txBody>
          <a:bodyPr wrap="square" rtlCol="0">
            <a:spAutoFit/>
          </a:bodyPr>
          <a:lstStyle/>
          <a:p>
            <a:r>
              <a:rPr lang="zh-CN" altLang="en-US" sz="2000"/>
              <a:t>共价化学修饰：对核心组蛋白</a:t>
            </a:r>
            <a:r>
              <a:rPr lang="en-US" altLang="zh-CN" sz="2000"/>
              <a:t>N</a:t>
            </a:r>
            <a:r>
              <a:rPr lang="zh-CN" altLang="en-US" sz="2000"/>
              <a:t>端尾部的共价修饰进行催化。直接影响核小体的结构，并为其他蛋白提供了与</a:t>
            </a:r>
            <a:r>
              <a:rPr lang="en-US" altLang="zh-CN" sz="2000"/>
              <a:t>DNA</a:t>
            </a:r>
            <a:r>
              <a:rPr lang="zh-CN" altLang="en-US" sz="2000"/>
              <a:t>作用的结合位点</a:t>
            </a:r>
          </a:p>
        </p:txBody>
      </p:sp>
      <p:sp>
        <p:nvSpPr>
          <p:cNvPr id="14" name="文本框 13"/>
          <p:cNvSpPr txBox="1"/>
          <p:nvPr/>
        </p:nvSpPr>
        <p:spPr>
          <a:xfrm>
            <a:off x="3057525" y="4965065"/>
            <a:ext cx="7807960" cy="706755"/>
          </a:xfrm>
          <a:prstGeom prst="rect">
            <a:avLst/>
          </a:prstGeom>
          <a:noFill/>
        </p:spPr>
        <p:txBody>
          <a:bodyPr wrap="square" rtlCol="0">
            <a:spAutoFit/>
          </a:bodyPr>
          <a:lstStyle/>
          <a:p>
            <a:r>
              <a:rPr lang="zh-CN" altLang="en-US" sz="2000"/>
              <a:t>由染色质重塑因子复合物（</a:t>
            </a:r>
            <a:r>
              <a:rPr lang="en-US" altLang="zh-CN" sz="2000"/>
              <a:t>SWI-SNF</a:t>
            </a:r>
            <a:r>
              <a:rPr lang="zh-CN" altLang="en-US" sz="2000"/>
              <a:t>家族、</a:t>
            </a:r>
            <a:r>
              <a:rPr lang="en-US" altLang="zh-CN" sz="2000"/>
              <a:t>ISWI</a:t>
            </a:r>
            <a:r>
              <a:rPr lang="zh-CN" altLang="en-US" sz="2000"/>
              <a:t>家族、</a:t>
            </a:r>
            <a:r>
              <a:rPr lang="en-US" altLang="zh-CN" sz="2000"/>
              <a:t>Mi2</a:t>
            </a:r>
            <a:r>
              <a:rPr lang="zh-CN" altLang="en-US" sz="2000"/>
              <a:t>家族）介导</a:t>
            </a:r>
          </a:p>
        </p:txBody>
      </p:sp>
      <p:sp>
        <p:nvSpPr>
          <p:cNvPr id="15" name="文本框 14"/>
          <p:cNvSpPr txBox="1"/>
          <p:nvPr/>
        </p:nvSpPr>
        <p:spPr>
          <a:xfrm>
            <a:off x="3656330" y="566420"/>
            <a:ext cx="4879975" cy="460375"/>
          </a:xfrm>
          <a:prstGeom prst="rect">
            <a:avLst/>
          </a:prstGeom>
          <a:noFill/>
        </p:spPr>
        <p:txBody>
          <a:bodyPr wrap="square" rtlCol="0">
            <a:spAutoFit/>
          </a:bodyPr>
          <a:lstStyle/>
          <a:p>
            <a:pPr algn="ctr"/>
            <a:r>
              <a:rPr lang="en-US" altLang="zh-CN" sz="2400"/>
              <a:t>10.4.3  </a:t>
            </a:r>
            <a:r>
              <a:rPr lang="zh-CN" altLang="en-US" sz="2400"/>
              <a:t>染色质重塑调控基因的表达</a:t>
            </a: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335" y="27305"/>
            <a:ext cx="1879600" cy="645160"/>
          </a:xfrm>
          <a:prstGeom prst="rect">
            <a:avLst/>
          </a:prstGeom>
          <a:noFill/>
        </p:spPr>
        <p:txBody>
          <a:bodyPr wrap="square" rtlCol="0">
            <a:spAutoFit/>
          </a:bodyPr>
          <a:lstStyle/>
          <a:p>
            <a:r>
              <a:rPr lang="en-US" altLang="zh-CN"/>
              <a:t>201730151035  </a:t>
            </a:r>
            <a:r>
              <a:rPr lang="zh-CN" altLang="en-US"/>
              <a:t>张家榕</a:t>
            </a:r>
          </a:p>
        </p:txBody>
      </p:sp>
      <p:sp>
        <p:nvSpPr>
          <p:cNvPr id="2" name="文本框 1"/>
          <p:cNvSpPr txBox="1"/>
          <p:nvPr/>
        </p:nvSpPr>
        <p:spPr>
          <a:xfrm>
            <a:off x="3442970" y="457200"/>
            <a:ext cx="5306060" cy="460375"/>
          </a:xfrm>
          <a:prstGeom prst="rect">
            <a:avLst/>
          </a:prstGeom>
          <a:noFill/>
        </p:spPr>
        <p:txBody>
          <a:bodyPr wrap="square" rtlCol="0">
            <a:spAutoFit/>
          </a:bodyPr>
          <a:lstStyle/>
          <a:p>
            <a:pPr algn="ctr"/>
            <a:r>
              <a:rPr lang="en-US" altLang="zh-CN" sz="2400"/>
              <a:t>10.4.4  </a:t>
            </a:r>
            <a:r>
              <a:rPr lang="zh-CN" altLang="en-US" sz="2400"/>
              <a:t>组蛋白修饰对基因表达的影响</a:t>
            </a:r>
          </a:p>
        </p:txBody>
      </p:sp>
      <p:sp>
        <p:nvSpPr>
          <p:cNvPr id="3" name="文本框 2"/>
          <p:cNvSpPr txBox="1"/>
          <p:nvPr/>
        </p:nvSpPr>
        <p:spPr>
          <a:xfrm>
            <a:off x="220345" y="3150235"/>
            <a:ext cx="2285365" cy="706755"/>
          </a:xfrm>
          <a:prstGeom prst="rect">
            <a:avLst/>
          </a:prstGeom>
          <a:noFill/>
        </p:spPr>
        <p:txBody>
          <a:bodyPr wrap="square" rtlCol="0">
            <a:spAutoFit/>
          </a:bodyPr>
          <a:lstStyle/>
          <a:p>
            <a:r>
              <a:rPr lang="zh-CN" altLang="en-US" sz="2000"/>
              <a:t>组蛋白翻译后修饰</a:t>
            </a:r>
          </a:p>
          <a:p>
            <a:pPr algn="ctr"/>
            <a:r>
              <a:rPr lang="zh-CN" altLang="en-US" sz="2000"/>
              <a:t>（</a:t>
            </a:r>
            <a:r>
              <a:rPr lang="en-US" altLang="zh-CN" sz="2000"/>
              <a:t>HPTM</a:t>
            </a:r>
            <a:r>
              <a:rPr lang="zh-CN" altLang="en-US" sz="2000"/>
              <a:t>）</a:t>
            </a:r>
          </a:p>
        </p:txBody>
      </p:sp>
      <p:sp>
        <p:nvSpPr>
          <p:cNvPr id="4" name="左大括号 3"/>
          <p:cNvSpPr/>
          <p:nvPr/>
        </p:nvSpPr>
        <p:spPr>
          <a:xfrm>
            <a:off x="2505710" y="1343660"/>
            <a:ext cx="396875" cy="431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3051175" y="1120775"/>
            <a:ext cx="6206490" cy="398780"/>
          </a:xfrm>
          <a:prstGeom prst="rect">
            <a:avLst/>
          </a:prstGeom>
          <a:noFill/>
        </p:spPr>
        <p:txBody>
          <a:bodyPr wrap="square" rtlCol="0">
            <a:spAutoFit/>
          </a:bodyPr>
          <a:lstStyle/>
          <a:p>
            <a:r>
              <a:rPr lang="en-US" altLang="zh-CN" sz="2000"/>
              <a:t>HPTM</a:t>
            </a:r>
            <a:r>
              <a:rPr lang="zh-CN" altLang="en-US" sz="2000"/>
              <a:t>是染色质结构对基因表达调控的核心机制</a:t>
            </a:r>
          </a:p>
        </p:txBody>
      </p:sp>
      <p:sp>
        <p:nvSpPr>
          <p:cNvPr id="7" name="文本框 6"/>
          <p:cNvSpPr txBox="1"/>
          <p:nvPr/>
        </p:nvSpPr>
        <p:spPr>
          <a:xfrm>
            <a:off x="3051175" y="3140710"/>
            <a:ext cx="722630" cy="398780"/>
          </a:xfrm>
          <a:prstGeom prst="rect">
            <a:avLst/>
          </a:prstGeom>
          <a:noFill/>
        </p:spPr>
        <p:txBody>
          <a:bodyPr wrap="square" rtlCol="0">
            <a:spAutoFit/>
          </a:bodyPr>
          <a:lstStyle/>
          <a:p>
            <a:r>
              <a:rPr lang="zh-CN" altLang="en-US" sz="2000"/>
              <a:t>类型</a:t>
            </a:r>
          </a:p>
        </p:txBody>
      </p:sp>
      <p:sp>
        <p:nvSpPr>
          <p:cNvPr id="8" name="左大括号 7"/>
          <p:cNvSpPr/>
          <p:nvPr/>
        </p:nvSpPr>
        <p:spPr>
          <a:xfrm>
            <a:off x="3914140" y="2005330"/>
            <a:ext cx="397510" cy="2668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4451350" y="1651635"/>
            <a:ext cx="7207885" cy="706755"/>
          </a:xfrm>
          <a:prstGeom prst="rect">
            <a:avLst/>
          </a:prstGeom>
          <a:noFill/>
        </p:spPr>
        <p:txBody>
          <a:bodyPr wrap="square" rtlCol="0">
            <a:spAutoFit/>
          </a:bodyPr>
          <a:lstStyle/>
          <a:p>
            <a:r>
              <a:rPr lang="zh-CN" altLang="en-US" sz="2000"/>
              <a:t>磷酸化：细胞有丝分裂和凋亡过程中调控蛋白质复合体向染色质集合</a:t>
            </a:r>
          </a:p>
        </p:txBody>
      </p:sp>
      <p:sp>
        <p:nvSpPr>
          <p:cNvPr id="10" name="文本框 9"/>
          <p:cNvSpPr txBox="1"/>
          <p:nvPr/>
        </p:nvSpPr>
        <p:spPr>
          <a:xfrm>
            <a:off x="4465955" y="2477135"/>
            <a:ext cx="2417445" cy="398780"/>
          </a:xfrm>
          <a:prstGeom prst="rect">
            <a:avLst/>
          </a:prstGeom>
          <a:noFill/>
        </p:spPr>
        <p:txBody>
          <a:bodyPr wrap="square" rtlCol="0">
            <a:spAutoFit/>
          </a:bodyPr>
          <a:lstStyle/>
          <a:p>
            <a:r>
              <a:rPr lang="en-US" altLang="zh-CN" sz="2000"/>
              <a:t>ATP-</a:t>
            </a:r>
            <a:r>
              <a:rPr lang="zh-CN" altLang="en-US" sz="2000"/>
              <a:t>核糖基化</a:t>
            </a:r>
          </a:p>
        </p:txBody>
      </p:sp>
      <p:sp>
        <p:nvSpPr>
          <p:cNvPr id="11" name="文本框 10"/>
          <p:cNvSpPr txBox="1"/>
          <p:nvPr/>
        </p:nvSpPr>
        <p:spPr>
          <a:xfrm>
            <a:off x="4451350" y="2995930"/>
            <a:ext cx="6840855" cy="1014730"/>
          </a:xfrm>
          <a:prstGeom prst="rect">
            <a:avLst/>
          </a:prstGeom>
          <a:noFill/>
        </p:spPr>
        <p:txBody>
          <a:bodyPr wrap="square" rtlCol="0">
            <a:spAutoFit/>
          </a:bodyPr>
          <a:lstStyle/>
          <a:p>
            <a:r>
              <a:rPr lang="zh-CN" altLang="en-US" sz="2000"/>
              <a:t>乙酰化：降低与</a:t>
            </a:r>
            <a:r>
              <a:rPr lang="en-US" altLang="zh-CN" sz="2000"/>
              <a:t>DNA</a:t>
            </a:r>
            <a:r>
              <a:rPr lang="zh-CN" altLang="en-US" sz="2000"/>
              <a:t>的亲和性，选择性的使某些染色质区域的结构从紧密变得松散，开放某些基因的转录并增强其表达水平</a:t>
            </a:r>
          </a:p>
        </p:txBody>
      </p:sp>
      <p:sp>
        <p:nvSpPr>
          <p:cNvPr id="12" name="文本框 11"/>
          <p:cNvSpPr txBox="1"/>
          <p:nvPr/>
        </p:nvSpPr>
        <p:spPr>
          <a:xfrm>
            <a:off x="4465955" y="4010660"/>
            <a:ext cx="2447290" cy="398780"/>
          </a:xfrm>
          <a:prstGeom prst="rect">
            <a:avLst/>
          </a:prstGeom>
          <a:noFill/>
        </p:spPr>
        <p:txBody>
          <a:bodyPr wrap="square" rtlCol="0">
            <a:spAutoFit/>
          </a:bodyPr>
          <a:lstStyle/>
          <a:p>
            <a:r>
              <a:rPr lang="zh-CN" altLang="en-US" sz="2000"/>
              <a:t>泛素化</a:t>
            </a:r>
          </a:p>
        </p:txBody>
      </p:sp>
      <p:sp>
        <p:nvSpPr>
          <p:cNvPr id="13" name="文本框 12"/>
          <p:cNvSpPr txBox="1"/>
          <p:nvPr/>
        </p:nvSpPr>
        <p:spPr>
          <a:xfrm>
            <a:off x="4451350" y="4501515"/>
            <a:ext cx="3096260" cy="398780"/>
          </a:xfrm>
          <a:prstGeom prst="rect">
            <a:avLst/>
          </a:prstGeom>
          <a:noFill/>
        </p:spPr>
        <p:txBody>
          <a:bodyPr wrap="square" rtlCol="0">
            <a:spAutoFit/>
          </a:bodyPr>
          <a:lstStyle/>
          <a:p>
            <a:r>
              <a:rPr lang="zh-CN" altLang="en-US" sz="2000"/>
              <a:t>甲基化：抑制基因表达</a:t>
            </a:r>
          </a:p>
        </p:txBody>
      </p:sp>
      <p:sp>
        <p:nvSpPr>
          <p:cNvPr id="14" name="文本框 13"/>
          <p:cNvSpPr txBox="1"/>
          <p:nvPr/>
        </p:nvSpPr>
        <p:spPr>
          <a:xfrm>
            <a:off x="3014345" y="5391150"/>
            <a:ext cx="796290" cy="398780"/>
          </a:xfrm>
          <a:prstGeom prst="rect">
            <a:avLst/>
          </a:prstGeom>
          <a:noFill/>
        </p:spPr>
        <p:txBody>
          <a:bodyPr wrap="square" rtlCol="0">
            <a:spAutoFit/>
          </a:bodyPr>
          <a:lstStyle/>
          <a:p>
            <a:r>
              <a:rPr lang="zh-CN" altLang="en-US" sz="2000"/>
              <a:t>机制</a:t>
            </a:r>
          </a:p>
        </p:txBody>
      </p:sp>
      <p:sp>
        <p:nvSpPr>
          <p:cNvPr id="15" name="左大括号 14"/>
          <p:cNvSpPr/>
          <p:nvPr/>
        </p:nvSpPr>
        <p:spPr>
          <a:xfrm>
            <a:off x="3914140" y="5052695"/>
            <a:ext cx="346710" cy="1075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4451350" y="4929505"/>
            <a:ext cx="7002780" cy="1322070"/>
          </a:xfrm>
          <a:prstGeom prst="rect">
            <a:avLst/>
          </a:prstGeom>
          <a:noFill/>
        </p:spPr>
        <p:txBody>
          <a:bodyPr wrap="square" rtlCol="0">
            <a:spAutoFit/>
          </a:bodyPr>
          <a:lstStyle/>
          <a:p>
            <a:r>
              <a:rPr lang="en-US" altLang="zh-CN" sz="2000"/>
              <a:t>1. </a:t>
            </a:r>
            <a:r>
              <a:rPr lang="zh-CN" altLang="en-US" sz="2000"/>
              <a:t>通过某种方式影响染色质的结构</a:t>
            </a:r>
          </a:p>
          <a:p>
            <a:r>
              <a:rPr lang="en-US" altLang="zh-CN" sz="2000"/>
              <a:t>2. </a:t>
            </a:r>
            <a:r>
              <a:rPr lang="zh-CN" altLang="en-US" sz="2000"/>
              <a:t>破坏染色质或组蛋白结合蛋白的结合</a:t>
            </a:r>
          </a:p>
          <a:p>
            <a:r>
              <a:rPr lang="en-US" altLang="zh-CN" sz="2000"/>
              <a:t>3.</a:t>
            </a:r>
            <a:r>
              <a:rPr lang="zh-CN" altLang="en-US" sz="2000"/>
              <a:t>通过提供不同的结合表面给某些效应蛋白，由这些招募来的蛋白决定激活或抑制转录</a:t>
            </a: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335" y="27305"/>
            <a:ext cx="1879600" cy="645160"/>
          </a:xfrm>
          <a:prstGeom prst="rect">
            <a:avLst/>
          </a:prstGeom>
          <a:noFill/>
        </p:spPr>
        <p:txBody>
          <a:bodyPr wrap="square" rtlCol="0">
            <a:spAutoFit/>
          </a:bodyPr>
          <a:lstStyle/>
          <a:p>
            <a:r>
              <a:rPr lang="en-US" altLang="zh-CN"/>
              <a:t>201730151035  </a:t>
            </a:r>
            <a:r>
              <a:rPr lang="zh-CN" altLang="en-US"/>
              <a:t>张家榕</a:t>
            </a:r>
          </a:p>
        </p:txBody>
      </p:sp>
      <p:sp>
        <p:nvSpPr>
          <p:cNvPr id="2" name="文本框 1"/>
          <p:cNvSpPr txBox="1"/>
          <p:nvPr/>
        </p:nvSpPr>
        <p:spPr>
          <a:xfrm>
            <a:off x="3255645" y="522605"/>
            <a:ext cx="5680710" cy="460375"/>
          </a:xfrm>
          <a:prstGeom prst="rect">
            <a:avLst/>
          </a:prstGeom>
          <a:noFill/>
        </p:spPr>
        <p:txBody>
          <a:bodyPr wrap="square" rtlCol="0">
            <a:spAutoFit/>
          </a:bodyPr>
          <a:lstStyle/>
          <a:p>
            <a:pPr algn="ctr"/>
            <a:r>
              <a:rPr lang="en-US" altLang="zh-CN" sz="2400"/>
              <a:t>10.4.5  </a:t>
            </a:r>
            <a:r>
              <a:rPr lang="zh-CN" altLang="en-US" sz="2400"/>
              <a:t>核糖开关调控基因表达</a:t>
            </a:r>
          </a:p>
        </p:txBody>
      </p:sp>
      <p:sp>
        <p:nvSpPr>
          <p:cNvPr id="3" name="文本框 2"/>
          <p:cNvSpPr txBox="1"/>
          <p:nvPr/>
        </p:nvSpPr>
        <p:spPr>
          <a:xfrm>
            <a:off x="480060" y="3070860"/>
            <a:ext cx="1296670" cy="398780"/>
          </a:xfrm>
          <a:prstGeom prst="rect">
            <a:avLst/>
          </a:prstGeom>
          <a:noFill/>
        </p:spPr>
        <p:txBody>
          <a:bodyPr wrap="square" rtlCol="0">
            <a:spAutoFit/>
          </a:bodyPr>
          <a:lstStyle/>
          <a:p>
            <a:r>
              <a:rPr lang="zh-CN" altLang="en-US" sz="2000"/>
              <a:t>核糖开关</a:t>
            </a:r>
          </a:p>
        </p:txBody>
      </p:sp>
      <p:sp>
        <p:nvSpPr>
          <p:cNvPr id="4" name="文本框 3"/>
          <p:cNvSpPr txBox="1"/>
          <p:nvPr/>
        </p:nvSpPr>
        <p:spPr>
          <a:xfrm>
            <a:off x="2475230" y="982980"/>
            <a:ext cx="6802755" cy="706755"/>
          </a:xfrm>
          <a:prstGeom prst="rect">
            <a:avLst/>
          </a:prstGeom>
          <a:noFill/>
        </p:spPr>
        <p:txBody>
          <a:bodyPr wrap="square" rtlCol="0">
            <a:spAutoFit/>
          </a:bodyPr>
          <a:lstStyle/>
          <a:p>
            <a:r>
              <a:rPr lang="zh-CN" altLang="en-US" sz="2000"/>
              <a:t>定义：</a:t>
            </a:r>
            <a:r>
              <a:rPr lang="en-US" altLang="zh-CN" sz="2000"/>
              <a:t>mRNA</a:t>
            </a:r>
            <a:r>
              <a:rPr lang="zh-CN" altLang="en-US" sz="2000"/>
              <a:t>上的一段序列，可直接与小分子结合来影响相应基因的表达，不需要任何蛋白质的参与</a:t>
            </a:r>
          </a:p>
        </p:txBody>
      </p:sp>
      <p:sp>
        <p:nvSpPr>
          <p:cNvPr id="5" name="文本框 4"/>
          <p:cNvSpPr txBox="1"/>
          <p:nvPr/>
        </p:nvSpPr>
        <p:spPr>
          <a:xfrm>
            <a:off x="2463800" y="1827530"/>
            <a:ext cx="6510655" cy="706755"/>
          </a:xfrm>
          <a:prstGeom prst="rect">
            <a:avLst/>
          </a:prstGeom>
          <a:noFill/>
        </p:spPr>
        <p:txBody>
          <a:bodyPr wrap="square" rtlCol="0">
            <a:spAutoFit/>
          </a:bodyPr>
          <a:lstStyle/>
          <a:p>
            <a:r>
              <a:rPr lang="zh-CN" altLang="en-US" sz="2000"/>
              <a:t>位置：</a:t>
            </a:r>
            <a:r>
              <a:rPr lang="en-US" altLang="zh-CN" sz="2000"/>
              <a:t>mRNA</a:t>
            </a:r>
            <a:r>
              <a:rPr lang="zh-CN" altLang="en-US" sz="2000"/>
              <a:t>的</a:t>
            </a:r>
            <a:r>
              <a:rPr lang="en-US" altLang="zh-CN" sz="2000"/>
              <a:t>5‘</a:t>
            </a:r>
            <a:r>
              <a:rPr lang="zh-CN" altLang="en-US" sz="2000"/>
              <a:t>非翻译区，前体</a:t>
            </a:r>
            <a:r>
              <a:rPr lang="en-US" altLang="zh-CN" sz="2000"/>
              <a:t>mRNA</a:t>
            </a:r>
            <a:r>
              <a:rPr lang="zh-CN" altLang="en-US" sz="2000"/>
              <a:t>的</a:t>
            </a:r>
            <a:r>
              <a:rPr lang="en-US" altLang="zh-CN" sz="2000"/>
              <a:t>3’UTR</a:t>
            </a:r>
            <a:r>
              <a:rPr lang="zh-CN" altLang="en-US" sz="2000"/>
              <a:t>和内含子区域</a:t>
            </a:r>
          </a:p>
        </p:txBody>
      </p:sp>
      <p:sp>
        <p:nvSpPr>
          <p:cNvPr id="7" name="文本框 6"/>
          <p:cNvSpPr txBox="1"/>
          <p:nvPr/>
        </p:nvSpPr>
        <p:spPr>
          <a:xfrm>
            <a:off x="4281805" y="2534285"/>
            <a:ext cx="5462270" cy="398780"/>
          </a:xfrm>
          <a:prstGeom prst="rect">
            <a:avLst/>
          </a:prstGeom>
          <a:noFill/>
        </p:spPr>
        <p:txBody>
          <a:bodyPr wrap="square" rtlCol="0">
            <a:spAutoFit/>
          </a:bodyPr>
          <a:lstStyle/>
          <a:p>
            <a:r>
              <a:rPr lang="zh-CN" altLang="en-US" sz="2000"/>
              <a:t>适配子可与小分子配体结合，结合具有特异型</a:t>
            </a:r>
          </a:p>
        </p:txBody>
      </p:sp>
      <p:sp>
        <p:nvSpPr>
          <p:cNvPr id="8" name="文本框 7"/>
          <p:cNvSpPr txBox="1"/>
          <p:nvPr/>
        </p:nvSpPr>
        <p:spPr>
          <a:xfrm>
            <a:off x="4281805" y="3469640"/>
            <a:ext cx="5695315" cy="706755"/>
          </a:xfrm>
          <a:prstGeom prst="rect">
            <a:avLst/>
          </a:prstGeom>
          <a:noFill/>
        </p:spPr>
        <p:txBody>
          <a:bodyPr wrap="square" rtlCol="0">
            <a:spAutoFit/>
          </a:bodyPr>
          <a:lstStyle/>
          <a:p>
            <a:r>
              <a:rPr lang="zh-CN" altLang="en-US" sz="2000"/>
              <a:t>表达模块可根据适配子结合小分子是否进行构象变化，从而调节基因表达</a:t>
            </a:r>
          </a:p>
        </p:txBody>
      </p:sp>
      <p:sp>
        <p:nvSpPr>
          <p:cNvPr id="9" name="文本框 8"/>
          <p:cNvSpPr txBox="1"/>
          <p:nvPr/>
        </p:nvSpPr>
        <p:spPr>
          <a:xfrm>
            <a:off x="3714115" y="4466590"/>
            <a:ext cx="7407910" cy="1630045"/>
          </a:xfrm>
          <a:prstGeom prst="rect">
            <a:avLst/>
          </a:prstGeom>
          <a:noFill/>
        </p:spPr>
        <p:txBody>
          <a:bodyPr wrap="square" rtlCol="0">
            <a:spAutoFit/>
          </a:bodyPr>
          <a:lstStyle/>
          <a:p>
            <a:r>
              <a:rPr lang="en-US" altLang="zh-CN" sz="2000"/>
              <a:t>1. </a:t>
            </a:r>
            <a:r>
              <a:rPr lang="zh-CN" altLang="en-US" sz="2000"/>
              <a:t>主要在转录和翻译水平上调节基因表达</a:t>
            </a:r>
          </a:p>
          <a:p>
            <a:r>
              <a:rPr lang="en-US" altLang="zh-CN" sz="2000"/>
              <a:t>2. </a:t>
            </a:r>
            <a:r>
              <a:rPr lang="zh-CN" altLang="en-US" sz="2000"/>
              <a:t>通过控制</a:t>
            </a:r>
            <a:r>
              <a:rPr lang="en-US" altLang="zh-CN" sz="2000"/>
              <a:t>mRNA</a:t>
            </a:r>
            <a:r>
              <a:rPr lang="zh-CN" altLang="en-US" sz="2000"/>
              <a:t>的剪切来调控基因表达</a:t>
            </a:r>
          </a:p>
          <a:p>
            <a:r>
              <a:rPr lang="en-US" altLang="zh-CN" sz="2000"/>
              <a:t>3. </a:t>
            </a:r>
            <a:r>
              <a:rPr lang="zh-CN" altLang="en-US" sz="2000"/>
              <a:t>感受代谢物浓度变化而改变自身二级结构来调控基因表达</a:t>
            </a:r>
          </a:p>
          <a:p>
            <a:r>
              <a:rPr lang="en-US" altLang="zh-CN" sz="2000"/>
              <a:t>4. </a:t>
            </a:r>
            <a:r>
              <a:rPr lang="zh-CN" altLang="en-US" sz="2000"/>
              <a:t>感受离子浓度变化</a:t>
            </a:r>
          </a:p>
          <a:p>
            <a:r>
              <a:rPr lang="en-US" altLang="zh-CN" sz="2000"/>
              <a:t>5.</a:t>
            </a:r>
            <a:r>
              <a:rPr lang="zh-CN" altLang="en-US" sz="2000"/>
              <a:t> 感受温度变化等</a:t>
            </a:r>
          </a:p>
        </p:txBody>
      </p:sp>
      <p:sp>
        <p:nvSpPr>
          <p:cNvPr id="10" name="左大括号 9"/>
          <p:cNvSpPr/>
          <p:nvPr/>
        </p:nvSpPr>
        <p:spPr>
          <a:xfrm>
            <a:off x="1892935" y="1323340"/>
            <a:ext cx="454660" cy="38944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2463800" y="2916555"/>
            <a:ext cx="1384300" cy="706755"/>
          </a:xfrm>
          <a:prstGeom prst="rect">
            <a:avLst/>
          </a:prstGeom>
          <a:noFill/>
        </p:spPr>
        <p:txBody>
          <a:bodyPr wrap="square" rtlCol="0">
            <a:spAutoFit/>
          </a:bodyPr>
          <a:lstStyle/>
          <a:p>
            <a:r>
              <a:rPr lang="zh-CN" altLang="en-US" sz="2000"/>
              <a:t>重要功能域组成</a:t>
            </a:r>
          </a:p>
        </p:txBody>
      </p:sp>
      <p:sp>
        <p:nvSpPr>
          <p:cNvPr id="12" name="左大括号 11"/>
          <p:cNvSpPr/>
          <p:nvPr/>
        </p:nvSpPr>
        <p:spPr>
          <a:xfrm>
            <a:off x="3714115" y="2767965"/>
            <a:ext cx="392430" cy="10052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2475230" y="5081905"/>
            <a:ext cx="693420" cy="398780"/>
          </a:xfrm>
          <a:prstGeom prst="rect">
            <a:avLst/>
          </a:prstGeom>
          <a:noFill/>
        </p:spPr>
        <p:txBody>
          <a:bodyPr wrap="square" rtlCol="0">
            <a:spAutoFit/>
          </a:bodyPr>
          <a:lstStyle/>
          <a:p>
            <a:r>
              <a:rPr lang="zh-CN" altLang="en-US" sz="2000"/>
              <a:t>功能</a:t>
            </a:r>
          </a:p>
        </p:txBody>
      </p:sp>
      <p:sp>
        <p:nvSpPr>
          <p:cNvPr id="14" name="左大括号 13"/>
          <p:cNvSpPr/>
          <p:nvPr/>
        </p:nvSpPr>
        <p:spPr>
          <a:xfrm>
            <a:off x="3255645" y="4691380"/>
            <a:ext cx="291465" cy="1179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188774AE-9982-44FC-99F0-336BD05BAEA5}"/>
              </a:ext>
            </a:extLst>
          </p:cNvPr>
          <p:cNvSpPr txBox="1"/>
          <p:nvPr/>
        </p:nvSpPr>
        <p:spPr>
          <a:xfrm>
            <a:off x="618978" y="464234"/>
            <a:ext cx="4290646" cy="523220"/>
          </a:xfrm>
          <a:prstGeom prst="rect">
            <a:avLst/>
          </a:prstGeom>
          <a:noFill/>
        </p:spPr>
        <p:txBody>
          <a:bodyPr wrap="square" rtlCol="0">
            <a:spAutoFit/>
          </a:bodyPr>
          <a:lstStyle/>
          <a:p>
            <a:r>
              <a:rPr lang="en-US" altLang="zh-CN" sz="2800" dirty="0"/>
              <a:t>12.1</a:t>
            </a:r>
            <a:r>
              <a:rPr lang="zh-CN" altLang="en-US" sz="2800" dirty="0"/>
              <a:t>遗传重组的类型</a:t>
            </a:r>
          </a:p>
        </p:txBody>
      </p:sp>
      <p:sp>
        <p:nvSpPr>
          <p:cNvPr id="5" name="文本框 4">
            <a:extLst>
              <a:ext uri="{FF2B5EF4-FFF2-40B4-BE49-F238E27FC236}">
                <a16:creationId xmlns="" xmlns:a16="http://schemas.microsoft.com/office/drawing/2014/main" id="{B263B819-B9FF-4E50-B7FD-97B7B8DA91B5}"/>
              </a:ext>
            </a:extLst>
          </p:cNvPr>
          <p:cNvSpPr txBox="1"/>
          <p:nvPr/>
        </p:nvSpPr>
        <p:spPr>
          <a:xfrm>
            <a:off x="618978" y="3244334"/>
            <a:ext cx="1167619" cy="369332"/>
          </a:xfrm>
          <a:prstGeom prst="rect">
            <a:avLst/>
          </a:prstGeom>
          <a:noFill/>
        </p:spPr>
        <p:txBody>
          <a:bodyPr wrap="square" rtlCol="0">
            <a:spAutoFit/>
          </a:bodyPr>
          <a:lstStyle/>
          <a:p>
            <a:r>
              <a:rPr lang="zh-CN" altLang="en-US" dirty="0"/>
              <a:t>遗传重组</a:t>
            </a:r>
          </a:p>
        </p:txBody>
      </p:sp>
      <p:sp>
        <p:nvSpPr>
          <p:cNvPr id="6" name="左大括号 5">
            <a:extLst>
              <a:ext uri="{FF2B5EF4-FFF2-40B4-BE49-F238E27FC236}">
                <a16:creationId xmlns="" xmlns:a16="http://schemas.microsoft.com/office/drawing/2014/main" id="{88620767-C14A-4B07-8DF7-32ED2E023DAB}"/>
              </a:ext>
            </a:extLst>
          </p:cNvPr>
          <p:cNvSpPr/>
          <p:nvPr/>
        </p:nvSpPr>
        <p:spPr>
          <a:xfrm>
            <a:off x="1881571" y="2152357"/>
            <a:ext cx="249683" cy="29906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74279CC8-A06E-447F-9F9F-D0D501C2FF72}"/>
              </a:ext>
            </a:extLst>
          </p:cNvPr>
          <p:cNvSpPr txBox="1"/>
          <p:nvPr/>
        </p:nvSpPr>
        <p:spPr>
          <a:xfrm>
            <a:off x="2451291" y="1910388"/>
            <a:ext cx="1244991" cy="369332"/>
          </a:xfrm>
          <a:prstGeom prst="rect">
            <a:avLst/>
          </a:prstGeom>
          <a:noFill/>
        </p:spPr>
        <p:txBody>
          <a:bodyPr wrap="square" rtlCol="0">
            <a:spAutoFit/>
          </a:bodyPr>
          <a:lstStyle/>
          <a:p>
            <a:r>
              <a:rPr lang="zh-CN" altLang="en-US" dirty="0"/>
              <a:t>同源重组：</a:t>
            </a:r>
          </a:p>
        </p:txBody>
      </p:sp>
      <p:sp>
        <p:nvSpPr>
          <p:cNvPr id="8" name="文本框 7">
            <a:extLst>
              <a:ext uri="{FF2B5EF4-FFF2-40B4-BE49-F238E27FC236}">
                <a16:creationId xmlns="" xmlns:a16="http://schemas.microsoft.com/office/drawing/2014/main" id="{D6708B2A-42D3-4CAA-AAE4-39C15D0C7A0C}"/>
              </a:ext>
            </a:extLst>
          </p:cNvPr>
          <p:cNvSpPr txBox="1"/>
          <p:nvPr/>
        </p:nvSpPr>
        <p:spPr>
          <a:xfrm>
            <a:off x="2451291" y="3429000"/>
            <a:ext cx="1825287" cy="369332"/>
          </a:xfrm>
          <a:prstGeom prst="rect">
            <a:avLst/>
          </a:prstGeom>
          <a:noFill/>
        </p:spPr>
        <p:txBody>
          <a:bodyPr wrap="square" rtlCol="0">
            <a:spAutoFit/>
          </a:bodyPr>
          <a:lstStyle/>
          <a:p>
            <a:r>
              <a:rPr lang="zh-CN" altLang="en-US" dirty="0"/>
              <a:t>位点专一性重组</a:t>
            </a:r>
          </a:p>
        </p:txBody>
      </p:sp>
      <p:sp>
        <p:nvSpPr>
          <p:cNvPr id="9" name="文本框 8">
            <a:extLst>
              <a:ext uri="{FF2B5EF4-FFF2-40B4-BE49-F238E27FC236}">
                <a16:creationId xmlns="" xmlns:a16="http://schemas.microsoft.com/office/drawing/2014/main" id="{425D1E69-38A3-4A62-BEBC-A7BC0C9BB404}"/>
              </a:ext>
            </a:extLst>
          </p:cNvPr>
          <p:cNvSpPr txBox="1"/>
          <p:nvPr/>
        </p:nvSpPr>
        <p:spPr>
          <a:xfrm>
            <a:off x="2451291" y="5142969"/>
            <a:ext cx="1244991" cy="369332"/>
          </a:xfrm>
          <a:prstGeom prst="rect">
            <a:avLst/>
          </a:prstGeom>
          <a:noFill/>
        </p:spPr>
        <p:txBody>
          <a:bodyPr wrap="square" rtlCol="0">
            <a:spAutoFit/>
          </a:bodyPr>
          <a:lstStyle/>
          <a:p>
            <a:r>
              <a:rPr lang="zh-CN" altLang="en-US" dirty="0"/>
              <a:t>异常重组</a:t>
            </a:r>
          </a:p>
        </p:txBody>
      </p:sp>
      <p:sp>
        <p:nvSpPr>
          <p:cNvPr id="10" name="左大括号 9">
            <a:extLst>
              <a:ext uri="{FF2B5EF4-FFF2-40B4-BE49-F238E27FC236}">
                <a16:creationId xmlns="" xmlns:a16="http://schemas.microsoft.com/office/drawing/2014/main" id="{CC17CEB1-5965-40EB-8F37-584A2B579D5B}"/>
              </a:ext>
            </a:extLst>
          </p:cNvPr>
          <p:cNvSpPr/>
          <p:nvPr/>
        </p:nvSpPr>
        <p:spPr>
          <a:xfrm>
            <a:off x="3664626" y="1529861"/>
            <a:ext cx="351693" cy="11289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文本框 10">
            <a:extLst>
              <a:ext uri="{FF2B5EF4-FFF2-40B4-BE49-F238E27FC236}">
                <a16:creationId xmlns="" xmlns:a16="http://schemas.microsoft.com/office/drawing/2014/main" id="{BBB3BCE8-313F-4D56-BCB3-D50FE8CA5DBE}"/>
              </a:ext>
            </a:extLst>
          </p:cNvPr>
          <p:cNvSpPr txBox="1"/>
          <p:nvPr/>
        </p:nvSpPr>
        <p:spPr>
          <a:xfrm>
            <a:off x="4276578" y="1392702"/>
            <a:ext cx="6780628" cy="369332"/>
          </a:xfrm>
          <a:prstGeom prst="rect">
            <a:avLst/>
          </a:prstGeom>
          <a:noFill/>
        </p:spPr>
        <p:txBody>
          <a:bodyPr wrap="square" rtlCol="0">
            <a:spAutoFit/>
          </a:bodyPr>
          <a:lstStyle/>
          <a:p>
            <a:r>
              <a:rPr lang="zh-CN" altLang="en-US" dirty="0"/>
              <a:t>位置：同源</a:t>
            </a:r>
            <a:r>
              <a:rPr lang="en-US" altLang="zh-CN" dirty="0"/>
              <a:t>DNA</a:t>
            </a:r>
            <a:r>
              <a:rPr lang="zh-CN" altLang="en-US" dirty="0"/>
              <a:t>序列</a:t>
            </a:r>
          </a:p>
        </p:txBody>
      </p:sp>
      <p:sp>
        <p:nvSpPr>
          <p:cNvPr id="12" name="文本框 11">
            <a:extLst>
              <a:ext uri="{FF2B5EF4-FFF2-40B4-BE49-F238E27FC236}">
                <a16:creationId xmlns="" xmlns:a16="http://schemas.microsoft.com/office/drawing/2014/main" id="{BAF78E69-4EA9-446B-86F8-5F20CE18E588}"/>
              </a:ext>
            </a:extLst>
          </p:cNvPr>
          <p:cNvSpPr txBox="1"/>
          <p:nvPr/>
        </p:nvSpPr>
        <p:spPr>
          <a:xfrm>
            <a:off x="4276578" y="1897352"/>
            <a:ext cx="805364" cy="369332"/>
          </a:xfrm>
          <a:prstGeom prst="rect">
            <a:avLst/>
          </a:prstGeom>
          <a:noFill/>
        </p:spPr>
        <p:txBody>
          <a:bodyPr wrap="square" rtlCol="0">
            <a:spAutoFit/>
          </a:bodyPr>
          <a:lstStyle/>
          <a:p>
            <a:r>
              <a:rPr lang="zh-CN" altLang="en-US" dirty="0"/>
              <a:t>条件：</a:t>
            </a:r>
          </a:p>
        </p:txBody>
      </p:sp>
      <p:sp>
        <p:nvSpPr>
          <p:cNvPr id="13" name="矩形 12">
            <a:extLst>
              <a:ext uri="{FF2B5EF4-FFF2-40B4-BE49-F238E27FC236}">
                <a16:creationId xmlns="" xmlns:a16="http://schemas.microsoft.com/office/drawing/2014/main" id="{9D151A05-63B3-44C9-A398-21BA685A67C1}"/>
              </a:ext>
            </a:extLst>
          </p:cNvPr>
          <p:cNvSpPr/>
          <p:nvPr/>
        </p:nvSpPr>
        <p:spPr>
          <a:xfrm>
            <a:off x="5017479" y="1897352"/>
            <a:ext cx="3768980" cy="1200329"/>
          </a:xfrm>
          <a:prstGeom prst="rect">
            <a:avLst/>
          </a:prstGeom>
        </p:spPr>
        <p:txBody>
          <a:bodyPr wrap="none">
            <a:spAutoFit/>
          </a:bodyPr>
          <a:lstStyle/>
          <a:p>
            <a:r>
              <a:rPr lang="en-US" altLang="zh-CN" dirty="0"/>
              <a:t>1</a:t>
            </a:r>
            <a:r>
              <a:rPr lang="zh-CN" altLang="en-US" dirty="0"/>
              <a:t>、在交换区具有相同或相似的序列</a:t>
            </a:r>
            <a:endParaRPr lang="en-US" altLang="zh-CN" dirty="0"/>
          </a:p>
          <a:p>
            <a:r>
              <a:rPr lang="en-US" altLang="zh-CN" dirty="0"/>
              <a:t>2</a:t>
            </a:r>
            <a:r>
              <a:rPr lang="zh-CN" altLang="en-US" dirty="0"/>
              <a:t>、双链</a:t>
            </a:r>
            <a:r>
              <a:rPr lang="en-US" altLang="zh-CN" dirty="0"/>
              <a:t>DNA</a:t>
            </a:r>
            <a:r>
              <a:rPr lang="zh-CN" altLang="en-US" dirty="0"/>
              <a:t>分子间互补碱基配对</a:t>
            </a:r>
            <a:endParaRPr lang="en-US" altLang="zh-CN" dirty="0"/>
          </a:p>
          <a:p>
            <a:r>
              <a:rPr lang="en-US" altLang="zh-CN" dirty="0"/>
              <a:t>3</a:t>
            </a:r>
            <a:r>
              <a:rPr lang="zh-CN" altLang="en-US" dirty="0"/>
              <a:t>、需要重组酶</a:t>
            </a:r>
            <a:endParaRPr lang="en-US" altLang="zh-CN" dirty="0"/>
          </a:p>
          <a:p>
            <a:r>
              <a:rPr lang="en-US" altLang="zh-CN" dirty="0"/>
              <a:t>4</a:t>
            </a:r>
            <a:r>
              <a:rPr lang="zh-CN" altLang="en-US" dirty="0"/>
              <a:t>、异源双链区的形成</a:t>
            </a:r>
          </a:p>
        </p:txBody>
      </p:sp>
      <p:sp>
        <p:nvSpPr>
          <p:cNvPr id="14" name="文本框 13">
            <a:extLst>
              <a:ext uri="{FF2B5EF4-FFF2-40B4-BE49-F238E27FC236}">
                <a16:creationId xmlns="" xmlns:a16="http://schemas.microsoft.com/office/drawing/2014/main" id="{E3EA46EC-55F2-4FFC-9EE0-BDB5B99D145E}"/>
              </a:ext>
            </a:extLst>
          </p:cNvPr>
          <p:cNvSpPr txBox="1"/>
          <p:nvPr/>
        </p:nvSpPr>
        <p:spPr>
          <a:xfrm>
            <a:off x="4848650" y="3155197"/>
            <a:ext cx="6780628" cy="369332"/>
          </a:xfrm>
          <a:prstGeom prst="rect">
            <a:avLst/>
          </a:prstGeom>
          <a:noFill/>
        </p:spPr>
        <p:txBody>
          <a:bodyPr wrap="square" rtlCol="0">
            <a:spAutoFit/>
          </a:bodyPr>
          <a:lstStyle/>
          <a:p>
            <a:r>
              <a:rPr lang="zh-CN" altLang="en-US" dirty="0"/>
              <a:t>位置：特殊</a:t>
            </a:r>
            <a:r>
              <a:rPr lang="en-US" altLang="zh-CN" dirty="0"/>
              <a:t>DAN</a:t>
            </a:r>
            <a:r>
              <a:rPr lang="zh-CN" altLang="en-US" dirty="0"/>
              <a:t>序列</a:t>
            </a:r>
          </a:p>
        </p:txBody>
      </p:sp>
      <p:sp>
        <p:nvSpPr>
          <p:cNvPr id="15" name="文本框 14">
            <a:extLst>
              <a:ext uri="{FF2B5EF4-FFF2-40B4-BE49-F238E27FC236}">
                <a16:creationId xmlns="" xmlns:a16="http://schemas.microsoft.com/office/drawing/2014/main" id="{36F1B8B1-716E-4256-9502-6465CABC3395}"/>
              </a:ext>
            </a:extLst>
          </p:cNvPr>
          <p:cNvSpPr txBox="1"/>
          <p:nvPr/>
        </p:nvSpPr>
        <p:spPr>
          <a:xfrm>
            <a:off x="4821698" y="3798332"/>
            <a:ext cx="805364" cy="369332"/>
          </a:xfrm>
          <a:prstGeom prst="rect">
            <a:avLst/>
          </a:prstGeom>
          <a:noFill/>
        </p:spPr>
        <p:txBody>
          <a:bodyPr wrap="square" rtlCol="0">
            <a:spAutoFit/>
          </a:bodyPr>
          <a:lstStyle/>
          <a:p>
            <a:r>
              <a:rPr lang="zh-CN" altLang="en-US" dirty="0"/>
              <a:t>条件：</a:t>
            </a:r>
          </a:p>
        </p:txBody>
      </p:sp>
      <p:sp>
        <p:nvSpPr>
          <p:cNvPr id="16" name="文本框 15">
            <a:extLst>
              <a:ext uri="{FF2B5EF4-FFF2-40B4-BE49-F238E27FC236}">
                <a16:creationId xmlns="" xmlns:a16="http://schemas.microsoft.com/office/drawing/2014/main" id="{4A0417B6-49E1-481C-A9A2-F7CFBED4B476}"/>
              </a:ext>
            </a:extLst>
          </p:cNvPr>
          <p:cNvSpPr txBox="1"/>
          <p:nvPr/>
        </p:nvSpPr>
        <p:spPr>
          <a:xfrm>
            <a:off x="5627062" y="3798332"/>
            <a:ext cx="4994031" cy="646331"/>
          </a:xfrm>
          <a:prstGeom prst="rect">
            <a:avLst/>
          </a:prstGeom>
          <a:noFill/>
        </p:spPr>
        <p:txBody>
          <a:bodyPr wrap="square" rtlCol="0">
            <a:spAutoFit/>
          </a:bodyPr>
          <a:lstStyle/>
          <a:p>
            <a:r>
              <a:rPr lang="en-US" altLang="zh-CN" dirty="0"/>
              <a:t>1</a:t>
            </a:r>
            <a:r>
              <a:rPr lang="zh-CN" altLang="en-US" dirty="0"/>
              <a:t>、同源序列联会</a:t>
            </a:r>
            <a:endParaRPr lang="en-US" altLang="zh-CN" dirty="0"/>
          </a:p>
          <a:p>
            <a:r>
              <a:rPr lang="en-US" altLang="zh-CN" dirty="0"/>
              <a:t>2</a:t>
            </a:r>
            <a:r>
              <a:rPr lang="zh-CN" altLang="en-US" dirty="0"/>
              <a:t>、精确，</a:t>
            </a:r>
            <a:r>
              <a:rPr lang="en-US" altLang="zh-CN" dirty="0"/>
              <a:t>DNA</a:t>
            </a:r>
            <a:r>
              <a:rPr lang="zh-CN" altLang="en-US" dirty="0"/>
              <a:t>不丢失、不合成</a:t>
            </a:r>
          </a:p>
        </p:txBody>
      </p:sp>
      <p:sp>
        <p:nvSpPr>
          <p:cNvPr id="17" name="左大括号 16">
            <a:extLst>
              <a:ext uri="{FF2B5EF4-FFF2-40B4-BE49-F238E27FC236}">
                <a16:creationId xmlns="" xmlns:a16="http://schemas.microsoft.com/office/drawing/2014/main" id="{D726C19C-1158-4973-A3F0-F02AEA2B1D03}"/>
              </a:ext>
            </a:extLst>
          </p:cNvPr>
          <p:cNvSpPr/>
          <p:nvPr/>
        </p:nvSpPr>
        <p:spPr>
          <a:xfrm>
            <a:off x="4244922" y="3157468"/>
            <a:ext cx="351693" cy="11289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文本框 18">
            <a:extLst>
              <a:ext uri="{FF2B5EF4-FFF2-40B4-BE49-F238E27FC236}">
                <a16:creationId xmlns="" xmlns:a16="http://schemas.microsoft.com/office/drawing/2014/main" id="{A9E57A84-A5EB-4994-A0F2-489FC97F33F6}"/>
              </a:ext>
            </a:extLst>
          </p:cNvPr>
          <p:cNvSpPr txBox="1"/>
          <p:nvPr/>
        </p:nvSpPr>
        <p:spPr>
          <a:xfrm>
            <a:off x="8440616" y="464234"/>
            <a:ext cx="2841674" cy="369332"/>
          </a:xfrm>
          <a:prstGeom prst="rect">
            <a:avLst/>
          </a:prstGeom>
          <a:noFill/>
        </p:spPr>
        <p:txBody>
          <a:bodyPr wrap="square" rtlCol="0">
            <a:spAutoFit/>
          </a:bodyPr>
          <a:lstStyle/>
          <a:p>
            <a:r>
              <a:rPr lang="en-US" altLang="zh-CN" dirty="0"/>
              <a:t>201730151024 </a:t>
            </a:r>
            <a:r>
              <a:rPr lang="zh-CN" altLang="en-US" dirty="0"/>
              <a:t>郭妍宇</a:t>
            </a:r>
          </a:p>
        </p:txBody>
      </p:sp>
      <p:sp>
        <p:nvSpPr>
          <p:cNvPr id="20" name="文本框 19">
            <a:extLst>
              <a:ext uri="{FF2B5EF4-FFF2-40B4-BE49-F238E27FC236}">
                <a16:creationId xmlns="" xmlns:a16="http://schemas.microsoft.com/office/drawing/2014/main" id="{CC700088-89B3-4158-ABC2-5190D9D10CB6}"/>
              </a:ext>
            </a:extLst>
          </p:cNvPr>
          <p:cNvSpPr txBox="1"/>
          <p:nvPr/>
        </p:nvSpPr>
        <p:spPr>
          <a:xfrm>
            <a:off x="3840465" y="5177185"/>
            <a:ext cx="6780628" cy="369332"/>
          </a:xfrm>
          <a:prstGeom prst="rect">
            <a:avLst/>
          </a:prstGeom>
          <a:noFill/>
        </p:spPr>
        <p:txBody>
          <a:bodyPr wrap="square" rtlCol="0">
            <a:spAutoFit/>
          </a:bodyPr>
          <a:lstStyle/>
          <a:p>
            <a:r>
              <a:rPr lang="zh-CN" altLang="en-US" dirty="0"/>
              <a:t>不依赖序列间的同源性，而使一段</a:t>
            </a:r>
            <a:r>
              <a:rPr lang="en-US" altLang="zh-CN" dirty="0"/>
              <a:t>DNA</a:t>
            </a:r>
            <a:r>
              <a:rPr lang="zh-CN" altLang="en-US" dirty="0"/>
              <a:t>序列插入到另一段</a:t>
            </a:r>
            <a:r>
              <a:rPr lang="en-US" altLang="zh-CN" dirty="0"/>
              <a:t>DNA</a:t>
            </a:r>
            <a:r>
              <a:rPr lang="zh-CN" altLang="en-US" dirty="0"/>
              <a:t>中</a:t>
            </a:r>
          </a:p>
        </p:txBody>
      </p:sp>
      <p:sp>
        <p:nvSpPr>
          <p:cNvPr id="21" name="文本框 20">
            <a:extLst>
              <a:ext uri="{FF2B5EF4-FFF2-40B4-BE49-F238E27FC236}">
                <a16:creationId xmlns="" xmlns:a16="http://schemas.microsoft.com/office/drawing/2014/main" id="{9C3A83EA-63FB-49F5-8526-22E80DCF39C2}"/>
              </a:ext>
            </a:extLst>
          </p:cNvPr>
          <p:cNvSpPr txBox="1"/>
          <p:nvPr/>
        </p:nvSpPr>
        <p:spPr>
          <a:xfrm>
            <a:off x="388614" y="5870546"/>
            <a:ext cx="2537466" cy="523220"/>
          </a:xfrm>
          <a:prstGeom prst="rect">
            <a:avLst/>
          </a:prstGeom>
          <a:noFill/>
        </p:spPr>
        <p:txBody>
          <a:bodyPr wrap="square" rtlCol="0">
            <a:spAutoFit/>
          </a:bodyPr>
          <a:lstStyle/>
          <a:p>
            <a:r>
              <a:rPr lang="en-US" altLang="zh-CN" sz="2800" dirty="0"/>
              <a:t>12.2.1</a:t>
            </a:r>
            <a:r>
              <a:rPr lang="zh-CN" altLang="en-US" sz="2800" dirty="0"/>
              <a:t>基因转变</a:t>
            </a:r>
          </a:p>
        </p:txBody>
      </p:sp>
      <p:sp>
        <p:nvSpPr>
          <p:cNvPr id="22" name="文本框 21">
            <a:extLst>
              <a:ext uri="{FF2B5EF4-FFF2-40B4-BE49-F238E27FC236}">
                <a16:creationId xmlns="" xmlns:a16="http://schemas.microsoft.com/office/drawing/2014/main" id="{BDAF0EFA-87DC-4421-8FA1-AFFA4F66A244}"/>
              </a:ext>
            </a:extLst>
          </p:cNvPr>
          <p:cNvSpPr txBox="1"/>
          <p:nvPr/>
        </p:nvSpPr>
        <p:spPr>
          <a:xfrm>
            <a:off x="3073786" y="6008182"/>
            <a:ext cx="6780628" cy="369332"/>
          </a:xfrm>
          <a:prstGeom prst="rect">
            <a:avLst/>
          </a:prstGeom>
          <a:noFill/>
        </p:spPr>
        <p:txBody>
          <a:bodyPr wrap="square" rtlCol="0">
            <a:spAutoFit/>
          </a:bodyPr>
          <a:lstStyle/>
          <a:p>
            <a:r>
              <a:rPr lang="zh-CN" altLang="en-US" dirty="0"/>
              <a:t>过程：断             交               移                转</a:t>
            </a:r>
          </a:p>
        </p:txBody>
      </p:sp>
      <p:cxnSp>
        <p:nvCxnSpPr>
          <p:cNvPr id="26" name="直接箭头连接符 25">
            <a:extLst>
              <a:ext uri="{FF2B5EF4-FFF2-40B4-BE49-F238E27FC236}">
                <a16:creationId xmlns="" xmlns:a16="http://schemas.microsoft.com/office/drawing/2014/main" id="{8C3E51C7-A941-4C91-8C26-A29BD191D0F6}"/>
              </a:ext>
            </a:extLst>
          </p:cNvPr>
          <p:cNvCxnSpPr>
            <a:cxnSpLocks/>
          </p:cNvCxnSpPr>
          <p:nvPr/>
        </p:nvCxnSpPr>
        <p:spPr>
          <a:xfrm>
            <a:off x="4158757" y="6191490"/>
            <a:ext cx="689893" cy="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 xmlns:a16="http://schemas.microsoft.com/office/drawing/2014/main" id="{64A07922-0FA4-4802-B663-957305C1224A}"/>
              </a:ext>
            </a:extLst>
          </p:cNvPr>
          <p:cNvCxnSpPr>
            <a:cxnSpLocks/>
          </p:cNvCxnSpPr>
          <p:nvPr/>
        </p:nvCxnSpPr>
        <p:spPr>
          <a:xfrm>
            <a:off x="5224380" y="6190132"/>
            <a:ext cx="689893" cy="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 xmlns:a16="http://schemas.microsoft.com/office/drawing/2014/main" id="{EA3265EF-3424-4210-A0D4-354A2FD146BB}"/>
              </a:ext>
            </a:extLst>
          </p:cNvPr>
          <p:cNvCxnSpPr>
            <a:cxnSpLocks/>
          </p:cNvCxnSpPr>
          <p:nvPr/>
        </p:nvCxnSpPr>
        <p:spPr>
          <a:xfrm>
            <a:off x="6458818" y="6197166"/>
            <a:ext cx="689893" cy="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452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339" y="602679"/>
            <a:ext cx="3224113" cy="826861"/>
          </a:xfrm>
        </p:spPr>
        <p:txBody>
          <a:bodyPr>
            <a:normAutofit fontScale="90000"/>
          </a:bodyPr>
          <a:lstStyle/>
          <a:p>
            <a:r>
              <a:rPr lang="en-US" altLang="zh-CN" sz="2800" dirty="0"/>
              <a:t>11.1 </a:t>
            </a:r>
            <a:r>
              <a:rPr lang="zh-CN" altLang="en-US" sz="2800" dirty="0"/>
              <a:t>基因的突变类型</a:t>
            </a:r>
          </a:p>
        </p:txBody>
      </p:sp>
      <p:grpSp>
        <p:nvGrpSpPr>
          <p:cNvPr id="4" name="组合 3">
            <a:extLst>
              <a:ext uri="{FF2B5EF4-FFF2-40B4-BE49-F238E27FC236}">
                <a16:creationId xmlns="" xmlns:a16="http://schemas.microsoft.com/office/drawing/2014/main" id="{D8F67F9A-6B43-4BBF-BEE4-6F132DCD4146}"/>
              </a:ext>
            </a:extLst>
          </p:cNvPr>
          <p:cNvGrpSpPr/>
          <p:nvPr/>
        </p:nvGrpSpPr>
        <p:grpSpPr>
          <a:xfrm>
            <a:off x="1857219" y="1781143"/>
            <a:ext cx="4326177" cy="3505443"/>
            <a:chOff x="3264794" y="1627292"/>
            <a:chExt cx="4326177" cy="3505443"/>
          </a:xfrm>
        </p:grpSpPr>
        <p:sp>
          <p:nvSpPr>
            <p:cNvPr id="5" name="任意多边形: 形状 4">
              <a:extLst>
                <a:ext uri="{FF2B5EF4-FFF2-40B4-BE49-F238E27FC236}">
                  <a16:creationId xmlns="" xmlns:a16="http://schemas.microsoft.com/office/drawing/2014/main" id="{CAE51B8E-E3F6-4FF9-A272-D159DFFF215C}"/>
                </a:ext>
              </a:extLst>
            </p:cNvPr>
            <p:cNvSpPr/>
            <p:nvPr/>
          </p:nvSpPr>
          <p:spPr>
            <a:xfrm>
              <a:off x="4584625" y="3428999"/>
              <a:ext cx="675382" cy="1286933"/>
            </a:xfrm>
            <a:custGeom>
              <a:avLst/>
              <a:gdLst>
                <a:gd name="connsiteX0" fmla="*/ 0 w 675382"/>
                <a:gd name="connsiteY0" fmla="*/ 0 h 1286933"/>
                <a:gd name="connsiteX1" fmla="*/ 337691 w 675382"/>
                <a:gd name="connsiteY1" fmla="*/ 0 h 1286933"/>
                <a:gd name="connsiteX2" fmla="*/ 337691 w 675382"/>
                <a:gd name="connsiteY2" fmla="*/ 1286933 h 1286933"/>
                <a:gd name="connsiteX3" fmla="*/ 675382 w 675382"/>
                <a:gd name="connsiteY3" fmla="*/ 1286933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0"/>
                  </a:moveTo>
                  <a:lnTo>
                    <a:pt x="337691" y="0"/>
                  </a:lnTo>
                  <a:lnTo>
                    <a:pt x="337691" y="1286933"/>
                  </a:lnTo>
                  <a:lnTo>
                    <a:pt x="675382" y="12869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4057" tIns="607132" rIns="314056" bIns="607132"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zh-CN" altLang="en-US" sz="500" b="0" i="0" u="none" strike="noStrike" kern="120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6" name="任意多边形: 形状 5">
              <a:extLst>
                <a:ext uri="{FF2B5EF4-FFF2-40B4-BE49-F238E27FC236}">
                  <a16:creationId xmlns="" xmlns:a16="http://schemas.microsoft.com/office/drawing/2014/main" id="{0FDE77FB-EBEB-43B3-9439-E6C94021B144}"/>
                </a:ext>
              </a:extLst>
            </p:cNvPr>
            <p:cNvSpPr/>
            <p:nvPr/>
          </p:nvSpPr>
          <p:spPr>
            <a:xfrm>
              <a:off x="4230478" y="3383279"/>
              <a:ext cx="675382" cy="91440"/>
            </a:xfrm>
            <a:custGeom>
              <a:avLst/>
              <a:gdLst>
                <a:gd name="connsiteX0" fmla="*/ 0 w 675382"/>
                <a:gd name="connsiteY0" fmla="*/ 45720 h 91440"/>
                <a:gd name="connsiteX1" fmla="*/ 675382 w 675382"/>
                <a:gd name="connsiteY1" fmla="*/ 45720 h 91440"/>
              </a:gdLst>
              <a:ahLst/>
              <a:cxnLst>
                <a:cxn ang="0">
                  <a:pos x="connsiteX0" y="connsiteY0"/>
                </a:cxn>
                <a:cxn ang="0">
                  <a:pos x="connsiteX1" y="connsiteY1"/>
                </a:cxn>
              </a:cxnLst>
              <a:rect l="l" t="t" r="r" b="b"/>
              <a:pathLst>
                <a:path w="675382" h="91440">
                  <a:moveTo>
                    <a:pt x="0" y="45720"/>
                  </a:moveTo>
                  <a:lnTo>
                    <a:pt x="675382"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3507" tIns="28835" rIns="333506" bIns="2883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zh-CN" altLang="en-US" sz="500" b="0" i="0" u="none" strike="noStrike" kern="120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7" name="任意多边形: 形状 6">
              <a:extLst>
                <a:ext uri="{FF2B5EF4-FFF2-40B4-BE49-F238E27FC236}">
                  <a16:creationId xmlns="" xmlns:a16="http://schemas.microsoft.com/office/drawing/2014/main" id="{2474F8E1-3A55-4798-8C91-22402AB75D97}"/>
                </a:ext>
              </a:extLst>
            </p:cNvPr>
            <p:cNvSpPr/>
            <p:nvPr/>
          </p:nvSpPr>
          <p:spPr>
            <a:xfrm>
              <a:off x="4584625" y="2142066"/>
              <a:ext cx="675382" cy="1286933"/>
            </a:xfrm>
            <a:custGeom>
              <a:avLst/>
              <a:gdLst>
                <a:gd name="connsiteX0" fmla="*/ 0 w 675382"/>
                <a:gd name="connsiteY0" fmla="*/ 1286933 h 1286933"/>
                <a:gd name="connsiteX1" fmla="*/ 337691 w 675382"/>
                <a:gd name="connsiteY1" fmla="*/ 1286933 h 1286933"/>
                <a:gd name="connsiteX2" fmla="*/ 337691 w 675382"/>
                <a:gd name="connsiteY2" fmla="*/ 0 h 1286933"/>
                <a:gd name="connsiteX3" fmla="*/ 675382 w 675382"/>
                <a:gd name="connsiteY3" fmla="*/ 0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1286933"/>
                  </a:moveTo>
                  <a:lnTo>
                    <a:pt x="337691" y="1286933"/>
                  </a:lnTo>
                  <a:lnTo>
                    <a:pt x="337691" y="0"/>
                  </a:lnTo>
                  <a:lnTo>
                    <a:pt x="675382"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4057" tIns="607132" rIns="314056" bIns="607132"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zh-CN" altLang="en-US" sz="500" b="0" i="0" u="none" strike="noStrike" kern="120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 xmlns:a16="http://schemas.microsoft.com/office/drawing/2014/main" id="{9777FB5B-EE54-4E4D-8B62-B6B9124EED3C}"/>
                </a:ext>
              </a:extLst>
            </p:cNvPr>
            <p:cNvSpPr/>
            <p:nvPr/>
          </p:nvSpPr>
          <p:spPr>
            <a:xfrm rot="16200000">
              <a:off x="2235247" y="2868506"/>
              <a:ext cx="3088640" cy="1029546"/>
            </a:xfrm>
            <a:custGeom>
              <a:avLst/>
              <a:gdLst>
                <a:gd name="connsiteX0" fmla="*/ 0 w 5418667"/>
                <a:gd name="connsiteY0" fmla="*/ 0 h 1029546"/>
                <a:gd name="connsiteX1" fmla="*/ 5418667 w 5418667"/>
                <a:gd name="connsiteY1" fmla="*/ 0 h 1029546"/>
                <a:gd name="connsiteX2" fmla="*/ 5418667 w 5418667"/>
                <a:gd name="connsiteY2" fmla="*/ 1029546 h 1029546"/>
                <a:gd name="connsiteX3" fmla="*/ 0 w 5418667"/>
                <a:gd name="connsiteY3" fmla="*/ 1029546 h 1029546"/>
                <a:gd name="connsiteX4" fmla="*/ 0 w 5418667"/>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67" h="1029546">
                  <a:moveTo>
                    <a:pt x="0" y="0"/>
                  </a:moveTo>
                  <a:lnTo>
                    <a:pt x="5418667" y="0"/>
                  </a:lnTo>
                  <a:lnTo>
                    <a:pt x="5418667" y="1029546"/>
                  </a:lnTo>
                  <a:lnTo>
                    <a:pt x="0" y="102954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464" tIns="37465" rIns="37465" bIns="37464" numCol="1" spcCol="1270" anchor="ctr" anchorCtr="0">
              <a:noAutofit/>
            </a:bodyPr>
            <a:lstStyle/>
            <a:p>
              <a:pPr marL="0" marR="0" lvl="0" indent="0" algn="ctr" defTabSz="2622550" rtl="0" eaLnBrk="1" fontAlgn="auto" latinLnBrk="0" hangingPunct="1">
                <a:lnSpc>
                  <a:spcPct val="90000"/>
                </a:lnSpc>
                <a:spcBef>
                  <a:spcPct val="0"/>
                </a:spcBef>
                <a:spcAft>
                  <a:spcPct val="35000"/>
                </a:spcAft>
                <a:buClrTx/>
                <a:buSzTx/>
                <a:buFontTx/>
                <a:buNone/>
                <a:tabLst/>
                <a:defRPr/>
              </a:pPr>
              <a:endParaRPr kumimoji="0" lang="zh-CN" altLang="en-US" sz="5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 name="任意多边形: 形状 8">
              <a:extLst>
                <a:ext uri="{FF2B5EF4-FFF2-40B4-BE49-F238E27FC236}">
                  <a16:creationId xmlns="" xmlns:a16="http://schemas.microsoft.com/office/drawing/2014/main" id="{C4B807C4-8F79-47E5-B9AE-8339FAA82F28}"/>
                </a:ext>
              </a:extLst>
            </p:cNvPr>
            <p:cNvSpPr/>
            <p:nvPr/>
          </p:nvSpPr>
          <p:spPr>
            <a:xfrm>
              <a:off x="5260008" y="1627292"/>
              <a:ext cx="2330963" cy="1029546"/>
            </a:xfrm>
            <a:custGeom>
              <a:avLst/>
              <a:gdLst>
                <a:gd name="connsiteX0" fmla="*/ 0 w 3376913"/>
                <a:gd name="connsiteY0" fmla="*/ 0 h 1029546"/>
                <a:gd name="connsiteX1" fmla="*/ 3376913 w 3376913"/>
                <a:gd name="connsiteY1" fmla="*/ 0 h 1029546"/>
                <a:gd name="connsiteX2" fmla="*/ 3376913 w 3376913"/>
                <a:gd name="connsiteY2" fmla="*/ 1029546 h 1029546"/>
                <a:gd name="connsiteX3" fmla="*/ 0 w 3376913"/>
                <a:gd name="connsiteY3" fmla="*/ 1029546 h 1029546"/>
                <a:gd name="connsiteX4" fmla="*/ 0 w 3376913"/>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913" h="1029546">
                  <a:moveTo>
                    <a:pt x="0" y="0"/>
                  </a:moveTo>
                  <a:lnTo>
                    <a:pt x="3376913" y="0"/>
                  </a:lnTo>
                  <a:lnTo>
                    <a:pt x="3376913" y="1029546"/>
                  </a:lnTo>
                  <a:lnTo>
                    <a:pt x="0" y="102954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465" tIns="37465" rIns="37465" bIns="37465" numCol="1" spcCol="1270" anchor="ctr" anchorCtr="0">
              <a:noAutofit/>
            </a:bodyPr>
            <a:lstStyle/>
            <a:p>
              <a:pPr marL="0" marR="0" lvl="0" indent="0" algn="ctr" defTabSz="2622550" rtl="0" eaLnBrk="1" fontAlgn="auto" latinLnBrk="0" hangingPunct="1">
                <a:lnSpc>
                  <a:spcPct val="90000"/>
                </a:lnSpc>
                <a:spcBef>
                  <a:spcPct val="0"/>
                </a:spcBef>
                <a:spcAft>
                  <a:spcPct val="3500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自发突变</a:t>
              </a:r>
            </a:p>
          </p:txBody>
        </p:sp>
        <p:sp>
          <p:nvSpPr>
            <p:cNvPr id="10" name="任意多边形: 形状 9">
              <a:extLst>
                <a:ext uri="{FF2B5EF4-FFF2-40B4-BE49-F238E27FC236}">
                  <a16:creationId xmlns="" xmlns:a16="http://schemas.microsoft.com/office/drawing/2014/main" id="{141E1E0C-D328-4BC7-82BF-68E05BACFCB4}"/>
                </a:ext>
              </a:extLst>
            </p:cNvPr>
            <p:cNvSpPr/>
            <p:nvPr/>
          </p:nvSpPr>
          <p:spPr>
            <a:xfrm>
              <a:off x="5260008" y="4103189"/>
              <a:ext cx="2330963" cy="1029546"/>
            </a:xfrm>
            <a:custGeom>
              <a:avLst/>
              <a:gdLst>
                <a:gd name="connsiteX0" fmla="*/ 0 w 3376913"/>
                <a:gd name="connsiteY0" fmla="*/ 0 h 1029546"/>
                <a:gd name="connsiteX1" fmla="*/ 3376913 w 3376913"/>
                <a:gd name="connsiteY1" fmla="*/ 0 h 1029546"/>
                <a:gd name="connsiteX2" fmla="*/ 3376913 w 3376913"/>
                <a:gd name="connsiteY2" fmla="*/ 1029546 h 1029546"/>
                <a:gd name="connsiteX3" fmla="*/ 0 w 3376913"/>
                <a:gd name="connsiteY3" fmla="*/ 1029546 h 1029546"/>
                <a:gd name="connsiteX4" fmla="*/ 0 w 3376913"/>
                <a:gd name="connsiteY4" fmla="*/ 0 h 10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913" h="1029546">
                  <a:moveTo>
                    <a:pt x="0" y="0"/>
                  </a:moveTo>
                  <a:lnTo>
                    <a:pt x="3376913" y="0"/>
                  </a:lnTo>
                  <a:lnTo>
                    <a:pt x="3376913" y="1029546"/>
                  </a:lnTo>
                  <a:lnTo>
                    <a:pt x="0" y="102954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465" tIns="37465" rIns="37465" bIns="37465" numCol="1" spcCol="1270" anchor="ctr" anchorCtr="0">
              <a:noAutofit/>
            </a:bodyPr>
            <a:lstStyle/>
            <a:p>
              <a:pPr marL="0" marR="0" lvl="0" indent="0" algn="ctr" defTabSz="2622550" rtl="0" eaLnBrk="1" fontAlgn="auto" latinLnBrk="0" hangingPunct="1">
                <a:lnSpc>
                  <a:spcPct val="90000"/>
                </a:lnSpc>
                <a:spcBef>
                  <a:spcPct val="0"/>
                </a:spcBef>
                <a:spcAft>
                  <a:spcPct val="3500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诱发突变</a:t>
              </a:r>
            </a:p>
          </p:txBody>
        </p:sp>
      </p:grpSp>
      <p:sp>
        <p:nvSpPr>
          <p:cNvPr id="12" name="文本框 11">
            <a:extLst>
              <a:ext uri="{FF2B5EF4-FFF2-40B4-BE49-F238E27FC236}">
                <a16:creationId xmlns="" xmlns:a16="http://schemas.microsoft.com/office/drawing/2014/main" id="{2F09EA80-FAB7-4B46-A46A-B5CA7163D72C}"/>
              </a:ext>
            </a:extLst>
          </p:cNvPr>
          <p:cNvSpPr txBox="1"/>
          <p:nvPr/>
        </p:nvSpPr>
        <p:spPr>
          <a:xfrm>
            <a:off x="1992122" y="2396289"/>
            <a:ext cx="738664" cy="22816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基因突变</a:t>
            </a:r>
          </a:p>
        </p:txBody>
      </p:sp>
      <p:sp>
        <p:nvSpPr>
          <p:cNvPr id="13" name="文本框 12">
            <a:extLst>
              <a:ext uri="{FF2B5EF4-FFF2-40B4-BE49-F238E27FC236}">
                <a16:creationId xmlns="" xmlns:a16="http://schemas.microsoft.com/office/drawing/2014/main" id="{36876676-1473-4DDC-A912-D81B2DBED335}"/>
              </a:ext>
            </a:extLst>
          </p:cNvPr>
          <p:cNvSpPr txBox="1"/>
          <p:nvPr/>
        </p:nvSpPr>
        <p:spPr>
          <a:xfrm>
            <a:off x="6415318" y="1718351"/>
            <a:ext cx="39836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在自然条件下可发生，如自然界的各种辐射、环境中的化学物质、</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DNA</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的复制错误和修复能力缺陷、转座因子的作用等</a:t>
            </a:r>
          </a:p>
        </p:txBody>
      </p:sp>
      <p:sp>
        <p:nvSpPr>
          <p:cNvPr id="42" name="文本框 41">
            <a:extLst>
              <a:ext uri="{FF2B5EF4-FFF2-40B4-BE49-F238E27FC236}">
                <a16:creationId xmlns="" xmlns:a16="http://schemas.microsoft.com/office/drawing/2014/main" id="{26815C0C-E24C-4254-8E91-1A7916975197}"/>
              </a:ext>
            </a:extLst>
          </p:cNvPr>
          <p:cNvSpPr txBox="1"/>
          <p:nvPr/>
        </p:nvSpPr>
        <p:spPr>
          <a:xfrm>
            <a:off x="6415318" y="4253775"/>
            <a:ext cx="39836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在人工诱变下发生，如按照人为设计的条件，利用理化性质、生物因素，用实验手段诱发基因突变</a:t>
            </a:r>
          </a:p>
        </p:txBody>
      </p:sp>
    </p:spTree>
    <p:extLst>
      <p:ext uri="{BB962C8B-B14F-4D97-AF65-F5344CB8AC3E}">
        <p14:creationId xmlns:p14="http://schemas.microsoft.com/office/powerpoint/2010/main" val="21728034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CF671574-B1C4-47F9-8900-9A7BAF0B61C5}"/>
              </a:ext>
            </a:extLst>
          </p:cNvPr>
          <p:cNvGrpSpPr/>
          <p:nvPr/>
        </p:nvGrpSpPr>
        <p:grpSpPr>
          <a:xfrm>
            <a:off x="2539997" y="1785255"/>
            <a:ext cx="7112002" cy="4353078"/>
            <a:chOff x="2031998" y="719664"/>
            <a:chExt cx="8128002" cy="5418669"/>
          </a:xfrm>
        </p:grpSpPr>
        <p:sp>
          <p:nvSpPr>
            <p:cNvPr id="5" name="任意多边形: 形状 4">
              <a:extLst>
                <a:ext uri="{FF2B5EF4-FFF2-40B4-BE49-F238E27FC236}">
                  <a16:creationId xmlns="" xmlns:a16="http://schemas.microsoft.com/office/drawing/2014/main" id="{4945F872-458C-4BAB-97CA-10568E1A9FE9}"/>
                </a:ext>
              </a:extLst>
            </p:cNvPr>
            <p:cNvSpPr/>
            <p:nvPr/>
          </p:nvSpPr>
          <p:spPr>
            <a:xfrm>
              <a:off x="2031998" y="719664"/>
              <a:ext cx="4064001" cy="2709334"/>
            </a:xfrm>
            <a:custGeom>
              <a:avLst/>
              <a:gdLst>
                <a:gd name="connsiteX0" fmla="*/ 0 w 2709333"/>
                <a:gd name="connsiteY0" fmla="*/ 0 h 4064000"/>
                <a:gd name="connsiteX1" fmla="*/ 2257768 w 2709333"/>
                <a:gd name="connsiteY1" fmla="*/ 0 h 4064000"/>
                <a:gd name="connsiteX2" fmla="*/ 2709333 w 2709333"/>
                <a:gd name="connsiteY2" fmla="*/ 451565 h 4064000"/>
                <a:gd name="connsiteX3" fmla="*/ 2709333 w 2709333"/>
                <a:gd name="connsiteY3" fmla="*/ 4064000 h 4064000"/>
                <a:gd name="connsiteX4" fmla="*/ 0 w 2709333"/>
                <a:gd name="connsiteY4" fmla="*/ 4064000 h 4064000"/>
                <a:gd name="connsiteX5" fmla="*/ 0 w 2709333"/>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33" h="4064000">
                  <a:moveTo>
                    <a:pt x="0" y="4063999"/>
                  </a:moveTo>
                  <a:lnTo>
                    <a:pt x="0" y="677348"/>
                  </a:lnTo>
                  <a:cubicBezTo>
                    <a:pt x="0" y="303260"/>
                    <a:pt x="134782" y="1"/>
                    <a:pt x="301044" y="1"/>
                  </a:cubicBezTo>
                  <a:lnTo>
                    <a:pt x="2709333" y="1"/>
                  </a:lnTo>
                  <a:lnTo>
                    <a:pt x="2709333" y="4063999"/>
                  </a:lnTo>
                  <a:lnTo>
                    <a:pt x="0" y="4063999"/>
                  </a:lnTo>
                  <a:close/>
                </a:path>
              </a:pathLst>
            </a:custGeom>
            <a:solidFill>
              <a:srgbClr val="E6E6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462281" rIns="462281" bIns="1139613" numCol="1" spcCol="1270" anchor="ctr" anchorCtr="0">
              <a:noAutofit/>
            </a:bodyPr>
            <a:lstStyle/>
            <a:p>
              <a:pPr marL="0" marR="0" lvl="0" indent="0" algn="just" defTabSz="2889250" rtl="0" eaLnBrk="1" fontAlgn="auto" latinLnBrk="0" hangingPunct="1">
                <a:lnSpc>
                  <a:spcPct val="90000"/>
                </a:lnSpc>
                <a:spcBef>
                  <a:spcPct val="0"/>
                </a:spcBef>
                <a:spcAft>
                  <a:spcPct val="3500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just" defTabSz="288925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错义突变：新的氨基酸改变了蛋白质的构型，破坏了蛋白质的正常活性</a:t>
              </a:r>
            </a:p>
          </p:txBody>
        </p:sp>
        <p:sp>
          <p:nvSpPr>
            <p:cNvPr id="6" name="任意多边形: 形状 5">
              <a:extLst>
                <a:ext uri="{FF2B5EF4-FFF2-40B4-BE49-F238E27FC236}">
                  <a16:creationId xmlns="" xmlns:a16="http://schemas.microsoft.com/office/drawing/2014/main" id="{55337E71-CA6E-4704-8DD9-65101DC8E556}"/>
                </a:ext>
              </a:extLst>
            </p:cNvPr>
            <p:cNvSpPr/>
            <p:nvPr/>
          </p:nvSpPr>
          <p:spPr>
            <a:xfrm>
              <a:off x="6096000" y="719666"/>
              <a:ext cx="4064000" cy="2709333"/>
            </a:xfrm>
            <a:custGeom>
              <a:avLst/>
              <a:gdLst>
                <a:gd name="connsiteX0" fmla="*/ 0 w 4064000"/>
                <a:gd name="connsiteY0" fmla="*/ 0 h 2709333"/>
                <a:gd name="connsiteX1" fmla="*/ 3612435 w 4064000"/>
                <a:gd name="connsiteY1" fmla="*/ 0 h 2709333"/>
                <a:gd name="connsiteX2" fmla="*/ 4064000 w 4064000"/>
                <a:gd name="connsiteY2" fmla="*/ 451565 h 2709333"/>
                <a:gd name="connsiteX3" fmla="*/ 4064000 w 4064000"/>
                <a:gd name="connsiteY3" fmla="*/ 2709333 h 2709333"/>
                <a:gd name="connsiteX4" fmla="*/ 0 w 4064000"/>
                <a:gd name="connsiteY4" fmla="*/ 2709333 h 2709333"/>
                <a:gd name="connsiteX5" fmla="*/ 0 w 4064000"/>
                <a:gd name="connsiteY5" fmla="*/ 0 h 270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2709333">
                  <a:moveTo>
                    <a:pt x="0" y="0"/>
                  </a:moveTo>
                  <a:lnTo>
                    <a:pt x="3612435" y="0"/>
                  </a:lnTo>
                  <a:cubicBezTo>
                    <a:pt x="3861827" y="0"/>
                    <a:pt x="4064000" y="202173"/>
                    <a:pt x="4064000" y="451565"/>
                  </a:cubicBezTo>
                  <a:lnTo>
                    <a:pt x="4064000" y="2709333"/>
                  </a:lnTo>
                  <a:lnTo>
                    <a:pt x="0" y="2709333"/>
                  </a:lnTo>
                  <a:lnTo>
                    <a:pt x="0" y="0"/>
                  </a:lnTo>
                  <a:close/>
                </a:path>
              </a:pathLst>
            </a:custGeom>
            <a:solidFill>
              <a:srgbClr val="E6E6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462280" rIns="462280" bIns="1139613" numCol="1" spcCol="1270" anchor="ctr" anchorCtr="0">
              <a:noAutofit/>
            </a:bodyPr>
            <a:lstStyle/>
            <a:p>
              <a:pPr marL="0" marR="0" lvl="0" indent="0" algn="just" defTabSz="288925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同义突变（沉默突变）：蛋白质正常构型和正常活性</a:t>
              </a:r>
            </a:p>
          </p:txBody>
        </p:sp>
        <p:sp>
          <p:nvSpPr>
            <p:cNvPr id="7" name="任意多边形: 形状 6">
              <a:extLst>
                <a:ext uri="{FF2B5EF4-FFF2-40B4-BE49-F238E27FC236}">
                  <a16:creationId xmlns="" xmlns:a16="http://schemas.microsoft.com/office/drawing/2014/main" id="{171AAE2D-BCAE-44B3-AFE7-2929184B001F}"/>
                </a:ext>
              </a:extLst>
            </p:cNvPr>
            <p:cNvSpPr/>
            <p:nvPr/>
          </p:nvSpPr>
          <p:spPr>
            <a:xfrm rot="21600000">
              <a:off x="2032000" y="3428998"/>
              <a:ext cx="4064000" cy="2709334"/>
            </a:xfrm>
            <a:custGeom>
              <a:avLst/>
              <a:gdLst>
                <a:gd name="connsiteX0" fmla="*/ 0 w 4064000"/>
                <a:gd name="connsiteY0" fmla="*/ 0 h 2709333"/>
                <a:gd name="connsiteX1" fmla="*/ 3612435 w 4064000"/>
                <a:gd name="connsiteY1" fmla="*/ 0 h 2709333"/>
                <a:gd name="connsiteX2" fmla="*/ 4064000 w 4064000"/>
                <a:gd name="connsiteY2" fmla="*/ 451565 h 2709333"/>
                <a:gd name="connsiteX3" fmla="*/ 4064000 w 4064000"/>
                <a:gd name="connsiteY3" fmla="*/ 2709333 h 2709333"/>
                <a:gd name="connsiteX4" fmla="*/ 0 w 4064000"/>
                <a:gd name="connsiteY4" fmla="*/ 2709333 h 2709333"/>
                <a:gd name="connsiteX5" fmla="*/ 0 w 4064000"/>
                <a:gd name="connsiteY5" fmla="*/ 0 h 270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2709333">
                  <a:moveTo>
                    <a:pt x="4064000" y="2709333"/>
                  </a:moveTo>
                  <a:lnTo>
                    <a:pt x="451565" y="2709333"/>
                  </a:lnTo>
                  <a:cubicBezTo>
                    <a:pt x="202173" y="2709333"/>
                    <a:pt x="0" y="2507160"/>
                    <a:pt x="0" y="2257768"/>
                  </a:cubicBezTo>
                  <a:lnTo>
                    <a:pt x="0" y="0"/>
                  </a:lnTo>
                  <a:lnTo>
                    <a:pt x="4064000" y="0"/>
                  </a:lnTo>
                  <a:lnTo>
                    <a:pt x="4064000" y="2709333"/>
                  </a:lnTo>
                  <a:close/>
                </a:path>
              </a:pathLst>
            </a:custGeom>
            <a:solidFill>
              <a:srgbClr val="E6E6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79" tIns="1139614" rIns="462280" bIns="462280" numCol="1" spcCol="1270" anchor="ctr" anchorCtr="0">
              <a:noAutofit/>
            </a:bodyPr>
            <a:lstStyle/>
            <a:p>
              <a:pPr marL="0" marR="0" lvl="0" indent="0" algn="just" defTabSz="288925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中性突变：蛋白质正常构型和正常活性</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just" defTabSz="2889250" rtl="0" eaLnBrk="1" fontAlgn="auto" latinLnBrk="0" hangingPunct="1">
                <a:lnSpc>
                  <a:spcPct val="90000"/>
                </a:lnSpc>
                <a:spcBef>
                  <a:spcPct val="0"/>
                </a:spcBef>
                <a:spcAft>
                  <a:spcPct val="3500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 xmlns:a16="http://schemas.microsoft.com/office/drawing/2014/main" id="{B94411BC-9D0F-4244-923A-A368B49C8702}"/>
                </a:ext>
              </a:extLst>
            </p:cNvPr>
            <p:cNvSpPr/>
            <p:nvPr/>
          </p:nvSpPr>
          <p:spPr>
            <a:xfrm>
              <a:off x="6095999" y="3428999"/>
              <a:ext cx="4064001" cy="2709334"/>
            </a:xfrm>
            <a:custGeom>
              <a:avLst/>
              <a:gdLst>
                <a:gd name="connsiteX0" fmla="*/ 0 w 2709333"/>
                <a:gd name="connsiteY0" fmla="*/ 0 h 4064000"/>
                <a:gd name="connsiteX1" fmla="*/ 2257768 w 2709333"/>
                <a:gd name="connsiteY1" fmla="*/ 0 h 4064000"/>
                <a:gd name="connsiteX2" fmla="*/ 2709333 w 2709333"/>
                <a:gd name="connsiteY2" fmla="*/ 451565 h 4064000"/>
                <a:gd name="connsiteX3" fmla="*/ 2709333 w 2709333"/>
                <a:gd name="connsiteY3" fmla="*/ 4064000 h 4064000"/>
                <a:gd name="connsiteX4" fmla="*/ 0 w 2709333"/>
                <a:gd name="connsiteY4" fmla="*/ 4064000 h 4064000"/>
                <a:gd name="connsiteX5" fmla="*/ 0 w 2709333"/>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33" h="4064000">
                  <a:moveTo>
                    <a:pt x="2709333" y="1"/>
                  </a:moveTo>
                  <a:lnTo>
                    <a:pt x="2709333" y="3386652"/>
                  </a:lnTo>
                  <a:cubicBezTo>
                    <a:pt x="2709333" y="3760740"/>
                    <a:pt x="2574551" y="4063999"/>
                    <a:pt x="2408289" y="4063999"/>
                  </a:cubicBezTo>
                  <a:lnTo>
                    <a:pt x="0" y="4063999"/>
                  </a:lnTo>
                  <a:lnTo>
                    <a:pt x="0" y="1"/>
                  </a:lnTo>
                  <a:lnTo>
                    <a:pt x="2709333" y="1"/>
                  </a:lnTo>
                  <a:close/>
                </a:path>
              </a:pathLst>
            </a:custGeom>
            <a:solidFill>
              <a:srgbClr val="E6E6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1139613" rIns="462281" bIns="462281" numCol="1" spcCol="1270" anchor="ctr" anchorCtr="0">
              <a:noAutofit/>
            </a:bodyPr>
            <a:lstStyle/>
            <a:p>
              <a:pPr marL="0" marR="0" lvl="0" indent="0" algn="just" defTabSz="288925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无义突变：只产生正常蛋白质的一部分</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just" defTabSz="2889250" rtl="0" eaLnBrk="1" fontAlgn="auto" latinLnBrk="0" hangingPunct="1">
                <a:lnSpc>
                  <a:spcPct val="90000"/>
                </a:lnSpc>
                <a:spcBef>
                  <a:spcPct val="0"/>
                </a:spcBef>
                <a:spcAft>
                  <a:spcPct val="3500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任意多边形: 形状 8">
              <a:extLst>
                <a:ext uri="{FF2B5EF4-FFF2-40B4-BE49-F238E27FC236}">
                  <a16:creationId xmlns="" xmlns:a16="http://schemas.microsoft.com/office/drawing/2014/main" id="{865E2D13-F697-456F-8C0E-29E1D82C0647}"/>
                </a:ext>
              </a:extLst>
            </p:cNvPr>
            <p:cNvSpPr/>
            <p:nvPr/>
          </p:nvSpPr>
          <p:spPr>
            <a:xfrm>
              <a:off x="4876799" y="2751666"/>
              <a:ext cx="2438400" cy="1354666"/>
            </a:xfrm>
            <a:custGeom>
              <a:avLst/>
              <a:gdLst>
                <a:gd name="connsiteX0" fmla="*/ 0 w 2438400"/>
                <a:gd name="connsiteY0" fmla="*/ 225782 h 1354666"/>
                <a:gd name="connsiteX1" fmla="*/ 225782 w 2438400"/>
                <a:gd name="connsiteY1" fmla="*/ 0 h 1354666"/>
                <a:gd name="connsiteX2" fmla="*/ 2212618 w 2438400"/>
                <a:gd name="connsiteY2" fmla="*/ 0 h 1354666"/>
                <a:gd name="connsiteX3" fmla="*/ 2438400 w 2438400"/>
                <a:gd name="connsiteY3" fmla="*/ 225782 h 1354666"/>
                <a:gd name="connsiteX4" fmla="*/ 2438400 w 2438400"/>
                <a:gd name="connsiteY4" fmla="*/ 1128884 h 1354666"/>
                <a:gd name="connsiteX5" fmla="*/ 2212618 w 2438400"/>
                <a:gd name="connsiteY5" fmla="*/ 1354666 h 1354666"/>
                <a:gd name="connsiteX6" fmla="*/ 225782 w 2438400"/>
                <a:gd name="connsiteY6" fmla="*/ 1354666 h 1354666"/>
                <a:gd name="connsiteX7" fmla="*/ 0 w 2438400"/>
                <a:gd name="connsiteY7" fmla="*/ 1128884 h 1354666"/>
                <a:gd name="connsiteX8" fmla="*/ 0 w 2438400"/>
                <a:gd name="connsiteY8" fmla="*/ 225782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1354666">
                  <a:moveTo>
                    <a:pt x="0" y="225782"/>
                  </a:moveTo>
                  <a:cubicBezTo>
                    <a:pt x="0" y="101086"/>
                    <a:pt x="101086" y="0"/>
                    <a:pt x="225782" y="0"/>
                  </a:cubicBezTo>
                  <a:lnTo>
                    <a:pt x="2212618" y="0"/>
                  </a:lnTo>
                  <a:cubicBezTo>
                    <a:pt x="2337314" y="0"/>
                    <a:pt x="2438400" y="101086"/>
                    <a:pt x="2438400" y="225782"/>
                  </a:cubicBezTo>
                  <a:lnTo>
                    <a:pt x="2438400" y="1128884"/>
                  </a:lnTo>
                  <a:cubicBezTo>
                    <a:pt x="2438400" y="1253580"/>
                    <a:pt x="2337314" y="1354666"/>
                    <a:pt x="2212618" y="1354666"/>
                  </a:cubicBezTo>
                  <a:lnTo>
                    <a:pt x="225782" y="1354666"/>
                  </a:lnTo>
                  <a:cubicBezTo>
                    <a:pt x="101086" y="1354666"/>
                    <a:pt x="0" y="1253580"/>
                    <a:pt x="0" y="1128884"/>
                  </a:cubicBezTo>
                  <a:lnTo>
                    <a:pt x="0" y="225782"/>
                  </a:lnTo>
                  <a:close/>
                </a:path>
              </a:pathLst>
            </a:cu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spcFirstLastPara="0" vert="horz" wrap="square" lIns="260439" tIns="260439" rIns="260439" bIns="260439" numCol="1" spcCol="1270" anchor="ctr" anchorCtr="0">
              <a:noAutofit/>
            </a:bodyPr>
            <a:lstStyle/>
            <a:p>
              <a:pPr marL="0" marR="0" lvl="0" indent="0" algn="ctr" defTabSz="2266950" rtl="0" eaLnBrk="1" fontAlgn="auto" latinLnBrk="0" hangingPunct="1">
                <a:lnSpc>
                  <a:spcPct val="90000"/>
                </a:lnSpc>
                <a:spcBef>
                  <a:spcPct val="0"/>
                </a:spcBef>
                <a:spcAft>
                  <a:spcPct val="35000"/>
                </a:spcAft>
                <a:buClrTx/>
                <a:buSzTx/>
                <a:buFontTx/>
                <a:buNone/>
                <a:tabLst/>
                <a:defRPr/>
              </a:pPr>
              <a:r>
                <a:rPr kumimoji="0" lang="zh-CN" altLang="en-US" sz="2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碱基替换</a:t>
              </a:r>
            </a:p>
          </p:txBody>
        </p:sp>
      </p:grpSp>
      <p:sp>
        <p:nvSpPr>
          <p:cNvPr id="30" name="标题 1">
            <a:extLst>
              <a:ext uri="{FF2B5EF4-FFF2-40B4-BE49-F238E27FC236}">
                <a16:creationId xmlns="" xmlns:a16="http://schemas.microsoft.com/office/drawing/2014/main" id="{5BF9641E-C1CB-4701-886D-2DEA6FFF5A5A}"/>
              </a:ext>
            </a:extLst>
          </p:cNvPr>
          <p:cNvSpPr>
            <a:spLocks noGrp="1"/>
          </p:cNvSpPr>
          <p:nvPr>
            <p:ph type="title"/>
          </p:nvPr>
        </p:nvSpPr>
        <p:spPr>
          <a:xfrm>
            <a:off x="4483943" y="719667"/>
            <a:ext cx="3224113" cy="826861"/>
          </a:xfrm>
        </p:spPr>
        <p:txBody>
          <a:bodyPr>
            <a:normAutofit fontScale="90000"/>
          </a:bodyPr>
          <a:lstStyle/>
          <a:p>
            <a:r>
              <a:rPr lang="en-US" altLang="zh-CN" sz="2800" dirty="0"/>
              <a:t>11.1 </a:t>
            </a:r>
            <a:r>
              <a:rPr lang="zh-CN" altLang="en-US" sz="2800" dirty="0"/>
              <a:t>基因的突变类型</a:t>
            </a:r>
          </a:p>
        </p:txBody>
      </p:sp>
    </p:spTree>
    <p:extLst>
      <p:ext uri="{BB962C8B-B14F-4D97-AF65-F5344CB8AC3E}">
        <p14:creationId xmlns:p14="http://schemas.microsoft.com/office/powerpoint/2010/main" val="13722847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FEE05D4-EDC0-4D96-A84E-7BB5AB66BA52}"/>
              </a:ext>
            </a:extLst>
          </p:cNvPr>
          <p:cNvSpPr>
            <a:spLocks noGrp="1"/>
          </p:cNvSpPr>
          <p:nvPr>
            <p:ph type="title"/>
          </p:nvPr>
        </p:nvSpPr>
        <p:spPr>
          <a:xfrm>
            <a:off x="4483943" y="719667"/>
            <a:ext cx="3224113" cy="826861"/>
          </a:xfrm>
        </p:spPr>
        <p:txBody>
          <a:bodyPr>
            <a:normAutofit fontScale="90000"/>
          </a:bodyPr>
          <a:lstStyle/>
          <a:p>
            <a:r>
              <a:rPr lang="en-US" altLang="zh-CN" sz="2800" dirty="0"/>
              <a:t>11.1 </a:t>
            </a:r>
            <a:r>
              <a:rPr lang="zh-CN" altLang="en-US" sz="2800" dirty="0"/>
              <a:t>基因的突变类型</a:t>
            </a:r>
          </a:p>
        </p:txBody>
      </p:sp>
      <p:grpSp>
        <p:nvGrpSpPr>
          <p:cNvPr id="13" name="组合 12">
            <a:extLst>
              <a:ext uri="{FF2B5EF4-FFF2-40B4-BE49-F238E27FC236}">
                <a16:creationId xmlns="" xmlns:a16="http://schemas.microsoft.com/office/drawing/2014/main" id="{9C035535-0993-4888-812F-7E07094A467B}"/>
              </a:ext>
            </a:extLst>
          </p:cNvPr>
          <p:cNvGrpSpPr/>
          <p:nvPr/>
        </p:nvGrpSpPr>
        <p:grpSpPr>
          <a:xfrm>
            <a:off x="-2042581" y="403548"/>
            <a:ext cx="12581415" cy="6468297"/>
            <a:chOff x="-2216752" y="658098"/>
            <a:chExt cx="12581415" cy="6468297"/>
          </a:xfrm>
        </p:grpSpPr>
        <p:sp>
          <p:nvSpPr>
            <p:cNvPr id="14" name="空心弧 13">
              <a:extLst>
                <a:ext uri="{FF2B5EF4-FFF2-40B4-BE49-F238E27FC236}">
                  <a16:creationId xmlns="" xmlns:a16="http://schemas.microsoft.com/office/drawing/2014/main" id="{2F9AD629-9326-4F57-8A2C-1D7C873F492E}"/>
                </a:ext>
              </a:extLst>
            </p:cNvPr>
            <p:cNvSpPr/>
            <p:nvPr/>
          </p:nvSpPr>
          <p:spPr>
            <a:xfrm>
              <a:off x="-2216752" y="658098"/>
              <a:ext cx="5042031" cy="6468297"/>
            </a:xfrm>
            <a:prstGeom prst="blockArc">
              <a:avLst>
                <a:gd name="adj1" fmla="val 18128599"/>
                <a:gd name="adj2" fmla="val 3534613"/>
                <a:gd name="adj3" fmla="val 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任意多边形: 形状 14">
              <a:extLst>
                <a:ext uri="{FF2B5EF4-FFF2-40B4-BE49-F238E27FC236}">
                  <a16:creationId xmlns="" xmlns:a16="http://schemas.microsoft.com/office/drawing/2014/main" id="{10BC66F6-2864-42D3-8D95-56E0A8E3B89E}"/>
                </a:ext>
              </a:extLst>
            </p:cNvPr>
            <p:cNvSpPr/>
            <p:nvPr/>
          </p:nvSpPr>
          <p:spPr>
            <a:xfrm>
              <a:off x="2689203" y="1806592"/>
              <a:ext cx="7585774" cy="748695"/>
            </a:xfrm>
            <a:custGeom>
              <a:avLst/>
              <a:gdLst>
                <a:gd name="connsiteX0" fmla="*/ 0 w 7585774"/>
                <a:gd name="connsiteY0" fmla="*/ 0 h 748695"/>
                <a:gd name="connsiteX1" fmla="*/ 7585774 w 7585774"/>
                <a:gd name="connsiteY1" fmla="*/ 0 h 748695"/>
                <a:gd name="connsiteX2" fmla="*/ 7585774 w 7585774"/>
                <a:gd name="connsiteY2" fmla="*/ 748695 h 748695"/>
                <a:gd name="connsiteX3" fmla="*/ 0 w 7585774"/>
                <a:gd name="connsiteY3" fmla="*/ 748695 h 748695"/>
                <a:gd name="connsiteX4" fmla="*/ 0 w 7585774"/>
                <a:gd name="connsiteY4" fmla="*/ 0 h 7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774" h="748695">
                  <a:moveTo>
                    <a:pt x="0" y="0"/>
                  </a:moveTo>
                  <a:lnTo>
                    <a:pt x="7585774" y="0"/>
                  </a:lnTo>
                  <a:lnTo>
                    <a:pt x="7585774" y="748695"/>
                  </a:lnTo>
                  <a:lnTo>
                    <a:pt x="0" y="7486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4277" tIns="88900" rIns="88900" bIns="88900" numCol="1" spcCol="1270" anchor="ctr"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蛋白质功能的丧失：蛋白质结构的变化，蛋白质上的修饰如糖基化等的变化</a:t>
              </a:r>
            </a:p>
          </p:txBody>
        </p:sp>
        <p:sp>
          <p:nvSpPr>
            <p:cNvPr id="16" name="椭圆 15">
              <a:extLst>
                <a:ext uri="{FF2B5EF4-FFF2-40B4-BE49-F238E27FC236}">
                  <a16:creationId xmlns="" xmlns:a16="http://schemas.microsoft.com/office/drawing/2014/main" id="{BCE616F1-667E-4E2F-8DFD-8E2583845E26}"/>
                </a:ext>
              </a:extLst>
            </p:cNvPr>
            <p:cNvSpPr/>
            <p:nvPr/>
          </p:nvSpPr>
          <p:spPr>
            <a:xfrm>
              <a:off x="2085194" y="1733332"/>
              <a:ext cx="935869" cy="935869"/>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任意多边形: 形状 16">
              <a:extLst>
                <a:ext uri="{FF2B5EF4-FFF2-40B4-BE49-F238E27FC236}">
                  <a16:creationId xmlns="" xmlns:a16="http://schemas.microsoft.com/office/drawing/2014/main" id="{E34D72BF-886A-4AE1-B2F9-FD6EFA4986B6}"/>
                </a:ext>
              </a:extLst>
            </p:cNvPr>
            <p:cNvSpPr/>
            <p:nvPr/>
          </p:nvSpPr>
          <p:spPr>
            <a:xfrm>
              <a:off x="3021063" y="3059021"/>
              <a:ext cx="7313623" cy="748695"/>
            </a:xfrm>
            <a:custGeom>
              <a:avLst/>
              <a:gdLst>
                <a:gd name="connsiteX0" fmla="*/ 0 w 7313623"/>
                <a:gd name="connsiteY0" fmla="*/ 0 h 748695"/>
                <a:gd name="connsiteX1" fmla="*/ 7313623 w 7313623"/>
                <a:gd name="connsiteY1" fmla="*/ 0 h 748695"/>
                <a:gd name="connsiteX2" fmla="*/ 7313623 w 7313623"/>
                <a:gd name="connsiteY2" fmla="*/ 748695 h 748695"/>
                <a:gd name="connsiteX3" fmla="*/ 0 w 7313623"/>
                <a:gd name="connsiteY3" fmla="*/ 748695 h 748695"/>
                <a:gd name="connsiteX4" fmla="*/ 0 w 7313623"/>
                <a:gd name="connsiteY4" fmla="*/ 0 h 7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23" h="748695">
                  <a:moveTo>
                    <a:pt x="0" y="0"/>
                  </a:moveTo>
                  <a:lnTo>
                    <a:pt x="7313623" y="0"/>
                  </a:lnTo>
                  <a:lnTo>
                    <a:pt x="7313623" y="748695"/>
                  </a:lnTo>
                  <a:lnTo>
                    <a:pt x="0" y="7486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4277" tIns="88900" rIns="88900" bIns="88900" numCol="1" spcCol="1270" anchor="ctr"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蛋白质功能的获得：基因本身表达的增加而导致蛋白质丰度的增加，每个蛋白分子中的一个或几个正常功能增加</a:t>
              </a:r>
            </a:p>
          </p:txBody>
        </p:sp>
        <p:sp>
          <p:nvSpPr>
            <p:cNvPr id="18" name="椭圆 17">
              <a:extLst>
                <a:ext uri="{FF2B5EF4-FFF2-40B4-BE49-F238E27FC236}">
                  <a16:creationId xmlns="" xmlns:a16="http://schemas.microsoft.com/office/drawing/2014/main" id="{84935444-5CDB-4570-9875-ECC4A76079C0}"/>
                </a:ext>
              </a:extLst>
            </p:cNvPr>
            <p:cNvSpPr/>
            <p:nvPr/>
          </p:nvSpPr>
          <p:spPr>
            <a:xfrm>
              <a:off x="2310956" y="2965753"/>
              <a:ext cx="935869" cy="935869"/>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 xmlns:a16="http://schemas.microsoft.com/office/drawing/2014/main" id="{FFF3B7F5-1220-40AE-B868-9AFF4B13FD94}"/>
                </a:ext>
              </a:extLst>
            </p:cNvPr>
            <p:cNvSpPr/>
            <p:nvPr/>
          </p:nvSpPr>
          <p:spPr>
            <a:xfrm>
              <a:off x="2778889" y="5405429"/>
              <a:ext cx="7585774" cy="748695"/>
            </a:xfrm>
            <a:custGeom>
              <a:avLst/>
              <a:gdLst>
                <a:gd name="connsiteX0" fmla="*/ 0 w 7585774"/>
                <a:gd name="connsiteY0" fmla="*/ 0 h 748695"/>
                <a:gd name="connsiteX1" fmla="*/ 7585774 w 7585774"/>
                <a:gd name="connsiteY1" fmla="*/ 0 h 748695"/>
                <a:gd name="connsiteX2" fmla="*/ 7585774 w 7585774"/>
                <a:gd name="connsiteY2" fmla="*/ 748695 h 748695"/>
                <a:gd name="connsiteX3" fmla="*/ 0 w 7585774"/>
                <a:gd name="connsiteY3" fmla="*/ 748695 h 748695"/>
                <a:gd name="connsiteX4" fmla="*/ 0 w 7585774"/>
                <a:gd name="connsiteY4" fmla="*/ 0 h 7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5774" h="748695">
                  <a:moveTo>
                    <a:pt x="0" y="0"/>
                  </a:moveTo>
                  <a:lnTo>
                    <a:pt x="7585774" y="0"/>
                  </a:lnTo>
                  <a:lnTo>
                    <a:pt x="7585774" y="748695"/>
                  </a:lnTo>
                  <a:lnTo>
                    <a:pt x="0" y="7486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4277" tIns="88900" rIns="88900" bIns="88900" numCol="1" spcCol="1270" anchor="ctr"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产生异时或异位表达蛋白：在基因调控区发生突变</a:t>
              </a:r>
            </a:p>
          </p:txBody>
        </p:sp>
        <p:sp>
          <p:nvSpPr>
            <p:cNvPr id="20" name="椭圆 19">
              <a:extLst>
                <a:ext uri="{FF2B5EF4-FFF2-40B4-BE49-F238E27FC236}">
                  <a16:creationId xmlns="" xmlns:a16="http://schemas.microsoft.com/office/drawing/2014/main" id="{88AA4561-2CC3-4BFC-80DA-5DAB07771932}"/>
                </a:ext>
              </a:extLst>
            </p:cNvPr>
            <p:cNvSpPr/>
            <p:nvPr/>
          </p:nvSpPr>
          <p:spPr>
            <a:xfrm>
              <a:off x="1987302" y="5311841"/>
              <a:ext cx="935869" cy="935869"/>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grpSp>
      <p:sp>
        <p:nvSpPr>
          <p:cNvPr id="21" name="任意多边形: 形状 20">
            <a:extLst>
              <a:ext uri="{FF2B5EF4-FFF2-40B4-BE49-F238E27FC236}">
                <a16:creationId xmlns="" xmlns:a16="http://schemas.microsoft.com/office/drawing/2014/main" id="{BC17E290-28E3-4CDC-943D-DFBCF073986B}"/>
              </a:ext>
            </a:extLst>
          </p:cNvPr>
          <p:cNvSpPr/>
          <p:nvPr/>
        </p:nvSpPr>
        <p:spPr>
          <a:xfrm>
            <a:off x="3195234" y="3977674"/>
            <a:ext cx="7313623" cy="748695"/>
          </a:xfrm>
          <a:custGeom>
            <a:avLst/>
            <a:gdLst>
              <a:gd name="connsiteX0" fmla="*/ 0 w 7313623"/>
              <a:gd name="connsiteY0" fmla="*/ 0 h 748695"/>
              <a:gd name="connsiteX1" fmla="*/ 7313623 w 7313623"/>
              <a:gd name="connsiteY1" fmla="*/ 0 h 748695"/>
              <a:gd name="connsiteX2" fmla="*/ 7313623 w 7313623"/>
              <a:gd name="connsiteY2" fmla="*/ 748695 h 748695"/>
              <a:gd name="connsiteX3" fmla="*/ 0 w 7313623"/>
              <a:gd name="connsiteY3" fmla="*/ 748695 h 748695"/>
              <a:gd name="connsiteX4" fmla="*/ 0 w 7313623"/>
              <a:gd name="connsiteY4" fmla="*/ 0 h 7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23" h="748695">
                <a:moveTo>
                  <a:pt x="0" y="0"/>
                </a:moveTo>
                <a:lnTo>
                  <a:pt x="7313623" y="0"/>
                </a:lnTo>
                <a:lnTo>
                  <a:pt x="7313623" y="748695"/>
                </a:lnTo>
                <a:lnTo>
                  <a:pt x="0" y="74869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4277" tIns="88900" rIns="88900" bIns="88900" numCol="1" spcCol="1270" anchor="ctr"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产生新特性功能的蛋白：在某些基因突变中所引起的氨基酸序列变化赋予蛋白质新特性而不改变其必需的正常功能</a:t>
            </a:r>
          </a:p>
        </p:txBody>
      </p:sp>
      <p:sp>
        <p:nvSpPr>
          <p:cNvPr id="22" name="椭圆 21">
            <a:extLst>
              <a:ext uri="{FF2B5EF4-FFF2-40B4-BE49-F238E27FC236}">
                <a16:creationId xmlns="" xmlns:a16="http://schemas.microsoft.com/office/drawing/2014/main" id="{7E25C1FE-A903-4999-93B6-BE0463D93570}"/>
              </a:ext>
            </a:extLst>
          </p:cNvPr>
          <p:cNvSpPr/>
          <p:nvPr/>
        </p:nvSpPr>
        <p:spPr>
          <a:xfrm>
            <a:off x="2485127" y="3884088"/>
            <a:ext cx="935869" cy="935869"/>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 xmlns:a16="http://schemas.microsoft.com/office/drawing/2014/main" id="{AA6A44B5-ABDF-4A6B-8318-1988A98E0831}"/>
              </a:ext>
            </a:extLst>
          </p:cNvPr>
          <p:cNvSpPr txBox="1"/>
          <p:nvPr/>
        </p:nvSpPr>
        <p:spPr>
          <a:xfrm>
            <a:off x="1283821" y="1631428"/>
            <a:ext cx="553998" cy="426814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基因突变对蛋白质功能的影响</a:t>
            </a:r>
          </a:p>
        </p:txBody>
      </p:sp>
    </p:spTree>
    <p:extLst>
      <p:ext uri="{BB962C8B-B14F-4D97-AF65-F5344CB8AC3E}">
        <p14:creationId xmlns:p14="http://schemas.microsoft.com/office/powerpoint/2010/main" val="2790834201"/>
      </p:ext>
    </p:extLst>
  </p:cSld>
  <p:clrMapOvr>
    <a:masterClrMapping/>
  </p:clrMapOvr>
  <p:transition spd="slow" advTm="1000">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772A7D3-9755-4BBD-A5C7-8CF4ECF694FB}"/>
              </a:ext>
            </a:extLst>
          </p:cNvPr>
          <p:cNvSpPr>
            <a:spLocks noGrp="1"/>
          </p:cNvSpPr>
          <p:nvPr>
            <p:ph type="title"/>
          </p:nvPr>
        </p:nvSpPr>
        <p:spPr>
          <a:xfrm>
            <a:off x="4561418" y="474404"/>
            <a:ext cx="3224113" cy="826861"/>
          </a:xfrm>
        </p:spPr>
        <p:txBody>
          <a:bodyPr>
            <a:normAutofit fontScale="90000"/>
          </a:bodyPr>
          <a:lstStyle/>
          <a:p>
            <a:r>
              <a:rPr lang="en-US" altLang="zh-CN" sz="2800" dirty="0"/>
              <a:t>11.1 </a:t>
            </a:r>
            <a:r>
              <a:rPr lang="zh-CN" altLang="en-US" sz="2800" dirty="0"/>
              <a:t>基因的突变类型</a:t>
            </a:r>
          </a:p>
        </p:txBody>
      </p:sp>
      <p:grpSp>
        <p:nvGrpSpPr>
          <p:cNvPr id="5" name="组合 4">
            <a:extLst>
              <a:ext uri="{FF2B5EF4-FFF2-40B4-BE49-F238E27FC236}">
                <a16:creationId xmlns="" xmlns:a16="http://schemas.microsoft.com/office/drawing/2014/main" id="{355DE9BD-D4E4-4E9E-8643-D5354E85B6FE}"/>
              </a:ext>
            </a:extLst>
          </p:cNvPr>
          <p:cNvGrpSpPr/>
          <p:nvPr/>
        </p:nvGrpSpPr>
        <p:grpSpPr>
          <a:xfrm>
            <a:off x="944642" y="1430653"/>
            <a:ext cx="3481001" cy="4331757"/>
            <a:chOff x="4471613" y="1546529"/>
            <a:chExt cx="3481001" cy="4331757"/>
          </a:xfrm>
        </p:grpSpPr>
        <p:sp>
          <p:nvSpPr>
            <p:cNvPr id="6" name="任意多边形: 形状 5">
              <a:extLst>
                <a:ext uri="{FF2B5EF4-FFF2-40B4-BE49-F238E27FC236}">
                  <a16:creationId xmlns="" xmlns:a16="http://schemas.microsoft.com/office/drawing/2014/main" id="{2B9E54D6-6C89-495F-99FD-9BC749552931}"/>
                </a:ext>
              </a:extLst>
            </p:cNvPr>
            <p:cNvSpPr/>
            <p:nvPr/>
          </p:nvSpPr>
          <p:spPr>
            <a:xfrm rot="21600000">
              <a:off x="4471613" y="2320180"/>
              <a:ext cx="1701862" cy="2784887"/>
            </a:xfrm>
            <a:custGeom>
              <a:avLst/>
              <a:gdLst>
                <a:gd name="connsiteX0" fmla="*/ 283700 w 2784887"/>
                <a:gd name="connsiteY0" fmla="*/ 0 h 1701861"/>
                <a:gd name="connsiteX1" fmla="*/ 2501187 w 2784887"/>
                <a:gd name="connsiteY1" fmla="*/ 0 h 1701861"/>
                <a:gd name="connsiteX2" fmla="*/ 2784887 w 2784887"/>
                <a:gd name="connsiteY2" fmla="*/ 283700 h 1701861"/>
                <a:gd name="connsiteX3" fmla="*/ 2784887 w 2784887"/>
                <a:gd name="connsiteY3" fmla="*/ 1701861 h 1701861"/>
                <a:gd name="connsiteX4" fmla="*/ 2784887 w 2784887"/>
                <a:gd name="connsiteY4" fmla="*/ 1701861 h 1701861"/>
                <a:gd name="connsiteX5" fmla="*/ 0 w 2784887"/>
                <a:gd name="connsiteY5" fmla="*/ 1701861 h 1701861"/>
                <a:gd name="connsiteX6" fmla="*/ 0 w 2784887"/>
                <a:gd name="connsiteY6" fmla="*/ 1701861 h 1701861"/>
                <a:gd name="connsiteX7" fmla="*/ 0 w 2784887"/>
                <a:gd name="connsiteY7" fmla="*/ 283700 h 1701861"/>
                <a:gd name="connsiteX8" fmla="*/ 283700 w 2784887"/>
                <a:gd name="connsiteY8" fmla="*/ 0 h 170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4887" h="1701861">
                  <a:moveTo>
                    <a:pt x="1" y="1528490"/>
                  </a:moveTo>
                  <a:lnTo>
                    <a:pt x="1" y="173371"/>
                  </a:lnTo>
                  <a:cubicBezTo>
                    <a:pt x="1" y="77621"/>
                    <a:pt x="207848" y="0"/>
                    <a:pt x="464241" y="0"/>
                  </a:cubicBezTo>
                  <a:lnTo>
                    <a:pt x="2784886" y="0"/>
                  </a:lnTo>
                  <a:lnTo>
                    <a:pt x="2784886" y="0"/>
                  </a:lnTo>
                  <a:lnTo>
                    <a:pt x="2784886" y="1701861"/>
                  </a:lnTo>
                  <a:lnTo>
                    <a:pt x="2784886" y="1701861"/>
                  </a:lnTo>
                  <a:lnTo>
                    <a:pt x="464241" y="1701861"/>
                  </a:lnTo>
                  <a:cubicBezTo>
                    <a:pt x="207848" y="1701861"/>
                    <a:pt x="1" y="1624240"/>
                    <a:pt x="1" y="1528490"/>
                  </a:cubicBez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239303" tIns="343444" rIns="234316" bIns="343442" numCol="1" spcCol="1270" anchor="t" anchorCtr="0">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野</a:t>
              </a:r>
              <a:endParaRPr kumimoji="0" lang="en-US" altLang="zh-CN"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endParaRPr>
            </a:p>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生</a:t>
              </a:r>
              <a:endParaRPr kumimoji="0" lang="en-US" altLang="zh-CN"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endParaRPr>
            </a:p>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型</a:t>
              </a:r>
            </a:p>
          </p:txBody>
        </p:sp>
        <p:sp>
          <p:nvSpPr>
            <p:cNvPr id="7" name="任意多边形: 形状 6">
              <a:extLst>
                <a:ext uri="{FF2B5EF4-FFF2-40B4-BE49-F238E27FC236}">
                  <a16:creationId xmlns="" xmlns:a16="http://schemas.microsoft.com/office/drawing/2014/main" id="{5179BB8B-B2EE-4A47-BAA9-069940705DBC}"/>
                </a:ext>
              </a:extLst>
            </p:cNvPr>
            <p:cNvSpPr/>
            <p:nvPr/>
          </p:nvSpPr>
          <p:spPr>
            <a:xfrm>
              <a:off x="6250753" y="2320180"/>
              <a:ext cx="1701861" cy="2784887"/>
            </a:xfrm>
            <a:custGeom>
              <a:avLst/>
              <a:gdLst>
                <a:gd name="connsiteX0" fmla="*/ 283700 w 2784887"/>
                <a:gd name="connsiteY0" fmla="*/ 0 h 1701861"/>
                <a:gd name="connsiteX1" fmla="*/ 2501187 w 2784887"/>
                <a:gd name="connsiteY1" fmla="*/ 0 h 1701861"/>
                <a:gd name="connsiteX2" fmla="*/ 2784887 w 2784887"/>
                <a:gd name="connsiteY2" fmla="*/ 283700 h 1701861"/>
                <a:gd name="connsiteX3" fmla="*/ 2784887 w 2784887"/>
                <a:gd name="connsiteY3" fmla="*/ 1701861 h 1701861"/>
                <a:gd name="connsiteX4" fmla="*/ 2784887 w 2784887"/>
                <a:gd name="connsiteY4" fmla="*/ 1701861 h 1701861"/>
                <a:gd name="connsiteX5" fmla="*/ 0 w 2784887"/>
                <a:gd name="connsiteY5" fmla="*/ 1701861 h 1701861"/>
                <a:gd name="connsiteX6" fmla="*/ 0 w 2784887"/>
                <a:gd name="connsiteY6" fmla="*/ 1701861 h 1701861"/>
                <a:gd name="connsiteX7" fmla="*/ 0 w 2784887"/>
                <a:gd name="connsiteY7" fmla="*/ 283700 h 1701861"/>
                <a:gd name="connsiteX8" fmla="*/ 283700 w 2784887"/>
                <a:gd name="connsiteY8" fmla="*/ 0 h 170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4887" h="1701861">
                  <a:moveTo>
                    <a:pt x="2784887" y="173371"/>
                  </a:moveTo>
                  <a:lnTo>
                    <a:pt x="2784887" y="1528490"/>
                  </a:lnTo>
                  <a:cubicBezTo>
                    <a:pt x="2784887" y="1624240"/>
                    <a:pt x="2577039" y="1701861"/>
                    <a:pt x="2320647" y="1701861"/>
                  </a:cubicBezTo>
                  <a:lnTo>
                    <a:pt x="0" y="1701861"/>
                  </a:lnTo>
                  <a:lnTo>
                    <a:pt x="0" y="1701861"/>
                  </a:lnTo>
                  <a:lnTo>
                    <a:pt x="0" y="0"/>
                  </a:lnTo>
                  <a:lnTo>
                    <a:pt x="0" y="0"/>
                  </a:lnTo>
                  <a:lnTo>
                    <a:pt x="2320647" y="0"/>
                  </a:lnTo>
                  <a:cubicBezTo>
                    <a:pt x="2577039" y="0"/>
                    <a:pt x="2784887" y="77621"/>
                    <a:pt x="2784887" y="173371"/>
                  </a:cubicBez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234315" tIns="343444" rIns="239303" bIns="343442" numCol="1" spcCol="1270" anchor="t" anchorCtr="0">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突</a:t>
              </a:r>
              <a:endParaRPr kumimoji="0" lang="en-US" altLang="zh-CN"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endParaRPr>
            </a:p>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变</a:t>
              </a:r>
              <a:endParaRPr kumimoji="0" lang="en-US" altLang="zh-CN"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endParaRPr>
            </a:p>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zh-CN" altLang="en-US" sz="4100" b="0" i="0" u="none" strike="noStrike" kern="1200" cap="none" spc="0" normalizeH="0" baseline="0" noProof="0" dirty="0">
                  <a:ln>
                    <a:noFill/>
                  </a:ln>
                  <a:solidFill>
                    <a:prstClr val="white">
                      <a:hueOff val="0"/>
                      <a:satOff val="0"/>
                      <a:lumOff val="0"/>
                      <a:alphaOff val="0"/>
                    </a:prstClr>
                  </a:solidFill>
                  <a:effectLst/>
                  <a:uLnTx/>
                  <a:uFillTx/>
                  <a:latin typeface="等线" panose="020F0502020204030204"/>
                  <a:ea typeface="等线" panose="02010600030101010101" pitchFamily="2" charset="-122"/>
                  <a:cs typeface="+mn-cs"/>
                </a:rPr>
                <a:t>  型</a:t>
              </a:r>
            </a:p>
          </p:txBody>
        </p:sp>
        <p:sp>
          <p:nvSpPr>
            <p:cNvPr id="8" name="箭头: 环形 7">
              <a:extLst>
                <a:ext uri="{FF2B5EF4-FFF2-40B4-BE49-F238E27FC236}">
                  <a16:creationId xmlns="" xmlns:a16="http://schemas.microsoft.com/office/drawing/2014/main" id="{855FFBE3-BCCF-4D8C-8553-2DFCCF69BB8D}"/>
                </a:ext>
              </a:extLst>
            </p:cNvPr>
            <p:cNvSpPr/>
            <p:nvPr/>
          </p:nvSpPr>
          <p:spPr>
            <a:xfrm>
              <a:off x="5322370" y="1546529"/>
              <a:ext cx="1779139" cy="1779053"/>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箭头: 环形 8">
              <a:extLst>
                <a:ext uri="{FF2B5EF4-FFF2-40B4-BE49-F238E27FC236}">
                  <a16:creationId xmlns="" xmlns:a16="http://schemas.microsoft.com/office/drawing/2014/main" id="{FB90B100-A58A-4931-814E-1C673D305E13}"/>
                </a:ext>
              </a:extLst>
            </p:cNvPr>
            <p:cNvSpPr/>
            <p:nvPr/>
          </p:nvSpPr>
          <p:spPr>
            <a:xfrm rot="10800000">
              <a:off x="5322370" y="4099233"/>
              <a:ext cx="1779139" cy="1779053"/>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0" name="文本框 9">
            <a:extLst>
              <a:ext uri="{FF2B5EF4-FFF2-40B4-BE49-F238E27FC236}">
                <a16:creationId xmlns="" xmlns:a16="http://schemas.microsoft.com/office/drawing/2014/main" id="{189758E6-2953-4AAC-8940-4DA191467526}"/>
              </a:ext>
            </a:extLst>
          </p:cNvPr>
          <p:cNvSpPr txBox="1"/>
          <p:nvPr/>
        </p:nvSpPr>
        <p:spPr>
          <a:xfrm>
            <a:off x="1972381" y="968988"/>
            <a:ext cx="24529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正向突变</a:t>
            </a:r>
          </a:p>
        </p:txBody>
      </p:sp>
      <p:sp>
        <p:nvSpPr>
          <p:cNvPr id="11" name="文本框 10">
            <a:extLst>
              <a:ext uri="{FF2B5EF4-FFF2-40B4-BE49-F238E27FC236}">
                <a16:creationId xmlns="" xmlns:a16="http://schemas.microsoft.com/office/drawing/2014/main" id="{674EFB06-F409-4847-BAF7-8E8805E06CAB}"/>
              </a:ext>
            </a:extLst>
          </p:cNvPr>
          <p:cNvSpPr txBox="1"/>
          <p:nvPr/>
        </p:nvSpPr>
        <p:spPr>
          <a:xfrm>
            <a:off x="1942298" y="5762410"/>
            <a:ext cx="14853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回复突变</a:t>
            </a:r>
          </a:p>
        </p:txBody>
      </p:sp>
      <p:sp>
        <p:nvSpPr>
          <p:cNvPr id="12" name="箭头: 直角上 11">
            <a:extLst>
              <a:ext uri="{FF2B5EF4-FFF2-40B4-BE49-F238E27FC236}">
                <a16:creationId xmlns="" xmlns:a16="http://schemas.microsoft.com/office/drawing/2014/main" id="{D2F0EBEC-2172-428B-BC3E-3B7BEE3AF2C6}"/>
              </a:ext>
            </a:extLst>
          </p:cNvPr>
          <p:cNvSpPr/>
          <p:nvPr/>
        </p:nvSpPr>
        <p:spPr>
          <a:xfrm>
            <a:off x="3721438" y="5284512"/>
            <a:ext cx="4350262" cy="8268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 xmlns:a16="http://schemas.microsoft.com/office/drawing/2014/main" id="{22E7C85F-CDE7-4C6D-AC24-8556CC2C98AB}"/>
              </a:ext>
            </a:extLst>
          </p:cNvPr>
          <p:cNvSpPr txBox="1"/>
          <p:nvPr/>
        </p:nvSpPr>
        <p:spPr>
          <a:xfrm>
            <a:off x="5337236" y="1795102"/>
            <a:ext cx="5026315" cy="3360022"/>
          </a:xfrm>
          <a:prstGeom prst="rect">
            <a:avLst/>
          </a:prstGeom>
          <a:solidFill>
            <a:schemeClr val="bg2">
              <a:lumMod val="90000"/>
            </a:schemeClr>
          </a:solid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抑制因子突变：在回复突变中第二个突变掩盖了原来突变型的表型，部分或全部地恢复基因产物的活性，可以发生在正向突变的同一基因或同一顺反子内，也可以发生在正向突变的基因或顺反子外</a:t>
            </a:r>
          </a:p>
        </p:txBody>
      </p:sp>
    </p:spTree>
    <p:extLst>
      <p:ext uri="{BB962C8B-B14F-4D97-AF65-F5344CB8AC3E}">
        <p14:creationId xmlns:p14="http://schemas.microsoft.com/office/powerpoint/2010/main" val="2978122085"/>
      </p:ext>
    </p:extLst>
  </p:cSld>
  <p:clrMapOvr>
    <a:masterClrMapping/>
  </p:clrMapOvr>
  <p:transition spd="slow" advTm="1000">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5C665E7A-134B-4608-BE39-9D9B137597D7}"/>
              </a:ext>
            </a:extLst>
          </p:cNvPr>
          <p:cNvSpPr>
            <a:spLocks noGrp="1"/>
          </p:cNvSpPr>
          <p:nvPr>
            <p:ph type="title"/>
          </p:nvPr>
        </p:nvSpPr>
        <p:spPr>
          <a:xfrm>
            <a:off x="4561418" y="474404"/>
            <a:ext cx="3224113" cy="826861"/>
          </a:xfrm>
        </p:spPr>
        <p:txBody>
          <a:bodyPr>
            <a:normAutofit fontScale="90000"/>
          </a:bodyPr>
          <a:lstStyle/>
          <a:p>
            <a:r>
              <a:rPr lang="en-US" altLang="zh-CN" sz="2800" dirty="0"/>
              <a:t>11.2 </a:t>
            </a:r>
            <a:r>
              <a:rPr lang="zh-CN" altLang="en-US" sz="2800" dirty="0"/>
              <a:t>突变的分子基础</a:t>
            </a:r>
          </a:p>
        </p:txBody>
      </p:sp>
      <p:grpSp>
        <p:nvGrpSpPr>
          <p:cNvPr id="15" name="组合 14">
            <a:extLst>
              <a:ext uri="{FF2B5EF4-FFF2-40B4-BE49-F238E27FC236}">
                <a16:creationId xmlns="" xmlns:a16="http://schemas.microsoft.com/office/drawing/2014/main" id="{36188E14-F464-48C2-AF79-4554F0F76BC2}"/>
              </a:ext>
            </a:extLst>
          </p:cNvPr>
          <p:cNvGrpSpPr/>
          <p:nvPr/>
        </p:nvGrpSpPr>
        <p:grpSpPr>
          <a:xfrm>
            <a:off x="2184400" y="1301265"/>
            <a:ext cx="7881873" cy="4726163"/>
            <a:chOff x="2184400" y="1301265"/>
            <a:chExt cx="7881873" cy="4726163"/>
          </a:xfrm>
        </p:grpSpPr>
        <p:sp>
          <p:nvSpPr>
            <p:cNvPr id="16" name="直接连接符 15">
              <a:extLst>
                <a:ext uri="{FF2B5EF4-FFF2-40B4-BE49-F238E27FC236}">
                  <a16:creationId xmlns="" xmlns:a16="http://schemas.microsoft.com/office/drawing/2014/main" id="{AC570052-13E3-4CBE-B109-EF81F3D66D76}"/>
                </a:ext>
              </a:extLst>
            </p:cNvPr>
            <p:cNvSpPr/>
            <p:nvPr/>
          </p:nvSpPr>
          <p:spPr>
            <a:xfrm>
              <a:off x="2184400" y="1301265"/>
              <a:ext cx="7823200"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任意多边形: 形状 16">
              <a:extLst>
                <a:ext uri="{FF2B5EF4-FFF2-40B4-BE49-F238E27FC236}">
                  <a16:creationId xmlns="" xmlns:a16="http://schemas.microsoft.com/office/drawing/2014/main" id="{84D2DF0D-2E73-46C2-90E4-12E05807B65F}"/>
                </a:ext>
              </a:extLst>
            </p:cNvPr>
            <p:cNvSpPr/>
            <p:nvPr/>
          </p:nvSpPr>
          <p:spPr>
            <a:xfrm>
              <a:off x="2554513" y="1369553"/>
              <a:ext cx="642983" cy="4657875"/>
            </a:xfrm>
            <a:custGeom>
              <a:avLst/>
              <a:gdLst>
                <a:gd name="connsiteX0" fmla="*/ 0 w 1564640"/>
                <a:gd name="connsiteY0" fmla="*/ 0 h 4657875"/>
                <a:gd name="connsiteX1" fmla="*/ 1564640 w 1564640"/>
                <a:gd name="connsiteY1" fmla="*/ 0 h 4657875"/>
                <a:gd name="connsiteX2" fmla="*/ 1564640 w 1564640"/>
                <a:gd name="connsiteY2" fmla="*/ 4657875 h 4657875"/>
                <a:gd name="connsiteX3" fmla="*/ 0 w 1564640"/>
                <a:gd name="connsiteY3" fmla="*/ 4657875 h 4657875"/>
                <a:gd name="connsiteX4" fmla="*/ 0 w 1564640"/>
                <a:gd name="connsiteY4" fmla="*/ 0 h 465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640" h="4657875">
                  <a:moveTo>
                    <a:pt x="0" y="0"/>
                  </a:moveTo>
                  <a:lnTo>
                    <a:pt x="1564640" y="0"/>
                  </a:lnTo>
                  <a:lnTo>
                    <a:pt x="1564640" y="4657875"/>
                  </a:lnTo>
                  <a:lnTo>
                    <a:pt x="0" y="4657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eaVert" wrap="square" lIns="91440" tIns="91440" rIns="91440" bIns="9144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自发突变的分子基础</a:t>
              </a:r>
            </a:p>
          </p:txBody>
        </p:sp>
        <p:sp>
          <p:nvSpPr>
            <p:cNvPr id="18" name="任意多边形: 形状 17">
              <a:extLst>
                <a:ext uri="{FF2B5EF4-FFF2-40B4-BE49-F238E27FC236}">
                  <a16:creationId xmlns="" xmlns:a16="http://schemas.microsoft.com/office/drawing/2014/main" id="{30583164-ECF6-4D4C-9E4F-72DDC7F5DD86}"/>
                </a:ext>
              </a:extLst>
            </p:cNvPr>
            <p:cNvSpPr/>
            <p:nvPr/>
          </p:nvSpPr>
          <p:spPr>
            <a:xfrm>
              <a:off x="3807713" y="1450711"/>
              <a:ext cx="6141212" cy="754082"/>
            </a:xfrm>
            <a:custGeom>
              <a:avLst/>
              <a:gdLst>
                <a:gd name="connsiteX0" fmla="*/ 0 w 6141212"/>
                <a:gd name="connsiteY0" fmla="*/ 0 h 1455586"/>
                <a:gd name="connsiteX1" fmla="*/ 6141212 w 6141212"/>
                <a:gd name="connsiteY1" fmla="*/ 0 h 1455586"/>
                <a:gd name="connsiteX2" fmla="*/ 6141212 w 6141212"/>
                <a:gd name="connsiteY2" fmla="*/ 1455586 h 1455586"/>
                <a:gd name="connsiteX3" fmla="*/ 0 w 6141212"/>
                <a:gd name="connsiteY3" fmla="*/ 1455586 h 1455586"/>
                <a:gd name="connsiteX4" fmla="*/ 0 w 6141212"/>
                <a:gd name="connsiteY4" fmla="*/ 0 h 145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212" h="1455586">
                  <a:moveTo>
                    <a:pt x="0" y="0"/>
                  </a:moveTo>
                  <a:lnTo>
                    <a:pt x="6141212" y="0"/>
                  </a:lnTo>
                  <a:lnTo>
                    <a:pt x="6141212" y="1455586"/>
                  </a:lnTo>
                  <a:lnTo>
                    <a:pt x="0" y="14555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altLang="zh-CN"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DNA</a:t>
              </a: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复制错误引起的基因突变：包括互变异构移位和</a:t>
              </a:r>
              <a:r>
                <a:rPr kumimoji="0" lang="en-US" altLang="zh-CN"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DNA</a:t>
              </a: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环出或跳格</a:t>
              </a:r>
            </a:p>
          </p:txBody>
        </p:sp>
        <p:sp>
          <p:nvSpPr>
            <p:cNvPr id="19" name="直接连接符 18">
              <a:extLst>
                <a:ext uri="{FF2B5EF4-FFF2-40B4-BE49-F238E27FC236}">
                  <a16:creationId xmlns="" xmlns:a16="http://schemas.microsoft.com/office/drawing/2014/main" id="{9D02E98B-6759-4556-8F55-C586875D832A}"/>
                </a:ext>
              </a:extLst>
            </p:cNvPr>
            <p:cNvSpPr/>
            <p:nvPr/>
          </p:nvSpPr>
          <p:spPr>
            <a:xfrm>
              <a:off x="3749039" y="2336144"/>
              <a:ext cx="625856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任意多边形: 形状 19">
              <a:extLst>
                <a:ext uri="{FF2B5EF4-FFF2-40B4-BE49-F238E27FC236}">
                  <a16:creationId xmlns="" xmlns:a16="http://schemas.microsoft.com/office/drawing/2014/main" id="{D3FD1F42-8D04-42EF-B7E6-A5758915E1D2}"/>
                </a:ext>
              </a:extLst>
            </p:cNvPr>
            <p:cNvSpPr/>
            <p:nvPr/>
          </p:nvSpPr>
          <p:spPr>
            <a:xfrm>
              <a:off x="3807713" y="2475352"/>
              <a:ext cx="6258560" cy="628726"/>
            </a:xfrm>
            <a:custGeom>
              <a:avLst/>
              <a:gdLst>
                <a:gd name="connsiteX0" fmla="*/ 0 w 6141212"/>
                <a:gd name="connsiteY0" fmla="*/ 0 h 1455586"/>
                <a:gd name="connsiteX1" fmla="*/ 6141212 w 6141212"/>
                <a:gd name="connsiteY1" fmla="*/ 0 h 1455586"/>
                <a:gd name="connsiteX2" fmla="*/ 6141212 w 6141212"/>
                <a:gd name="connsiteY2" fmla="*/ 1455586 h 1455586"/>
                <a:gd name="connsiteX3" fmla="*/ 0 w 6141212"/>
                <a:gd name="connsiteY3" fmla="*/ 1455586 h 1455586"/>
                <a:gd name="connsiteX4" fmla="*/ 0 w 6141212"/>
                <a:gd name="connsiteY4" fmla="*/ 0 h 145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212" h="1455586">
                  <a:moveTo>
                    <a:pt x="0" y="0"/>
                  </a:moveTo>
                  <a:lnTo>
                    <a:pt x="6141212" y="0"/>
                  </a:lnTo>
                  <a:lnTo>
                    <a:pt x="6141212" y="1455586"/>
                  </a:lnTo>
                  <a:lnTo>
                    <a:pt x="0" y="14555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自发化学改变引起的基因突变：两种最为常见的化学变化是碱基脱嘌呤和脱氨基作用</a:t>
              </a:r>
            </a:p>
          </p:txBody>
        </p:sp>
        <p:sp>
          <p:nvSpPr>
            <p:cNvPr id="21" name="直接连接符 20">
              <a:extLst>
                <a:ext uri="{FF2B5EF4-FFF2-40B4-BE49-F238E27FC236}">
                  <a16:creationId xmlns="" xmlns:a16="http://schemas.microsoft.com/office/drawing/2014/main" id="{C5DD5EB0-F067-4BE2-AE75-DCEDFB5C44E2}"/>
                </a:ext>
              </a:extLst>
            </p:cNvPr>
            <p:cNvSpPr/>
            <p:nvPr/>
          </p:nvSpPr>
          <p:spPr>
            <a:xfrm>
              <a:off x="3749039" y="3429000"/>
              <a:ext cx="625856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2" name="任意多边形: 形状 21">
              <a:extLst>
                <a:ext uri="{FF2B5EF4-FFF2-40B4-BE49-F238E27FC236}">
                  <a16:creationId xmlns="" xmlns:a16="http://schemas.microsoft.com/office/drawing/2014/main" id="{C4F01574-6FF0-49B5-8DB4-ADEDEEB1260C}"/>
                </a:ext>
              </a:extLst>
            </p:cNvPr>
            <p:cNvSpPr/>
            <p:nvPr/>
          </p:nvSpPr>
          <p:spPr>
            <a:xfrm>
              <a:off x="3866387" y="3550371"/>
              <a:ext cx="6141212" cy="1455586"/>
            </a:xfrm>
            <a:custGeom>
              <a:avLst/>
              <a:gdLst>
                <a:gd name="connsiteX0" fmla="*/ 0 w 6141212"/>
                <a:gd name="connsiteY0" fmla="*/ 0 h 1455586"/>
                <a:gd name="connsiteX1" fmla="*/ 6141212 w 6141212"/>
                <a:gd name="connsiteY1" fmla="*/ 0 h 1455586"/>
                <a:gd name="connsiteX2" fmla="*/ 6141212 w 6141212"/>
                <a:gd name="connsiteY2" fmla="*/ 1455586 h 1455586"/>
                <a:gd name="connsiteX3" fmla="*/ 0 w 6141212"/>
                <a:gd name="connsiteY3" fmla="*/ 1455586 h 1455586"/>
                <a:gd name="connsiteX4" fmla="*/ 0 w 6141212"/>
                <a:gd name="connsiteY4" fmla="*/ 0 h 145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212" h="1455586">
                  <a:moveTo>
                    <a:pt x="0" y="0"/>
                  </a:moveTo>
                  <a:lnTo>
                    <a:pt x="6141212" y="0"/>
                  </a:lnTo>
                  <a:lnTo>
                    <a:pt x="6141212" y="1455586"/>
                  </a:lnTo>
                  <a:lnTo>
                    <a:pt x="0" y="14555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转座子和插入序列引起的基因突变：在基因序列中插入引起基因功能的失活</a:t>
              </a:r>
            </a:p>
          </p:txBody>
        </p:sp>
        <p:sp>
          <p:nvSpPr>
            <p:cNvPr id="23" name="直接连接符 22">
              <a:extLst>
                <a:ext uri="{FF2B5EF4-FFF2-40B4-BE49-F238E27FC236}">
                  <a16:creationId xmlns="" xmlns:a16="http://schemas.microsoft.com/office/drawing/2014/main" id="{F8E94AEF-B234-4E9A-BA9B-A2F6988E5443}"/>
                </a:ext>
              </a:extLst>
            </p:cNvPr>
            <p:cNvSpPr/>
            <p:nvPr/>
          </p:nvSpPr>
          <p:spPr>
            <a:xfrm>
              <a:off x="3749039" y="4467165"/>
              <a:ext cx="625856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24" name="直接连接符 23">
            <a:extLst>
              <a:ext uri="{FF2B5EF4-FFF2-40B4-BE49-F238E27FC236}">
                <a16:creationId xmlns="" xmlns:a16="http://schemas.microsoft.com/office/drawing/2014/main" id="{6A146C1E-445E-4F60-911D-54157F303786}"/>
              </a:ext>
            </a:extLst>
          </p:cNvPr>
          <p:cNvSpPr/>
          <p:nvPr/>
        </p:nvSpPr>
        <p:spPr>
          <a:xfrm>
            <a:off x="3749039" y="5374307"/>
            <a:ext cx="625856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5" name="任意多边形: 形状 24">
            <a:extLst>
              <a:ext uri="{FF2B5EF4-FFF2-40B4-BE49-F238E27FC236}">
                <a16:creationId xmlns="" xmlns:a16="http://schemas.microsoft.com/office/drawing/2014/main" id="{01D705DA-3688-4E75-BA64-9B081C4C3DDF}"/>
              </a:ext>
            </a:extLst>
          </p:cNvPr>
          <p:cNvSpPr/>
          <p:nvPr/>
        </p:nvSpPr>
        <p:spPr>
          <a:xfrm>
            <a:off x="3866387" y="4533124"/>
            <a:ext cx="6141212" cy="1455586"/>
          </a:xfrm>
          <a:custGeom>
            <a:avLst/>
            <a:gdLst>
              <a:gd name="connsiteX0" fmla="*/ 0 w 6141212"/>
              <a:gd name="connsiteY0" fmla="*/ 0 h 1455586"/>
              <a:gd name="connsiteX1" fmla="*/ 6141212 w 6141212"/>
              <a:gd name="connsiteY1" fmla="*/ 0 h 1455586"/>
              <a:gd name="connsiteX2" fmla="*/ 6141212 w 6141212"/>
              <a:gd name="connsiteY2" fmla="*/ 1455586 h 1455586"/>
              <a:gd name="connsiteX3" fmla="*/ 0 w 6141212"/>
              <a:gd name="connsiteY3" fmla="*/ 1455586 h 1455586"/>
              <a:gd name="connsiteX4" fmla="*/ 0 w 6141212"/>
              <a:gd name="connsiteY4" fmla="*/ 0 h 145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212" h="1455586">
                <a:moveTo>
                  <a:pt x="0" y="0"/>
                </a:moveTo>
                <a:lnTo>
                  <a:pt x="6141212" y="0"/>
                </a:lnTo>
                <a:lnTo>
                  <a:pt x="6141212" y="1455586"/>
                </a:lnTo>
                <a:lnTo>
                  <a:pt x="0" y="14555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rPr>
              <a:t>不等交换所引起的基因突变：错配区发生重组的不等交换会产生重复和缺失突变</a:t>
            </a:r>
          </a:p>
        </p:txBody>
      </p:sp>
    </p:spTree>
    <p:extLst>
      <p:ext uri="{BB962C8B-B14F-4D97-AF65-F5344CB8AC3E}">
        <p14:creationId xmlns:p14="http://schemas.microsoft.com/office/powerpoint/2010/main" val="3732355819"/>
      </p:ext>
    </p:extLst>
  </p:cSld>
  <p:clrMapOvr>
    <a:masterClrMapping/>
  </p:clrMapOvr>
  <p:transition spd="slow" advTm="1000">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847528" y="332656"/>
            <a:ext cx="8784976" cy="6264696"/>
          </a:xfrm>
        </p:spPr>
        <p:txBody>
          <a:bodyPr>
            <a:normAutofit fontScale="92500"/>
          </a:bodyPr>
          <a:lstStyle/>
          <a:p>
            <a:pPr>
              <a:lnSpc>
                <a:spcPct val="150000"/>
              </a:lnSpc>
            </a:pPr>
            <a:r>
              <a:rPr lang="en-US" altLang="zh-CN" dirty="0"/>
              <a:t>2.</a:t>
            </a:r>
            <a:r>
              <a:rPr lang="zh-CN" altLang="en-US" sz="3600" b="1" dirty="0">
                <a:solidFill>
                  <a:srgbClr val="FF0000"/>
                </a:solidFill>
                <a:latin typeface="+mj-ea"/>
                <a:ea typeface="+mj-ea"/>
              </a:rPr>
              <a:t>乘法法则</a:t>
            </a:r>
            <a:endParaRPr lang="en-US" altLang="zh-CN" sz="3600" b="1" dirty="0">
              <a:latin typeface="+mj-ea"/>
              <a:ea typeface="+mj-ea"/>
            </a:endParaRPr>
          </a:p>
          <a:p>
            <a:pPr>
              <a:lnSpc>
                <a:spcPct val="150000"/>
              </a:lnSpc>
            </a:pPr>
            <a:r>
              <a:rPr lang="zh-CN" altLang="en-US" sz="2800" dirty="0">
                <a:latin typeface="+mn-ea"/>
              </a:rPr>
              <a:t>两个或两个以上</a:t>
            </a:r>
            <a:r>
              <a:rPr lang="zh-CN" altLang="en-US" sz="2800" b="1" dirty="0">
                <a:solidFill>
                  <a:srgbClr val="0070C0"/>
                </a:solidFill>
                <a:latin typeface="+mn-ea"/>
              </a:rPr>
              <a:t>独立事件</a:t>
            </a:r>
            <a:r>
              <a:rPr lang="zh-CN" altLang="en-US" sz="2800" dirty="0">
                <a:latin typeface="+mn-ea"/>
              </a:rPr>
              <a:t>同时发生的概率等于各个事件发生概率的乘积。</a:t>
            </a:r>
            <a:endParaRPr lang="en-US" altLang="zh-CN" sz="2800" dirty="0">
              <a:latin typeface="+mn-ea"/>
            </a:endParaRPr>
          </a:p>
          <a:p>
            <a:pPr marL="0" indent="0">
              <a:lnSpc>
                <a:spcPct val="200000"/>
              </a:lnSpc>
              <a:buNone/>
            </a:pPr>
            <a:r>
              <a:rPr lang="zh-CN" altLang="en-US" sz="2800" dirty="0">
                <a:latin typeface="+mn-ea"/>
              </a:rPr>
              <a:t>  例：两个带苯丙酮尿症隐性基因的杂合子（</a:t>
            </a:r>
            <a:r>
              <a:rPr lang="en-US" altLang="zh-CN" sz="2800" dirty="0">
                <a:latin typeface="+mn-ea"/>
              </a:rPr>
              <a:t>Aa</a:t>
            </a:r>
            <a:r>
              <a:rPr lang="zh-CN" altLang="en-US" sz="2800" dirty="0">
                <a:latin typeface="+mn-ea"/>
              </a:rPr>
              <a:t>）个体婚配，如果他们有</a:t>
            </a:r>
            <a:r>
              <a:rPr lang="en-US" altLang="zh-CN" sz="2800" dirty="0">
                <a:latin typeface="+mn-ea"/>
              </a:rPr>
              <a:t>3</a:t>
            </a:r>
            <a:r>
              <a:rPr lang="zh-CN" altLang="en-US" sz="2800" dirty="0">
                <a:latin typeface="+mn-ea"/>
              </a:rPr>
              <a:t>个小孩，则</a:t>
            </a:r>
            <a:r>
              <a:rPr lang="en-US" altLang="zh-CN" sz="2800" dirty="0">
                <a:latin typeface="+mn-ea"/>
              </a:rPr>
              <a:t>3</a:t>
            </a:r>
            <a:r>
              <a:rPr lang="zh-CN" altLang="en-US" sz="2800" dirty="0">
                <a:latin typeface="+mn-ea"/>
              </a:rPr>
              <a:t>个孩子均患病的概率是多少？</a:t>
            </a:r>
            <a:endParaRPr lang="en-US" altLang="zh-CN" sz="2800" dirty="0">
              <a:latin typeface="+mn-ea"/>
            </a:endParaRPr>
          </a:p>
          <a:p>
            <a:pPr marL="0" indent="0">
              <a:lnSpc>
                <a:spcPct val="200000"/>
              </a:lnSpc>
              <a:buNone/>
            </a:pPr>
            <a:r>
              <a:rPr lang="zh-CN" altLang="en-US" sz="2800" dirty="0">
                <a:latin typeface="+mn-ea"/>
              </a:rPr>
              <a:t>  一个孩子患病（</a:t>
            </a:r>
            <a:r>
              <a:rPr lang="en-US" altLang="zh-CN" sz="2800" dirty="0">
                <a:latin typeface="+mn-ea"/>
              </a:rPr>
              <a:t>aa</a:t>
            </a:r>
            <a:r>
              <a:rPr lang="zh-CN" altLang="en-US" sz="2800" dirty="0">
                <a:latin typeface="+mn-ea"/>
              </a:rPr>
              <a:t>）的概率为</a:t>
            </a:r>
            <a:r>
              <a:rPr lang="en-US" altLang="zh-CN" sz="2800" dirty="0">
                <a:latin typeface="+mn-ea"/>
              </a:rPr>
              <a:t>1/2x1/2=1/4</a:t>
            </a:r>
          </a:p>
          <a:p>
            <a:pPr marL="0" indent="0">
              <a:lnSpc>
                <a:spcPct val="200000"/>
              </a:lnSpc>
              <a:buNone/>
            </a:pPr>
            <a:r>
              <a:rPr lang="zh-CN" altLang="en-US" sz="2800" dirty="0">
                <a:latin typeface="+mn-ea"/>
              </a:rPr>
              <a:t>  则</a:t>
            </a:r>
            <a:r>
              <a:rPr lang="en-US" altLang="zh-CN" sz="2800" dirty="0">
                <a:latin typeface="+mn-ea"/>
              </a:rPr>
              <a:t>3</a:t>
            </a:r>
            <a:r>
              <a:rPr lang="zh-CN" altLang="en-US" sz="2800" dirty="0">
                <a:latin typeface="+mn-ea"/>
              </a:rPr>
              <a:t>个孩子均患病的概率为</a:t>
            </a:r>
            <a:r>
              <a:rPr lang="en-US" altLang="zh-CN" sz="2800" dirty="0">
                <a:latin typeface="+mn-ea"/>
              </a:rPr>
              <a:t>1/4x1/4x1/4=1/64</a:t>
            </a:r>
          </a:p>
        </p:txBody>
      </p:sp>
    </p:spTree>
    <p:extLst>
      <p:ext uri="{BB962C8B-B14F-4D97-AF65-F5344CB8AC3E}">
        <p14:creationId xmlns:p14="http://schemas.microsoft.com/office/powerpoint/2010/main" val="118638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a:extLst>
              <a:ext uri="{FF2B5EF4-FFF2-40B4-BE49-F238E27FC236}">
                <a16:creationId xmlns="" xmlns:a16="http://schemas.microsoft.com/office/drawing/2014/main" id="{5BA0EC79-9F5C-431A-9B46-A83218629BDB}"/>
              </a:ext>
            </a:extLst>
          </p:cNvPr>
          <p:cNvCxnSpPr>
            <a:cxnSpLocks/>
          </p:cNvCxnSpPr>
          <p:nvPr/>
        </p:nvCxnSpPr>
        <p:spPr>
          <a:xfrm flipV="1">
            <a:off x="2592883" y="3526452"/>
            <a:ext cx="5749603" cy="32824"/>
          </a:xfrm>
          <a:prstGeom prst="line">
            <a:avLst/>
          </a:prstGeom>
          <a:ln w="38100"/>
        </p:spPr>
        <p:style>
          <a:lnRef idx="3">
            <a:schemeClr val="dk1"/>
          </a:lnRef>
          <a:fillRef idx="0">
            <a:schemeClr val="dk1"/>
          </a:fillRef>
          <a:effectRef idx="2">
            <a:schemeClr val="dk1"/>
          </a:effectRef>
          <a:fontRef idx="minor">
            <a:schemeClr val="tx1"/>
          </a:fontRef>
        </p:style>
      </p:cxnSp>
      <p:sp>
        <p:nvSpPr>
          <p:cNvPr id="3" name="标题 1">
            <a:extLst>
              <a:ext uri="{FF2B5EF4-FFF2-40B4-BE49-F238E27FC236}">
                <a16:creationId xmlns="" xmlns:a16="http://schemas.microsoft.com/office/drawing/2014/main" id="{53003D28-77A8-4E49-B7A5-2B46AE261FE1}"/>
              </a:ext>
            </a:extLst>
          </p:cNvPr>
          <p:cNvSpPr>
            <a:spLocks noGrp="1"/>
          </p:cNvSpPr>
          <p:nvPr>
            <p:ph type="title"/>
          </p:nvPr>
        </p:nvSpPr>
        <p:spPr>
          <a:xfrm>
            <a:off x="4561418" y="474404"/>
            <a:ext cx="3224113" cy="826861"/>
          </a:xfrm>
        </p:spPr>
        <p:txBody>
          <a:bodyPr>
            <a:normAutofit fontScale="90000"/>
          </a:bodyPr>
          <a:lstStyle/>
          <a:p>
            <a:r>
              <a:rPr lang="en-US" altLang="zh-CN" sz="2800" dirty="0"/>
              <a:t>11.2 </a:t>
            </a:r>
            <a:r>
              <a:rPr lang="zh-CN" altLang="en-US" sz="2800" dirty="0"/>
              <a:t>突变的分子基础</a:t>
            </a:r>
          </a:p>
        </p:txBody>
      </p:sp>
      <p:grpSp>
        <p:nvGrpSpPr>
          <p:cNvPr id="5" name="组合 4">
            <a:extLst>
              <a:ext uri="{FF2B5EF4-FFF2-40B4-BE49-F238E27FC236}">
                <a16:creationId xmlns="" xmlns:a16="http://schemas.microsoft.com/office/drawing/2014/main" id="{1AA2800A-B421-4FD6-A8D9-205F560079A5}"/>
              </a:ext>
            </a:extLst>
          </p:cNvPr>
          <p:cNvGrpSpPr/>
          <p:nvPr/>
        </p:nvGrpSpPr>
        <p:grpSpPr>
          <a:xfrm>
            <a:off x="920800" y="2000204"/>
            <a:ext cx="9793634" cy="2987470"/>
            <a:chOff x="2035224" y="1865613"/>
            <a:chExt cx="9793634" cy="2987470"/>
          </a:xfrm>
        </p:grpSpPr>
        <p:sp>
          <p:nvSpPr>
            <p:cNvPr id="6" name="任意多边形: 形状 5">
              <a:extLst>
                <a:ext uri="{FF2B5EF4-FFF2-40B4-BE49-F238E27FC236}">
                  <a16:creationId xmlns="" xmlns:a16="http://schemas.microsoft.com/office/drawing/2014/main" id="{9DB84862-9B96-4D6D-A1D5-703388D4F67F}"/>
                </a:ext>
              </a:extLst>
            </p:cNvPr>
            <p:cNvSpPr/>
            <p:nvPr/>
          </p:nvSpPr>
          <p:spPr>
            <a:xfrm>
              <a:off x="3707307" y="3274608"/>
              <a:ext cx="1198523" cy="74647"/>
            </a:xfrm>
            <a:custGeom>
              <a:avLst/>
              <a:gdLst/>
              <a:ahLst/>
              <a:cxnLst/>
              <a:rect l="0" t="0" r="0" b="0"/>
              <a:pathLst>
                <a:path>
                  <a:moveTo>
                    <a:pt x="0" y="149293"/>
                  </a:moveTo>
                  <a:lnTo>
                    <a:pt x="1672083" y="149293"/>
                  </a:lnTo>
                  <a:lnTo>
                    <a:pt x="1672083"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任意多边形: 形状 6">
              <a:extLst>
                <a:ext uri="{FF2B5EF4-FFF2-40B4-BE49-F238E27FC236}">
                  <a16:creationId xmlns="" xmlns:a16="http://schemas.microsoft.com/office/drawing/2014/main" id="{0F423FF8-0C9C-4A1F-BDB8-1BD4955E18A0}"/>
                </a:ext>
              </a:extLst>
            </p:cNvPr>
            <p:cNvSpPr/>
            <p:nvPr/>
          </p:nvSpPr>
          <p:spPr>
            <a:xfrm>
              <a:off x="6095999" y="3383735"/>
              <a:ext cx="4399534" cy="1027137"/>
            </a:xfrm>
            <a:custGeom>
              <a:avLst/>
              <a:gdLst/>
              <a:ahLst/>
              <a:cxnLst/>
              <a:rect l="0" t="0" r="0" b="0"/>
              <a:pathLst>
                <a:path>
                  <a:moveTo>
                    <a:pt x="0" y="0"/>
                  </a:moveTo>
                  <a:lnTo>
                    <a:pt x="3105298" y="0"/>
                  </a:lnTo>
                  <a:lnTo>
                    <a:pt x="3105298" y="1027137"/>
                  </a:lnTo>
                  <a:lnTo>
                    <a:pt x="3344167" y="102713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 xmlns:a16="http://schemas.microsoft.com/office/drawing/2014/main" id="{6524971A-2BF1-44DA-AFF1-1FF1C9DDDFE1}"/>
                </a:ext>
              </a:extLst>
            </p:cNvPr>
            <p:cNvSpPr/>
            <p:nvPr/>
          </p:nvSpPr>
          <p:spPr>
            <a:xfrm>
              <a:off x="3034714" y="3368981"/>
              <a:ext cx="2702600" cy="111408"/>
            </a:xfrm>
            <a:custGeom>
              <a:avLst/>
              <a:gdLst/>
              <a:ahLst/>
              <a:cxnLst/>
              <a:rect l="0" t="0" r="0" b="0"/>
              <a:pathLst>
                <a:path>
                  <a:moveTo>
                    <a:pt x="0" y="45720"/>
                  </a:moveTo>
                  <a:lnTo>
                    <a:pt x="3344167"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9" name="任意多边形: 形状 8">
              <a:extLst>
                <a:ext uri="{FF2B5EF4-FFF2-40B4-BE49-F238E27FC236}">
                  <a16:creationId xmlns="" xmlns:a16="http://schemas.microsoft.com/office/drawing/2014/main" id="{EEF9E59C-F907-431E-B1EA-4A0259463D9B}"/>
                </a:ext>
              </a:extLst>
            </p:cNvPr>
            <p:cNvSpPr/>
            <p:nvPr/>
          </p:nvSpPr>
          <p:spPr>
            <a:xfrm>
              <a:off x="6095999" y="2356598"/>
              <a:ext cx="3344167" cy="1027137"/>
            </a:xfrm>
            <a:custGeom>
              <a:avLst/>
              <a:gdLst/>
              <a:ahLst/>
              <a:cxnLst/>
              <a:rect l="0" t="0" r="0" b="0"/>
              <a:pathLst>
                <a:path>
                  <a:moveTo>
                    <a:pt x="0" y="1027137"/>
                  </a:moveTo>
                  <a:lnTo>
                    <a:pt x="3105298" y="1027137"/>
                  </a:lnTo>
                  <a:lnTo>
                    <a:pt x="3105298" y="0"/>
                  </a:lnTo>
                  <a:lnTo>
                    <a:pt x="334416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0" name="任意多边形: 形状 9">
              <a:extLst>
                <a:ext uri="{FF2B5EF4-FFF2-40B4-BE49-F238E27FC236}">
                  <a16:creationId xmlns="" xmlns:a16="http://schemas.microsoft.com/office/drawing/2014/main" id="{A88DFB92-3790-46F8-9BE4-0F83FE350801}"/>
                </a:ext>
              </a:extLst>
            </p:cNvPr>
            <p:cNvSpPr/>
            <p:nvPr/>
          </p:nvSpPr>
          <p:spPr>
            <a:xfrm>
              <a:off x="2035224" y="3064724"/>
              <a:ext cx="1672083"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诱发突变的分子基础</a:t>
              </a:r>
            </a:p>
          </p:txBody>
        </p:sp>
        <p:sp>
          <p:nvSpPr>
            <p:cNvPr id="11" name="任意多边形: 形状 10">
              <a:extLst>
                <a:ext uri="{FF2B5EF4-FFF2-40B4-BE49-F238E27FC236}">
                  <a16:creationId xmlns="" xmlns:a16="http://schemas.microsoft.com/office/drawing/2014/main" id="{2EAA40C2-9124-42DB-A7A7-AD996723EEA3}"/>
                </a:ext>
              </a:extLst>
            </p:cNvPr>
            <p:cNvSpPr/>
            <p:nvPr/>
          </p:nvSpPr>
          <p:spPr>
            <a:xfrm>
              <a:off x="9440167" y="1865613"/>
              <a:ext cx="2388691"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碱基类似物诱发的突变</a:t>
              </a:r>
            </a:p>
          </p:txBody>
        </p:sp>
        <p:sp>
          <p:nvSpPr>
            <p:cNvPr id="13" name="任意多边形: 形状 12">
              <a:extLst>
                <a:ext uri="{FF2B5EF4-FFF2-40B4-BE49-F238E27FC236}">
                  <a16:creationId xmlns="" xmlns:a16="http://schemas.microsoft.com/office/drawing/2014/main" id="{466D3AF9-1583-4900-9F8F-25FDAB83228A}"/>
                </a:ext>
              </a:extLst>
            </p:cNvPr>
            <p:cNvSpPr/>
            <p:nvPr/>
          </p:nvSpPr>
          <p:spPr>
            <a:xfrm>
              <a:off x="9440166" y="4124533"/>
              <a:ext cx="2388691"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DNA</a:t>
              </a: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插入剂诱发的突变</a:t>
              </a:r>
            </a:p>
          </p:txBody>
        </p:sp>
        <p:sp>
          <p:nvSpPr>
            <p:cNvPr id="14" name="任意多边形: 形状 13">
              <a:extLst>
                <a:ext uri="{FF2B5EF4-FFF2-40B4-BE49-F238E27FC236}">
                  <a16:creationId xmlns="" xmlns:a16="http://schemas.microsoft.com/office/drawing/2014/main" id="{69C19A38-91A0-4505-88CD-BA6B845DF27B}"/>
                </a:ext>
              </a:extLst>
            </p:cNvPr>
            <p:cNvSpPr/>
            <p:nvPr/>
          </p:nvSpPr>
          <p:spPr>
            <a:xfrm>
              <a:off x="4268193" y="2529830"/>
              <a:ext cx="1672083"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射线诱发的突变</a:t>
              </a:r>
            </a:p>
          </p:txBody>
        </p:sp>
        <p:sp>
          <p:nvSpPr>
            <p:cNvPr id="12" name="任意多边形: 形状 11">
              <a:extLst>
                <a:ext uri="{FF2B5EF4-FFF2-40B4-BE49-F238E27FC236}">
                  <a16:creationId xmlns="" xmlns:a16="http://schemas.microsoft.com/office/drawing/2014/main" id="{D21CB987-F0B0-4FF8-AD57-3E3823DB8BCB}"/>
                </a:ext>
              </a:extLst>
            </p:cNvPr>
            <p:cNvSpPr/>
            <p:nvPr/>
          </p:nvSpPr>
          <p:spPr>
            <a:xfrm>
              <a:off x="6280512" y="3044258"/>
              <a:ext cx="1965309"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化学物质诱发的突变</a:t>
              </a:r>
            </a:p>
          </p:txBody>
        </p:sp>
      </p:grpSp>
      <p:sp>
        <p:nvSpPr>
          <p:cNvPr id="15" name="任意多边形: 形状 14">
            <a:extLst>
              <a:ext uri="{FF2B5EF4-FFF2-40B4-BE49-F238E27FC236}">
                <a16:creationId xmlns="" xmlns:a16="http://schemas.microsoft.com/office/drawing/2014/main" id="{2DAEB9DF-EDF8-4905-9E53-64BFD2936C8F}"/>
              </a:ext>
            </a:extLst>
          </p:cNvPr>
          <p:cNvSpPr/>
          <p:nvPr/>
        </p:nvSpPr>
        <p:spPr>
          <a:xfrm>
            <a:off x="4980105" y="3493939"/>
            <a:ext cx="1965309" cy="116160"/>
          </a:xfrm>
          <a:custGeom>
            <a:avLst/>
            <a:gdLst/>
            <a:ahLst/>
            <a:cxnLst/>
            <a:rect l="0" t="0" r="0" b="0"/>
            <a:pathLst>
              <a:path>
                <a:moveTo>
                  <a:pt x="0" y="45720"/>
                </a:moveTo>
                <a:lnTo>
                  <a:pt x="3344167"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6" name="任意多边形: 形状 15">
            <a:extLst>
              <a:ext uri="{FF2B5EF4-FFF2-40B4-BE49-F238E27FC236}">
                <a16:creationId xmlns="" xmlns:a16="http://schemas.microsoft.com/office/drawing/2014/main" id="{3FF6B697-D8A0-41C3-A410-45052CF6FC6A}"/>
              </a:ext>
            </a:extLst>
          </p:cNvPr>
          <p:cNvSpPr/>
          <p:nvPr/>
        </p:nvSpPr>
        <p:spPr>
          <a:xfrm>
            <a:off x="8342486" y="3195001"/>
            <a:ext cx="2388691" cy="728550"/>
          </a:xfrm>
          <a:custGeom>
            <a:avLst/>
            <a:gdLst>
              <a:gd name="connsiteX0" fmla="*/ 0 w 2388691"/>
              <a:gd name="connsiteY0" fmla="*/ 0 h 728550"/>
              <a:gd name="connsiteX1" fmla="*/ 2388691 w 2388691"/>
              <a:gd name="connsiteY1" fmla="*/ 0 h 728550"/>
              <a:gd name="connsiteX2" fmla="*/ 2388691 w 2388691"/>
              <a:gd name="connsiteY2" fmla="*/ 728550 h 728550"/>
              <a:gd name="connsiteX3" fmla="*/ 0 w 2388691"/>
              <a:gd name="connsiteY3" fmla="*/ 728550 h 728550"/>
              <a:gd name="connsiteX4" fmla="*/ 0 w 2388691"/>
              <a:gd name="connsiteY4" fmla="*/ 0 h 72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691" h="728550">
                <a:moveTo>
                  <a:pt x="0" y="0"/>
                </a:moveTo>
                <a:lnTo>
                  <a:pt x="2388691" y="0"/>
                </a:lnTo>
                <a:lnTo>
                  <a:pt x="2388691" y="728550"/>
                </a:lnTo>
                <a:lnTo>
                  <a:pt x="0" y="72855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26670" rIns="26670" bIns="2667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碱基修饰剂导致的突变</a:t>
            </a:r>
          </a:p>
        </p:txBody>
      </p:sp>
    </p:spTree>
    <p:extLst>
      <p:ext uri="{BB962C8B-B14F-4D97-AF65-F5344CB8AC3E}">
        <p14:creationId xmlns:p14="http://schemas.microsoft.com/office/powerpoint/2010/main" val="2057609384"/>
      </p:ext>
    </p:extLst>
  </p:cSld>
  <p:clrMapOvr>
    <a:masterClrMapping/>
  </p:clrMapOvr>
  <p:transition spd="slow" advTm="1000">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00FB483-8503-4A4C-A2EB-1AF4B4CD6DEB}"/>
              </a:ext>
            </a:extLst>
          </p:cNvPr>
          <p:cNvSpPr>
            <a:spLocks noGrp="1"/>
          </p:cNvSpPr>
          <p:nvPr>
            <p:ph type="title"/>
          </p:nvPr>
        </p:nvSpPr>
        <p:spPr/>
        <p:txBody>
          <a:bodyPr>
            <a:normAutofit/>
          </a:bodyPr>
          <a:lstStyle/>
          <a:p>
            <a:r>
              <a:rPr lang="en-US" altLang="zh-CN" sz="5400" dirty="0"/>
              <a:t>11.3</a:t>
            </a:r>
            <a:endParaRPr lang="zh-CN" altLang="en-US" sz="5400" dirty="0"/>
          </a:p>
        </p:txBody>
      </p:sp>
      <p:graphicFrame>
        <p:nvGraphicFramePr>
          <p:cNvPr id="4" name="内容占位符 3">
            <a:extLst>
              <a:ext uri="{FF2B5EF4-FFF2-40B4-BE49-F238E27FC236}">
                <a16:creationId xmlns="" xmlns:a16="http://schemas.microsoft.com/office/drawing/2014/main" id="{89957343-4EC7-4593-9B9E-A87834516F10}"/>
              </a:ext>
            </a:extLst>
          </p:cNvPr>
          <p:cNvGraphicFramePr>
            <a:graphicFrameLocks noGrp="1"/>
          </p:cNvGraphicFramePr>
          <p:nvPr>
            <p:ph idx="1"/>
          </p:nvPr>
        </p:nvGraphicFramePr>
        <p:xfrm>
          <a:off x="2152650" y="1450278"/>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8718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C8E7BAA6-B330-41F5-B347-6A336C02F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231710" y="-896356"/>
            <a:ext cx="3728580" cy="8166015"/>
          </a:xfrm>
          <a:prstGeom prst="rect">
            <a:avLst/>
          </a:prstGeom>
        </p:spPr>
      </p:pic>
    </p:spTree>
    <p:extLst>
      <p:ext uri="{BB962C8B-B14F-4D97-AF65-F5344CB8AC3E}">
        <p14:creationId xmlns:p14="http://schemas.microsoft.com/office/powerpoint/2010/main" val="11461552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468F2B67-9035-4459-8C04-37FA6A697C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27510" y="-395655"/>
            <a:ext cx="5736981" cy="7649308"/>
          </a:xfrm>
          <a:prstGeom prst="rect">
            <a:avLst/>
          </a:prstGeom>
        </p:spPr>
      </p:pic>
    </p:spTree>
    <p:extLst>
      <p:ext uri="{BB962C8B-B14F-4D97-AF65-F5344CB8AC3E}">
        <p14:creationId xmlns:p14="http://schemas.microsoft.com/office/powerpoint/2010/main" val="568375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FE46053-65CB-4C33-8DC6-4FAF3384C90D}"/>
              </a:ext>
            </a:extLst>
          </p:cNvPr>
          <p:cNvSpPr>
            <a:spLocks noGrp="1"/>
          </p:cNvSpPr>
          <p:nvPr>
            <p:ph type="title"/>
          </p:nvPr>
        </p:nvSpPr>
        <p:spPr/>
        <p:txBody>
          <a:bodyPr/>
          <a:lstStyle/>
          <a:p>
            <a:r>
              <a:rPr lang="en-US" altLang="zh-CN" dirty="0"/>
              <a:t>11.4</a:t>
            </a:r>
            <a:endParaRPr lang="zh-CN" altLang="en-US" dirty="0"/>
          </a:p>
        </p:txBody>
      </p:sp>
      <p:graphicFrame>
        <p:nvGraphicFramePr>
          <p:cNvPr id="4" name="内容占位符 3">
            <a:extLst>
              <a:ext uri="{FF2B5EF4-FFF2-40B4-BE49-F238E27FC236}">
                <a16:creationId xmlns="" xmlns:a16="http://schemas.microsoft.com/office/drawing/2014/main" id="{A0EA7462-7516-477F-9E0A-9DD3E282E02C}"/>
              </a:ext>
            </a:extLst>
          </p:cNvPr>
          <p:cNvGraphicFramePr>
            <a:graphicFrameLocks noGrp="1"/>
          </p:cNvGraphicFramePr>
          <p:nvPr>
            <p:ph idx="1"/>
          </p:nvPr>
        </p:nvGraphicFramePr>
        <p:xfrm>
          <a:off x="2152650" y="590209"/>
          <a:ext cx="7886700" cy="6162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710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42DC3932-EADA-4A71-85DD-873DFBCCD4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7258" y="429944"/>
            <a:ext cx="7997484" cy="5998113"/>
          </a:xfrm>
          <a:prstGeom prst="rect">
            <a:avLst/>
          </a:prstGeom>
        </p:spPr>
      </p:pic>
    </p:spTree>
    <p:extLst>
      <p:ext uri="{BB962C8B-B14F-4D97-AF65-F5344CB8AC3E}">
        <p14:creationId xmlns:p14="http://schemas.microsoft.com/office/powerpoint/2010/main" val="29476038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E92E545-A7CF-453D-B21B-CB59F737D1E8}"/>
              </a:ext>
            </a:extLst>
          </p:cNvPr>
          <p:cNvSpPr>
            <a:spLocks noGrp="1"/>
          </p:cNvSpPr>
          <p:nvPr>
            <p:ph type="title"/>
          </p:nvPr>
        </p:nvSpPr>
        <p:spPr>
          <a:xfrm>
            <a:off x="1524000" y="1"/>
            <a:ext cx="7886700" cy="1325563"/>
          </a:xfrm>
        </p:spPr>
        <p:txBody>
          <a:bodyPr/>
          <a:lstStyle/>
          <a:p>
            <a:r>
              <a:rPr lang="en-US" altLang="zh-CN" dirty="0"/>
              <a:t>11.5</a:t>
            </a:r>
            <a:endParaRPr lang="zh-CN" altLang="en-US" dirty="0"/>
          </a:p>
        </p:txBody>
      </p:sp>
      <p:graphicFrame>
        <p:nvGraphicFramePr>
          <p:cNvPr id="4" name="内容占位符 3">
            <a:extLst>
              <a:ext uri="{FF2B5EF4-FFF2-40B4-BE49-F238E27FC236}">
                <a16:creationId xmlns="" xmlns:a16="http://schemas.microsoft.com/office/drawing/2014/main" id="{FE7CE7C9-CEA0-4E45-88B9-4E24DEE92E4A}"/>
              </a:ext>
            </a:extLst>
          </p:cNvPr>
          <p:cNvGraphicFramePr>
            <a:graphicFrameLocks noGrp="1"/>
          </p:cNvGraphicFramePr>
          <p:nvPr>
            <p:ph idx="1"/>
          </p:nvPr>
        </p:nvGraphicFramePr>
        <p:xfrm>
          <a:off x="1524000" y="548641"/>
          <a:ext cx="9144000" cy="6309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9781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415480" y="-34944"/>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6400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524000" y="0"/>
          <a:ext cx="9252520" cy="615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53018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475288906"/>
              </p:ext>
            </p:extLst>
          </p:nvPr>
        </p:nvGraphicFramePr>
        <p:xfrm>
          <a:off x="2135560" y="548680"/>
          <a:ext cx="7704856"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37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071664" y="213338"/>
            <a:ext cx="8352928" cy="450052"/>
          </a:xfrm>
        </p:spPr>
        <p:txBody>
          <a:bodyPr>
            <a:normAutofit fontScale="55000" lnSpcReduction="20000"/>
          </a:bodyPr>
          <a:lstStyle/>
          <a:p>
            <a:pPr marL="0" indent="0">
              <a:buNone/>
            </a:pPr>
            <a:r>
              <a:rPr lang="zh-CN" altLang="en-US" sz="4000" dirty="0">
                <a:latin typeface="+mn-ea"/>
              </a:rPr>
              <a:t>基因型为</a:t>
            </a:r>
            <a:r>
              <a:rPr lang="en-US" altLang="zh-CN" sz="4000" dirty="0" err="1">
                <a:latin typeface="+mn-ea"/>
              </a:rPr>
              <a:t>DdGgRr</a:t>
            </a:r>
            <a:r>
              <a:rPr lang="zh-CN" altLang="en-US" sz="4000" dirty="0">
                <a:latin typeface="+mn-ea"/>
              </a:rPr>
              <a:t>（高茎、绿色豆荚、圆形种子）的豌豆自交</a:t>
            </a:r>
          </a:p>
          <a:p>
            <a:pPr marL="0" indent="0">
              <a:buNone/>
            </a:pPr>
            <a:endParaRPr lang="en-US" altLang="zh-CN" b="1" dirty="0">
              <a:latin typeface="+mj-ea"/>
              <a:ea typeface="+mj-ea"/>
            </a:endParaRPr>
          </a:p>
          <a:p>
            <a:pPr marL="0" indent="0">
              <a:buNone/>
            </a:pPr>
            <a:endParaRPr lang="en-US" altLang="zh-CN" b="1" dirty="0">
              <a:solidFill>
                <a:srgbClr val="FF0000"/>
              </a:solidFill>
              <a:latin typeface="+mj-ea"/>
              <a:ea typeface="+mj-ea"/>
            </a:endParaRPr>
          </a:p>
          <a:p>
            <a:pPr marL="0" indent="0">
              <a:buNone/>
            </a:pP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5680" y="692696"/>
            <a:ext cx="5622282" cy="6101738"/>
          </a:xfrm>
          <a:prstGeom prst="rect">
            <a:avLst/>
          </a:prstGeom>
        </p:spPr>
      </p:pic>
      <p:sp>
        <p:nvSpPr>
          <p:cNvPr id="4" name="TextBox 3"/>
          <p:cNvSpPr txBox="1"/>
          <p:nvPr/>
        </p:nvSpPr>
        <p:spPr>
          <a:xfrm>
            <a:off x="1553614" y="66937"/>
            <a:ext cx="1656184" cy="523220"/>
          </a:xfrm>
          <a:prstGeom prst="rect">
            <a:avLst/>
          </a:prstGeom>
          <a:noFill/>
        </p:spPr>
        <p:txBody>
          <a:bodyPr wrap="square" rtlCol="0">
            <a:spAutoFit/>
          </a:bodyPr>
          <a:lstStyle/>
          <a:p>
            <a:r>
              <a:rPr lang="en-US" altLang="zh-CN" sz="2400" dirty="0">
                <a:solidFill>
                  <a:prstClr val="black"/>
                </a:solidFill>
                <a:latin typeface="Calibri"/>
                <a:ea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rPr>
              <a:t>分枝法</a:t>
            </a:r>
            <a:r>
              <a:rPr lang="zh-CN" altLang="en-US" sz="2800" b="1" dirty="0">
                <a:solidFill>
                  <a:srgbClr val="FF0000"/>
                </a:solidFill>
                <a:latin typeface="Calibri"/>
                <a:ea typeface="宋体" panose="02010600030101010101" pitchFamily="2" charset="-122"/>
              </a:rPr>
              <a:t>：</a:t>
            </a:r>
          </a:p>
        </p:txBody>
      </p:sp>
    </p:spTree>
    <p:extLst>
      <p:ext uri="{BB962C8B-B14F-4D97-AF65-F5344CB8AC3E}">
        <p14:creationId xmlns:p14="http://schemas.microsoft.com/office/powerpoint/2010/main" val="207826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b="1" dirty="0"/>
              <a:t>副突变（</a:t>
            </a:r>
            <a:r>
              <a:rPr lang="en-US" altLang="zh-CN" b="1" dirty="0" err="1"/>
              <a:t>paramutation</a:t>
            </a:r>
            <a:r>
              <a:rPr lang="zh-CN" altLang="en-US" b="1" dirty="0"/>
              <a:t>）</a:t>
            </a:r>
            <a:r>
              <a:rPr lang="en-US" altLang="zh-CN" b="1" dirty="0"/>
              <a:t/>
            </a:r>
            <a:br>
              <a:rPr lang="en-US" altLang="zh-CN" b="1" dirty="0"/>
            </a:br>
            <a:r>
              <a:rPr lang="zh-CN" altLang="en-US" sz="4000" dirty="0">
                <a:solidFill>
                  <a:schemeClr val="accent1"/>
                </a:solidFill>
              </a:rPr>
              <a:t>同源序列之间的反式交互作用</a:t>
            </a:r>
          </a:p>
        </p:txBody>
      </p:sp>
      <p:sp>
        <p:nvSpPr>
          <p:cNvPr id="4" name="内容占位符 3"/>
          <p:cNvSpPr>
            <a:spLocks noGrp="1"/>
          </p:cNvSpPr>
          <p:nvPr>
            <p:ph idx="1"/>
          </p:nvPr>
        </p:nvSpPr>
        <p:spPr/>
        <p:txBody>
          <a:bodyPr/>
          <a:lstStyle/>
          <a:p>
            <a:r>
              <a:rPr lang="zh-CN" altLang="en-US" dirty="0"/>
              <a:t>含义：指一个</a:t>
            </a:r>
            <a:r>
              <a:rPr lang="zh-CN" altLang="en-US" dirty="0">
                <a:solidFill>
                  <a:schemeClr val="accent6">
                    <a:lumMod val="75000"/>
                  </a:schemeClr>
                </a:solidFill>
              </a:rPr>
              <a:t>等位基因</a:t>
            </a:r>
            <a:r>
              <a:rPr lang="zh-CN" altLang="en-US" dirty="0"/>
              <a:t>可以使其同源基因的转录发生沉默且这种沉默状态可通过减数分裂在后代中遗传的现象。</a:t>
            </a:r>
            <a:endParaRPr lang="en-US" altLang="zh-CN" dirty="0"/>
          </a:p>
          <a:p>
            <a:endParaRPr lang="zh-CN" altLang="en-US" dirty="0"/>
          </a:p>
        </p:txBody>
      </p:sp>
      <p:graphicFrame>
        <p:nvGraphicFramePr>
          <p:cNvPr id="9" name="图示 8"/>
          <p:cNvGraphicFramePr/>
          <p:nvPr/>
        </p:nvGraphicFramePr>
        <p:xfrm>
          <a:off x="2567608" y="2348880"/>
          <a:ext cx="6984776"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直接连接符 10"/>
          <p:cNvCxnSpPr/>
          <p:nvPr/>
        </p:nvCxnSpPr>
        <p:spPr>
          <a:xfrm flipH="1" flipV="1">
            <a:off x="6672064" y="3884070"/>
            <a:ext cx="814908" cy="504056"/>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9523117"/>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1919536" y="476672"/>
          <a:ext cx="8064896" cy="604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8112162"/>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528" y="260648"/>
            <a:ext cx="8445624" cy="1143000"/>
          </a:xfrm>
        </p:spPr>
        <p:txBody>
          <a:bodyPr>
            <a:normAutofit fontScale="90000"/>
          </a:bodyPr>
          <a:lstStyle/>
          <a:p>
            <a:r>
              <a:rPr lang="zh-CN" altLang="en-US" b="1" dirty="0"/>
              <a:t>转基因沉默</a:t>
            </a:r>
            <a:r>
              <a:rPr lang="en-US" altLang="zh-CN" b="1" dirty="0"/>
              <a:t/>
            </a:r>
            <a:br>
              <a:rPr lang="en-US" altLang="zh-CN" b="1" dirty="0"/>
            </a:br>
            <a:r>
              <a:rPr lang="zh-CN" altLang="en-US" sz="3100" dirty="0">
                <a:solidFill>
                  <a:schemeClr val="accent1">
                    <a:lumMod val="75000"/>
                  </a:schemeClr>
                </a:solidFill>
              </a:rPr>
              <a:t>可发生在染色体</a:t>
            </a:r>
            <a:r>
              <a:rPr lang="en-US" altLang="zh-CN" sz="3100" dirty="0">
                <a:solidFill>
                  <a:schemeClr val="accent1">
                    <a:lumMod val="75000"/>
                  </a:schemeClr>
                </a:solidFill>
              </a:rPr>
              <a:t>DNA</a:t>
            </a:r>
            <a:r>
              <a:rPr lang="zh-CN" altLang="en-US" sz="3100" dirty="0">
                <a:solidFill>
                  <a:schemeClr val="accent1">
                    <a:lumMod val="75000"/>
                  </a:schemeClr>
                </a:solidFill>
              </a:rPr>
              <a:t>、转录和转录后三个不同层次上</a:t>
            </a:r>
          </a:p>
        </p:txBody>
      </p:sp>
      <p:sp>
        <p:nvSpPr>
          <p:cNvPr id="7" name="内容占位符 6"/>
          <p:cNvSpPr>
            <a:spLocks noGrp="1"/>
          </p:cNvSpPr>
          <p:nvPr>
            <p:ph idx="1"/>
          </p:nvPr>
        </p:nvSpPr>
        <p:spPr>
          <a:xfrm>
            <a:off x="2053208" y="3356992"/>
            <a:ext cx="8229600" cy="2620888"/>
          </a:xfrm>
        </p:spPr>
        <p:txBody>
          <a:bodyPr/>
          <a:lstStyle/>
          <a:p>
            <a:pPr lvl="0">
              <a:buFont typeface="Wingdings" panose="05000000000000000000" pitchFamily="2" charset="2"/>
              <a:buChar char="Ø"/>
            </a:pPr>
            <a:r>
              <a:rPr lang="zh-CN" altLang="en-US" dirty="0"/>
              <a:t>甲基化作用</a:t>
            </a:r>
          </a:p>
          <a:p>
            <a:pPr lvl="0">
              <a:buFont typeface="Wingdings" panose="05000000000000000000" pitchFamily="2" charset="2"/>
              <a:buChar char="Ø"/>
            </a:pPr>
            <a:r>
              <a:rPr lang="zh-CN" altLang="en-US" dirty="0"/>
              <a:t>位置效应</a:t>
            </a:r>
          </a:p>
          <a:p>
            <a:pPr lvl="0">
              <a:buFont typeface="Wingdings" panose="05000000000000000000" pitchFamily="2" charset="2"/>
              <a:buChar char="Ø"/>
            </a:pPr>
            <a:r>
              <a:rPr lang="zh-CN" altLang="en-US" dirty="0"/>
              <a:t>重复序列、同源序列等诱导的基因沉默</a:t>
            </a:r>
          </a:p>
          <a:p>
            <a:pPr lvl="0">
              <a:buFont typeface="Wingdings" panose="05000000000000000000" pitchFamily="2" charset="2"/>
              <a:buChar char="Ø"/>
            </a:pPr>
            <a:r>
              <a:rPr lang="zh-CN" altLang="en-US" dirty="0"/>
              <a:t>转录后水平基因沉默</a:t>
            </a:r>
          </a:p>
        </p:txBody>
      </p:sp>
      <p:sp>
        <p:nvSpPr>
          <p:cNvPr id="8" name="TextBox 7"/>
          <p:cNvSpPr txBox="1"/>
          <p:nvPr/>
        </p:nvSpPr>
        <p:spPr>
          <a:xfrm>
            <a:off x="2135560" y="1628801"/>
            <a:ext cx="8064896"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800" b="1" dirty="0">
                <a:solidFill>
                  <a:prstClr val="black"/>
                </a:solidFill>
                <a:latin typeface="Calibri"/>
                <a:ea typeface="宋体" panose="02010600030101010101" pitchFamily="2" charset="-122"/>
              </a:rPr>
              <a:t>含义</a:t>
            </a:r>
            <a:r>
              <a:rPr lang="zh-CN" altLang="en-US" sz="2800" dirty="0">
                <a:solidFill>
                  <a:prstClr val="black"/>
                </a:solidFill>
                <a:latin typeface="Calibri"/>
                <a:ea typeface="宋体" panose="02010600030101010101" pitchFamily="2" charset="-122"/>
              </a:rPr>
              <a:t>：</a:t>
            </a:r>
            <a:r>
              <a:rPr lang="zh-CN" altLang="en-US" sz="2800" dirty="0">
                <a:solidFill>
                  <a:srgbClr val="9BBB59">
                    <a:lumMod val="50000"/>
                  </a:srgbClr>
                </a:solidFill>
                <a:latin typeface="Calibri"/>
                <a:ea typeface="宋体" panose="02010600030101010101" pitchFamily="2" charset="-122"/>
              </a:rPr>
              <a:t>指利用遗传转化技术导入并稳定整合进受体细胞中的外源</a:t>
            </a:r>
            <a:r>
              <a:rPr lang="en-US" altLang="zh-CN" sz="2800" dirty="0">
                <a:solidFill>
                  <a:srgbClr val="9BBB59">
                    <a:lumMod val="50000"/>
                  </a:srgbClr>
                </a:solidFill>
                <a:latin typeface="Calibri"/>
                <a:ea typeface="宋体" panose="02010600030101010101" pitchFamily="2" charset="-122"/>
              </a:rPr>
              <a:t>DNA</a:t>
            </a:r>
            <a:r>
              <a:rPr lang="zh-CN" altLang="en-US" sz="2800" dirty="0">
                <a:solidFill>
                  <a:srgbClr val="9BBB59">
                    <a:lumMod val="50000"/>
                  </a:srgbClr>
                </a:solidFill>
                <a:latin typeface="Calibri"/>
                <a:ea typeface="宋体" panose="02010600030101010101" pitchFamily="2" charset="-122"/>
              </a:rPr>
              <a:t>由于受到各种因素的影响，在转基因生物的当代或后代中表达受到抑制的现象</a:t>
            </a:r>
          </a:p>
        </p:txBody>
      </p:sp>
    </p:spTree>
    <p:extLst>
      <p:ext uri="{BB962C8B-B14F-4D97-AF65-F5344CB8AC3E}">
        <p14:creationId xmlns:p14="http://schemas.microsoft.com/office/powerpoint/2010/main" val="36209628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基因组印记（</a:t>
            </a:r>
            <a:r>
              <a:rPr lang="zh-CN" altLang="en-US" b="1" dirty="0">
                <a:solidFill>
                  <a:schemeClr val="accent5">
                    <a:lumMod val="75000"/>
                  </a:schemeClr>
                </a:solidFill>
              </a:rPr>
              <a:t>遗传印记</a:t>
            </a:r>
            <a:r>
              <a:rPr lang="zh-CN" altLang="en-US" b="1" dirty="0"/>
              <a:t>）</a:t>
            </a:r>
          </a:p>
        </p:txBody>
      </p:sp>
      <p:sp>
        <p:nvSpPr>
          <p:cNvPr id="3" name="内容占位符 2"/>
          <p:cNvSpPr>
            <a:spLocks noGrp="1"/>
          </p:cNvSpPr>
          <p:nvPr>
            <p:ph idx="1"/>
          </p:nvPr>
        </p:nvSpPr>
        <p:spPr/>
        <p:txBody>
          <a:bodyPr>
            <a:normAutofit/>
          </a:bodyPr>
          <a:lstStyle/>
          <a:p>
            <a:pPr marL="0" indent="0">
              <a:buNone/>
            </a:pPr>
            <a:r>
              <a:rPr lang="zh-CN" altLang="en-US" sz="2800" b="1" dirty="0"/>
              <a:t>含义</a:t>
            </a:r>
            <a:r>
              <a:rPr lang="zh-CN" altLang="en-US" sz="2800" dirty="0"/>
              <a:t>：来自父母双方的同源染色体或等位基因存在着功能上的差异，子代中来自不同性别亲体的同一染色体或基因，当发生改变时可以引起不同的表型，这种现象称为</a:t>
            </a:r>
            <a:r>
              <a:rPr lang="zh-CN" altLang="en-US" sz="2800" dirty="0">
                <a:solidFill>
                  <a:srgbClr val="FFC000"/>
                </a:solidFill>
              </a:rPr>
              <a:t>基因组印记</a:t>
            </a:r>
            <a:r>
              <a:rPr lang="zh-CN" altLang="en-US" sz="2800" dirty="0"/>
              <a:t>或</a:t>
            </a:r>
            <a:r>
              <a:rPr lang="zh-CN" altLang="en-US" sz="2800" dirty="0">
                <a:solidFill>
                  <a:srgbClr val="00B050"/>
                </a:solidFill>
              </a:rPr>
              <a:t>遗传印记</a:t>
            </a:r>
            <a:endParaRPr lang="en-US" altLang="zh-CN" sz="2800" dirty="0">
              <a:solidFill>
                <a:srgbClr val="00B050"/>
              </a:solidFill>
            </a:endParaRPr>
          </a:p>
          <a:p>
            <a:r>
              <a:rPr lang="zh-CN" altLang="en-US" sz="2800" dirty="0">
                <a:solidFill>
                  <a:srgbClr val="002060"/>
                </a:solidFill>
              </a:rPr>
              <a:t>生化基础</a:t>
            </a:r>
            <a:r>
              <a:rPr lang="en-US" altLang="zh-CN" sz="2800" dirty="0">
                <a:solidFill>
                  <a:srgbClr val="002060"/>
                </a:solidFill>
              </a:rPr>
              <a:t>——DNA</a:t>
            </a:r>
            <a:r>
              <a:rPr lang="zh-CN" altLang="en-US" sz="2800" dirty="0">
                <a:solidFill>
                  <a:srgbClr val="002060"/>
                </a:solidFill>
              </a:rPr>
              <a:t>甲基化</a:t>
            </a:r>
            <a:endParaRPr lang="en-US" altLang="zh-CN" sz="2800" dirty="0">
              <a:solidFill>
                <a:srgbClr val="002060"/>
              </a:solidFill>
            </a:endParaRPr>
          </a:p>
          <a:p>
            <a:r>
              <a:rPr lang="zh-CN" altLang="en-US" sz="2800" dirty="0">
                <a:solidFill>
                  <a:srgbClr val="FF0000"/>
                </a:solidFill>
              </a:rPr>
              <a:t>基因组印记一般发生在哺乳动物的的配子形成期</a:t>
            </a:r>
          </a:p>
        </p:txBody>
      </p:sp>
    </p:spTree>
    <p:extLst>
      <p:ext uri="{BB962C8B-B14F-4D97-AF65-F5344CB8AC3E}">
        <p14:creationId xmlns:p14="http://schemas.microsoft.com/office/powerpoint/2010/main" val="3755289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98036" y="1843127"/>
            <a:ext cx="494929" cy="707886"/>
          </a:xfrm>
          <a:prstGeom prst="rect">
            <a:avLst/>
          </a:prstGeom>
          <a:noFill/>
        </p:spPr>
        <p:txBody>
          <a:bodyPr wrap="square" rtlCol="0">
            <a:spAutoFit/>
          </a:bodyPr>
          <a:lstStyle/>
          <a:p>
            <a:r>
              <a:rPr lang="zh-CN" altLang="en-US" sz="2000" dirty="0"/>
              <a:t>配对</a:t>
            </a:r>
          </a:p>
        </p:txBody>
      </p:sp>
      <p:sp>
        <p:nvSpPr>
          <p:cNvPr id="8" name="TextBox 7"/>
          <p:cNvSpPr txBox="1"/>
          <p:nvPr/>
        </p:nvSpPr>
        <p:spPr>
          <a:xfrm>
            <a:off x="3796680" y="1843127"/>
            <a:ext cx="504056" cy="707886"/>
          </a:xfrm>
          <a:prstGeom prst="rect">
            <a:avLst/>
          </a:prstGeom>
          <a:noFill/>
        </p:spPr>
        <p:txBody>
          <a:bodyPr wrap="square" rtlCol="0">
            <a:spAutoFit/>
          </a:bodyPr>
          <a:lstStyle/>
          <a:p>
            <a:r>
              <a:rPr lang="zh-CN" altLang="en-US" sz="2000" dirty="0"/>
              <a:t>断口</a:t>
            </a:r>
          </a:p>
        </p:txBody>
      </p:sp>
      <p:cxnSp>
        <p:nvCxnSpPr>
          <p:cNvPr id="11" name="直接箭头连接符 10"/>
          <p:cNvCxnSpPr/>
          <p:nvPr/>
        </p:nvCxnSpPr>
        <p:spPr>
          <a:xfrm>
            <a:off x="2855641" y="2197071"/>
            <a:ext cx="906791" cy="8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31680" y="1535352"/>
            <a:ext cx="797461" cy="1323439"/>
          </a:xfrm>
          <a:prstGeom prst="rect">
            <a:avLst/>
          </a:prstGeom>
          <a:noFill/>
        </p:spPr>
        <p:txBody>
          <a:bodyPr wrap="square" rtlCol="0">
            <a:spAutoFit/>
          </a:bodyPr>
          <a:lstStyle/>
          <a:p>
            <a:r>
              <a:rPr lang="zh-CN" altLang="en-US" sz="2000" dirty="0"/>
              <a:t>断链连接，交联桥</a:t>
            </a:r>
            <a:endParaRPr lang="en-US" altLang="zh-CN" sz="2000" dirty="0"/>
          </a:p>
        </p:txBody>
      </p:sp>
      <p:sp>
        <p:nvSpPr>
          <p:cNvPr id="14" name="TextBox 13"/>
          <p:cNvSpPr txBox="1"/>
          <p:nvPr/>
        </p:nvSpPr>
        <p:spPr>
          <a:xfrm>
            <a:off x="4786370" y="1843128"/>
            <a:ext cx="729003" cy="707886"/>
          </a:xfrm>
          <a:prstGeom prst="rect">
            <a:avLst/>
          </a:prstGeom>
          <a:noFill/>
        </p:spPr>
        <p:txBody>
          <a:bodyPr wrap="square" rtlCol="0">
            <a:spAutoFit/>
          </a:bodyPr>
          <a:lstStyle/>
          <a:p>
            <a:r>
              <a:rPr lang="zh-CN" altLang="en-US" sz="2000" dirty="0"/>
              <a:t>断链伸出</a:t>
            </a:r>
            <a:endParaRPr lang="en-US" altLang="zh-CN" sz="2000" dirty="0"/>
          </a:p>
        </p:txBody>
      </p:sp>
      <p:cxnSp>
        <p:nvCxnSpPr>
          <p:cNvPr id="15" name="直接箭头连接符 14"/>
          <p:cNvCxnSpPr/>
          <p:nvPr/>
        </p:nvCxnSpPr>
        <p:spPr>
          <a:xfrm>
            <a:off x="5389612" y="2197071"/>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560872" y="2197071"/>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83793" y="1997016"/>
            <a:ext cx="729207" cy="400110"/>
          </a:xfrm>
          <a:prstGeom prst="rect">
            <a:avLst/>
          </a:prstGeom>
          <a:noFill/>
        </p:spPr>
        <p:txBody>
          <a:bodyPr wrap="square" rtlCol="0">
            <a:spAutoFit/>
          </a:bodyPr>
          <a:lstStyle/>
          <a:p>
            <a:r>
              <a:rPr lang="zh-CN" altLang="en-US" sz="2000" dirty="0"/>
              <a:t>拉开</a:t>
            </a:r>
            <a:endParaRPr lang="en-US" altLang="zh-CN" sz="2000" dirty="0"/>
          </a:p>
        </p:txBody>
      </p:sp>
      <p:sp>
        <p:nvSpPr>
          <p:cNvPr id="22" name="TextBox 21"/>
          <p:cNvSpPr txBox="1"/>
          <p:nvPr/>
        </p:nvSpPr>
        <p:spPr>
          <a:xfrm>
            <a:off x="8242700" y="2005068"/>
            <a:ext cx="1233264" cy="400110"/>
          </a:xfrm>
          <a:prstGeom prst="rect">
            <a:avLst/>
          </a:prstGeom>
          <a:noFill/>
        </p:spPr>
        <p:txBody>
          <a:bodyPr wrap="square" rtlCol="0">
            <a:spAutoFit/>
          </a:bodyPr>
          <a:lstStyle/>
          <a:p>
            <a:r>
              <a:rPr lang="zh-CN" altLang="en-US" sz="2000" dirty="0"/>
              <a:t>交换完成</a:t>
            </a:r>
            <a:endParaRPr lang="en-US" altLang="zh-CN" sz="2000" dirty="0"/>
          </a:p>
        </p:txBody>
      </p:sp>
      <p:sp>
        <p:nvSpPr>
          <p:cNvPr id="28" name="TextBox 27"/>
          <p:cNvSpPr txBox="1"/>
          <p:nvPr/>
        </p:nvSpPr>
        <p:spPr>
          <a:xfrm>
            <a:off x="1890223" y="192670"/>
            <a:ext cx="1872208" cy="707886"/>
          </a:xfrm>
          <a:prstGeom prst="rect">
            <a:avLst/>
          </a:prstGeom>
          <a:noFill/>
        </p:spPr>
        <p:txBody>
          <a:bodyPr wrap="square" rtlCol="0">
            <a:spAutoFit/>
          </a:bodyPr>
          <a:lstStyle/>
          <a:p>
            <a:r>
              <a:rPr lang="en-US" altLang="zh-CN" sz="2000" dirty="0"/>
              <a:t>201730151010</a:t>
            </a:r>
            <a:endParaRPr lang="zh-CN" altLang="en-US" sz="2000" dirty="0"/>
          </a:p>
          <a:p>
            <a:r>
              <a:rPr lang="zh-CN" altLang="en-US" sz="2000" dirty="0"/>
              <a:t>李明新</a:t>
            </a:r>
          </a:p>
        </p:txBody>
      </p:sp>
      <p:sp>
        <p:nvSpPr>
          <p:cNvPr id="30" name="TextBox 29"/>
          <p:cNvSpPr txBox="1"/>
          <p:nvPr/>
        </p:nvSpPr>
        <p:spPr>
          <a:xfrm>
            <a:off x="2135560" y="1103770"/>
            <a:ext cx="7785992" cy="400110"/>
          </a:xfrm>
          <a:prstGeom prst="rect">
            <a:avLst/>
          </a:prstGeom>
          <a:noFill/>
        </p:spPr>
        <p:txBody>
          <a:bodyPr wrap="square" rtlCol="0">
            <a:spAutoFit/>
          </a:bodyPr>
          <a:lstStyle/>
          <a:p>
            <a:r>
              <a:rPr lang="zh-CN" altLang="en-US" sz="2000" dirty="0"/>
              <a:t>同源重组和基因转变的分子基础</a:t>
            </a:r>
            <a:r>
              <a:rPr lang="en-US" altLang="zh-CN" sz="2000" dirty="0"/>
              <a:t>------Holliday</a:t>
            </a:r>
            <a:r>
              <a:rPr lang="zh-CN" altLang="en-US" sz="2000" dirty="0"/>
              <a:t>模型</a:t>
            </a:r>
          </a:p>
        </p:txBody>
      </p:sp>
      <p:cxnSp>
        <p:nvCxnSpPr>
          <p:cNvPr id="26" name="直接箭头连接符 25"/>
          <p:cNvCxnSpPr/>
          <p:nvPr/>
        </p:nvCxnSpPr>
        <p:spPr>
          <a:xfrm>
            <a:off x="4151783" y="2197070"/>
            <a:ext cx="688640" cy="8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712999" y="2205124"/>
            <a:ext cx="688640" cy="8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62431" y="4876678"/>
            <a:ext cx="2758822" cy="369332"/>
          </a:xfrm>
          <a:prstGeom prst="rect">
            <a:avLst/>
          </a:prstGeom>
          <a:noFill/>
        </p:spPr>
        <p:txBody>
          <a:bodyPr wrap="square" rtlCol="0">
            <a:spAutoFit/>
          </a:bodyPr>
          <a:lstStyle/>
          <a:p>
            <a:r>
              <a:rPr lang="zh-CN" altLang="en-US" b="1" dirty="0">
                <a:solidFill>
                  <a:schemeClr val="accent4">
                    <a:lumMod val="75000"/>
                  </a:schemeClr>
                </a:solidFill>
              </a:rPr>
              <a:t>位点专一性重组</a:t>
            </a:r>
            <a:endParaRPr lang="en-US" altLang="zh-CN" b="1" dirty="0">
              <a:solidFill>
                <a:schemeClr val="accent4">
                  <a:lumMod val="75000"/>
                </a:schemeClr>
              </a:solidFill>
            </a:endParaRPr>
          </a:p>
        </p:txBody>
      </p:sp>
      <p:sp>
        <p:nvSpPr>
          <p:cNvPr id="27" name="TextBox 26"/>
          <p:cNvSpPr txBox="1"/>
          <p:nvPr/>
        </p:nvSpPr>
        <p:spPr>
          <a:xfrm>
            <a:off x="2135560" y="3789040"/>
            <a:ext cx="7200800" cy="369332"/>
          </a:xfrm>
          <a:prstGeom prst="rect">
            <a:avLst/>
          </a:prstGeom>
          <a:noFill/>
        </p:spPr>
        <p:txBody>
          <a:bodyPr wrap="square" rtlCol="0">
            <a:spAutoFit/>
          </a:bodyPr>
          <a:lstStyle/>
          <a:p>
            <a:r>
              <a:rPr lang="zh-CN" altLang="en-US" dirty="0"/>
              <a:t>温和噬菌体从整合状态进入裂解状态及其逆过程</a:t>
            </a:r>
          </a:p>
        </p:txBody>
      </p:sp>
      <p:cxnSp>
        <p:nvCxnSpPr>
          <p:cNvPr id="32" name="直接箭头连接符 31"/>
          <p:cNvCxnSpPr/>
          <p:nvPr/>
        </p:nvCxnSpPr>
        <p:spPr>
          <a:xfrm flipV="1">
            <a:off x="4496103" y="4280322"/>
            <a:ext cx="0" cy="494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96103" y="4405754"/>
            <a:ext cx="893508" cy="369332"/>
          </a:xfrm>
          <a:prstGeom prst="rect">
            <a:avLst/>
          </a:prstGeom>
          <a:noFill/>
        </p:spPr>
        <p:txBody>
          <a:bodyPr wrap="square" rtlCol="0">
            <a:spAutoFit/>
          </a:bodyPr>
          <a:lstStyle/>
          <a:p>
            <a:r>
              <a:rPr lang="zh-CN" altLang="en-US" dirty="0"/>
              <a:t>例子</a:t>
            </a:r>
          </a:p>
        </p:txBody>
      </p:sp>
      <p:sp>
        <p:nvSpPr>
          <p:cNvPr id="37" name="左大括号 36"/>
          <p:cNvSpPr/>
          <p:nvPr/>
        </p:nvSpPr>
        <p:spPr>
          <a:xfrm>
            <a:off x="5831680" y="4527704"/>
            <a:ext cx="45719" cy="1133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TextBox 37"/>
          <p:cNvSpPr txBox="1"/>
          <p:nvPr/>
        </p:nvSpPr>
        <p:spPr>
          <a:xfrm>
            <a:off x="6023992" y="4527704"/>
            <a:ext cx="3888432" cy="369332"/>
          </a:xfrm>
          <a:prstGeom prst="rect">
            <a:avLst/>
          </a:prstGeom>
          <a:noFill/>
        </p:spPr>
        <p:txBody>
          <a:bodyPr wrap="square" rtlCol="0">
            <a:spAutoFit/>
          </a:bodyPr>
          <a:lstStyle/>
          <a:p>
            <a:r>
              <a:rPr lang="zh-CN" altLang="en-US" dirty="0"/>
              <a:t>整合反应：</a:t>
            </a:r>
            <a:r>
              <a:rPr lang="en-US" altLang="zh-CN" dirty="0"/>
              <a:t>Int</a:t>
            </a:r>
            <a:r>
              <a:rPr lang="zh-CN" altLang="en-US" dirty="0"/>
              <a:t>和</a:t>
            </a:r>
            <a:r>
              <a:rPr lang="en-US" altLang="zh-CN" dirty="0"/>
              <a:t>IHF</a:t>
            </a:r>
            <a:r>
              <a:rPr lang="zh-CN" altLang="en-US" dirty="0"/>
              <a:t>催化</a:t>
            </a:r>
          </a:p>
        </p:txBody>
      </p:sp>
      <p:sp>
        <p:nvSpPr>
          <p:cNvPr id="39" name="TextBox 38"/>
          <p:cNvSpPr txBox="1"/>
          <p:nvPr/>
        </p:nvSpPr>
        <p:spPr>
          <a:xfrm>
            <a:off x="6023992" y="5246011"/>
            <a:ext cx="2664296" cy="646331"/>
          </a:xfrm>
          <a:prstGeom prst="rect">
            <a:avLst/>
          </a:prstGeom>
          <a:noFill/>
        </p:spPr>
        <p:txBody>
          <a:bodyPr wrap="square" rtlCol="0">
            <a:spAutoFit/>
          </a:bodyPr>
          <a:lstStyle/>
          <a:p>
            <a:r>
              <a:rPr lang="zh-CN" altLang="en-US" dirty="0"/>
              <a:t>切除反应：</a:t>
            </a:r>
            <a:r>
              <a:rPr lang="en-US" altLang="zh-CN" dirty="0">
                <a:solidFill>
                  <a:srgbClr val="FF0000"/>
                </a:solidFill>
              </a:rPr>
              <a:t>Xis </a:t>
            </a:r>
            <a:r>
              <a:rPr lang="zh-CN" altLang="en-US" dirty="0"/>
              <a:t>、</a:t>
            </a:r>
            <a:r>
              <a:rPr lang="en-US" altLang="zh-CN" dirty="0"/>
              <a:t>Int</a:t>
            </a:r>
            <a:r>
              <a:rPr lang="zh-CN" altLang="en-US" dirty="0"/>
              <a:t>和</a:t>
            </a:r>
            <a:r>
              <a:rPr lang="en-US" altLang="zh-CN" dirty="0"/>
              <a:t>IHF</a:t>
            </a:r>
            <a:endParaRPr lang="zh-CN" altLang="en-US" dirty="0"/>
          </a:p>
        </p:txBody>
      </p:sp>
    </p:spTree>
    <p:extLst>
      <p:ext uri="{BB962C8B-B14F-4D97-AF65-F5344CB8AC3E}">
        <p14:creationId xmlns:p14="http://schemas.microsoft.com/office/powerpoint/2010/main" val="34442525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06184" y="150669"/>
            <a:ext cx="4821780" cy="758052"/>
          </a:xfrm>
        </p:spPr>
        <p:txBody>
          <a:bodyPr>
            <a:normAutofit/>
          </a:bodyPr>
          <a:lstStyle/>
          <a:p>
            <a:r>
              <a:rPr lang="en-US" altLang="zh-CN" sz="2800" b="1" dirty="0"/>
              <a:t>12.4 </a:t>
            </a:r>
            <a:r>
              <a:rPr lang="zh-CN" altLang="en-US" sz="2800" b="1" dirty="0"/>
              <a:t>异常重组</a:t>
            </a:r>
            <a:r>
              <a:rPr lang="en-US" altLang="zh-CN" sz="2800" b="1" dirty="0"/>
              <a:t>-</a:t>
            </a:r>
            <a:r>
              <a:rPr lang="zh-CN" altLang="en-US" sz="2800" b="1" dirty="0"/>
              <a:t>转座遗传因子</a:t>
            </a:r>
          </a:p>
        </p:txBody>
      </p:sp>
      <p:sp>
        <p:nvSpPr>
          <p:cNvPr id="4" name="TextBox 3"/>
          <p:cNvSpPr txBox="1"/>
          <p:nvPr/>
        </p:nvSpPr>
        <p:spPr>
          <a:xfrm>
            <a:off x="2238980" y="2963161"/>
            <a:ext cx="1512168" cy="707886"/>
          </a:xfrm>
          <a:prstGeom prst="rect">
            <a:avLst/>
          </a:prstGeom>
          <a:noFill/>
        </p:spPr>
        <p:txBody>
          <a:bodyPr wrap="square" rtlCol="0">
            <a:spAutoFit/>
          </a:bodyPr>
          <a:lstStyle/>
          <a:p>
            <a:pPr algn="ctr"/>
            <a:r>
              <a:rPr lang="zh-CN" altLang="en-US" sz="2000" b="1" dirty="0">
                <a:latin typeface="宋体" pitchFamily="2" charset="-122"/>
                <a:ea typeface="宋体" pitchFamily="2" charset="-122"/>
              </a:rPr>
              <a:t>转座</a:t>
            </a:r>
            <a:endParaRPr lang="en-US" altLang="zh-CN" sz="2000" b="1" dirty="0">
              <a:latin typeface="宋体" pitchFamily="2" charset="-122"/>
              <a:ea typeface="宋体" pitchFamily="2" charset="-122"/>
            </a:endParaRPr>
          </a:p>
          <a:p>
            <a:pPr algn="ctr"/>
            <a:r>
              <a:rPr lang="zh-CN" altLang="en-US" sz="2000" b="1" dirty="0">
                <a:latin typeface="宋体" pitchFamily="2" charset="-122"/>
                <a:ea typeface="宋体" pitchFamily="2" charset="-122"/>
              </a:rPr>
              <a:t>（异常重组）</a:t>
            </a:r>
          </a:p>
        </p:txBody>
      </p:sp>
      <p:sp>
        <p:nvSpPr>
          <p:cNvPr id="5" name="弧形 4"/>
          <p:cNvSpPr/>
          <p:nvPr/>
        </p:nvSpPr>
        <p:spPr>
          <a:xfrm rot="19625083">
            <a:off x="2073819" y="3226082"/>
            <a:ext cx="3565233" cy="263511"/>
          </a:xfrm>
          <a:prstGeom prst="arc">
            <a:avLst/>
          </a:prstGeom>
          <a:ln w="50800" cmpd="sng">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p:nvPr/>
        </p:nvSpPr>
        <p:spPr>
          <a:xfrm rot="213099">
            <a:off x="1883712" y="3416290"/>
            <a:ext cx="3846652" cy="1046696"/>
          </a:xfrm>
          <a:prstGeom prst="arc">
            <a:avLst/>
          </a:prstGeom>
          <a:ln w="50800" cmpd="sng">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rot="19896940">
            <a:off x="3895270" y="2400430"/>
            <a:ext cx="936104" cy="400110"/>
          </a:xfrm>
          <a:prstGeom prst="rect">
            <a:avLst/>
          </a:prstGeom>
          <a:noFill/>
        </p:spPr>
        <p:txBody>
          <a:bodyPr wrap="square" rtlCol="0">
            <a:spAutoFit/>
          </a:bodyPr>
          <a:lstStyle/>
          <a:p>
            <a:r>
              <a:rPr lang="zh-CN" altLang="en-US" sz="2000" b="1" dirty="0">
                <a:latin typeface="宋体" pitchFamily="2" charset="-122"/>
                <a:ea typeface="宋体" pitchFamily="2" charset="-122"/>
              </a:rPr>
              <a:t>条件</a:t>
            </a:r>
          </a:p>
        </p:txBody>
      </p:sp>
      <p:sp>
        <p:nvSpPr>
          <p:cNvPr id="8" name="左大括号 7"/>
          <p:cNvSpPr/>
          <p:nvPr/>
        </p:nvSpPr>
        <p:spPr>
          <a:xfrm>
            <a:off x="5316935" y="1883041"/>
            <a:ext cx="216435" cy="1080120"/>
          </a:xfrm>
          <a:prstGeom prst="leftBrace">
            <a:avLst/>
          </a:prstGeom>
          <a:ln w="38100">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5464446" y="1697293"/>
            <a:ext cx="1008112" cy="400110"/>
          </a:xfrm>
          <a:prstGeom prst="rect">
            <a:avLst/>
          </a:prstGeom>
          <a:noFill/>
        </p:spPr>
        <p:txBody>
          <a:bodyPr wrap="square" rtlCol="0">
            <a:spAutoFit/>
          </a:bodyPr>
          <a:lstStyle/>
          <a:p>
            <a:r>
              <a:rPr lang="zh-CN" altLang="en-US" sz="2000" b="1" dirty="0">
                <a:latin typeface="宋体" pitchFamily="2" charset="-122"/>
                <a:ea typeface="宋体" pitchFamily="2" charset="-122"/>
              </a:rPr>
              <a:t>转座子</a:t>
            </a:r>
          </a:p>
        </p:txBody>
      </p:sp>
      <p:sp>
        <p:nvSpPr>
          <p:cNvPr id="11" name="TextBox 10"/>
          <p:cNvSpPr txBox="1"/>
          <p:nvPr/>
        </p:nvSpPr>
        <p:spPr>
          <a:xfrm>
            <a:off x="5479828" y="2763106"/>
            <a:ext cx="1008112" cy="400110"/>
          </a:xfrm>
          <a:prstGeom prst="rect">
            <a:avLst/>
          </a:prstGeom>
          <a:noFill/>
        </p:spPr>
        <p:txBody>
          <a:bodyPr wrap="square" rtlCol="0">
            <a:spAutoFit/>
          </a:bodyPr>
          <a:lstStyle/>
          <a:p>
            <a:r>
              <a:rPr lang="zh-CN" altLang="en-US" sz="2000" b="1" dirty="0">
                <a:latin typeface="宋体" pitchFamily="2" charset="-122"/>
                <a:ea typeface="宋体" pitchFamily="2" charset="-122"/>
              </a:rPr>
              <a:t>转座酶</a:t>
            </a:r>
          </a:p>
        </p:txBody>
      </p:sp>
      <p:sp>
        <p:nvSpPr>
          <p:cNvPr id="12" name="左大括号 11"/>
          <p:cNvSpPr/>
          <p:nvPr/>
        </p:nvSpPr>
        <p:spPr>
          <a:xfrm>
            <a:off x="6341671" y="1457977"/>
            <a:ext cx="216435" cy="850129"/>
          </a:xfrm>
          <a:prstGeom prst="leftBrace">
            <a:avLst/>
          </a:prstGeom>
          <a:ln w="12700">
            <a:solidFill>
              <a:srgbClr val="990B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6526587" y="1287785"/>
            <a:ext cx="1358838" cy="646331"/>
          </a:xfrm>
          <a:prstGeom prst="rect">
            <a:avLst/>
          </a:prstGeom>
          <a:noFill/>
        </p:spPr>
        <p:txBody>
          <a:bodyPr wrap="square" rtlCol="0">
            <a:spAutoFit/>
          </a:bodyPr>
          <a:lstStyle/>
          <a:p>
            <a:r>
              <a:rPr lang="en-US" altLang="zh-CN" dirty="0"/>
              <a:t>DNA</a:t>
            </a:r>
            <a:r>
              <a:rPr lang="zh-CN" altLang="en-US" dirty="0"/>
              <a:t>转座子</a:t>
            </a:r>
            <a:endParaRPr lang="en-US" altLang="zh-CN" dirty="0"/>
          </a:p>
          <a:p>
            <a:r>
              <a:rPr lang="en-US" altLang="zh-CN" dirty="0"/>
              <a:t>(</a:t>
            </a:r>
            <a:r>
              <a:rPr lang="zh-CN" altLang="en-US" dirty="0"/>
              <a:t>剪切</a:t>
            </a:r>
            <a:r>
              <a:rPr lang="en-US" altLang="zh-CN" dirty="0"/>
              <a:t>-</a:t>
            </a:r>
            <a:r>
              <a:rPr lang="zh-CN" altLang="en-US" dirty="0"/>
              <a:t>粘贴</a:t>
            </a:r>
            <a:r>
              <a:rPr lang="en-US" altLang="zh-CN" dirty="0"/>
              <a:t>)</a:t>
            </a:r>
            <a:endParaRPr lang="zh-CN" altLang="en-US" dirty="0"/>
          </a:p>
        </p:txBody>
      </p:sp>
      <p:sp>
        <p:nvSpPr>
          <p:cNvPr id="14" name="TextBox 13"/>
          <p:cNvSpPr txBox="1"/>
          <p:nvPr/>
        </p:nvSpPr>
        <p:spPr>
          <a:xfrm>
            <a:off x="6519651" y="2097403"/>
            <a:ext cx="1616850" cy="646331"/>
          </a:xfrm>
          <a:prstGeom prst="rect">
            <a:avLst/>
          </a:prstGeom>
          <a:noFill/>
        </p:spPr>
        <p:txBody>
          <a:bodyPr wrap="square" rtlCol="0">
            <a:spAutoFit/>
          </a:bodyPr>
          <a:lstStyle/>
          <a:p>
            <a:r>
              <a:rPr lang="zh-CN" altLang="en-US" dirty="0"/>
              <a:t>反转录转座子</a:t>
            </a:r>
            <a:endParaRPr lang="en-US" altLang="zh-CN" dirty="0"/>
          </a:p>
          <a:p>
            <a:r>
              <a:rPr lang="en-US" altLang="zh-CN" dirty="0"/>
              <a:t>(</a:t>
            </a:r>
            <a:r>
              <a:rPr lang="zh-CN" altLang="en-US" dirty="0"/>
              <a:t>复制</a:t>
            </a:r>
            <a:r>
              <a:rPr lang="en-US" altLang="zh-CN" dirty="0"/>
              <a:t>-</a:t>
            </a:r>
            <a:r>
              <a:rPr lang="zh-CN" altLang="en-US" dirty="0"/>
              <a:t>粘贴</a:t>
            </a:r>
            <a:r>
              <a:rPr lang="en-US" altLang="zh-CN" dirty="0"/>
              <a:t>)</a:t>
            </a:r>
            <a:endParaRPr lang="zh-CN" altLang="en-US" dirty="0"/>
          </a:p>
        </p:txBody>
      </p:sp>
      <p:sp>
        <p:nvSpPr>
          <p:cNvPr id="15" name="左大括号 14"/>
          <p:cNvSpPr/>
          <p:nvPr/>
        </p:nvSpPr>
        <p:spPr>
          <a:xfrm>
            <a:off x="7764713" y="1149119"/>
            <a:ext cx="216435" cy="850129"/>
          </a:xfrm>
          <a:prstGeom prst="leftBrace">
            <a:avLst/>
          </a:prstGeom>
          <a:ln w="12700">
            <a:solidFill>
              <a:srgbClr val="990B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7956921" y="964452"/>
            <a:ext cx="1604233" cy="369332"/>
          </a:xfrm>
          <a:prstGeom prst="rect">
            <a:avLst/>
          </a:prstGeom>
          <a:noFill/>
        </p:spPr>
        <p:txBody>
          <a:bodyPr wrap="square" rtlCol="0">
            <a:spAutoFit/>
          </a:bodyPr>
          <a:lstStyle/>
          <a:p>
            <a:r>
              <a:rPr lang="zh-CN" altLang="en-US" dirty="0"/>
              <a:t>自主转座元件</a:t>
            </a:r>
          </a:p>
        </p:txBody>
      </p:sp>
      <p:sp>
        <p:nvSpPr>
          <p:cNvPr id="17" name="TextBox 16"/>
          <p:cNvSpPr txBox="1"/>
          <p:nvPr/>
        </p:nvSpPr>
        <p:spPr>
          <a:xfrm>
            <a:off x="7956921" y="1832644"/>
            <a:ext cx="1789413" cy="369332"/>
          </a:xfrm>
          <a:prstGeom prst="rect">
            <a:avLst/>
          </a:prstGeom>
          <a:noFill/>
        </p:spPr>
        <p:txBody>
          <a:bodyPr wrap="square" rtlCol="0">
            <a:spAutoFit/>
          </a:bodyPr>
          <a:lstStyle/>
          <a:p>
            <a:r>
              <a:rPr lang="zh-CN" altLang="en-US" dirty="0"/>
              <a:t>非自主转座元件</a:t>
            </a:r>
          </a:p>
        </p:txBody>
      </p:sp>
      <p:sp>
        <p:nvSpPr>
          <p:cNvPr id="18" name="TextBox 17"/>
          <p:cNvSpPr txBox="1"/>
          <p:nvPr/>
        </p:nvSpPr>
        <p:spPr>
          <a:xfrm rot="514318">
            <a:off x="4031040" y="3617463"/>
            <a:ext cx="887749" cy="400110"/>
          </a:xfrm>
          <a:prstGeom prst="rect">
            <a:avLst/>
          </a:prstGeom>
          <a:noFill/>
        </p:spPr>
        <p:txBody>
          <a:bodyPr wrap="square" rtlCol="0">
            <a:spAutoFit/>
          </a:bodyPr>
          <a:lstStyle/>
          <a:p>
            <a:r>
              <a:rPr lang="zh-CN" altLang="en-US" sz="2000" b="1" dirty="0">
                <a:latin typeface="宋体" pitchFamily="2" charset="-122"/>
                <a:ea typeface="宋体" pitchFamily="2" charset="-122"/>
              </a:rPr>
              <a:t>图示</a:t>
            </a:r>
          </a:p>
        </p:txBody>
      </p:sp>
      <p:cxnSp>
        <p:nvCxnSpPr>
          <p:cNvPr id="20" name="直接连接符 19"/>
          <p:cNvCxnSpPr/>
          <p:nvPr/>
        </p:nvCxnSpPr>
        <p:spPr>
          <a:xfrm>
            <a:off x="5289019" y="4437112"/>
            <a:ext cx="290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879976" y="4437112"/>
            <a:ext cx="432048"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flipV="1">
            <a:off x="6096000" y="4026570"/>
            <a:ext cx="1152128" cy="342880"/>
          </a:xfrm>
          <a:prstGeom prst="bentConnector3">
            <a:avLst>
              <a:gd name="adj1" fmla="val -165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7257183" y="4026572"/>
            <a:ext cx="0" cy="4105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213122" y="3712165"/>
            <a:ext cx="928657" cy="369332"/>
          </a:xfrm>
          <a:prstGeom prst="rect">
            <a:avLst/>
          </a:prstGeom>
          <a:noFill/>
        </p:spPr>
        <p:txBody>
          <a:bodyPr wrap="square" rtlCol="0">
            <a:spAutoFit/>
          </a:bodyPr>
          <a:lstStyle/>
          <a:p>
            <a:r>
              <a:rPr lang="zh-CN" altLang="en-US" dirty="0"/>
              <a:t>转座酶</a:t>
            </a:r>
          </a:p>
        </p:txBody>
      </p:sp>
      <p:sp>
        <p:nvSpPr>
          <p:cNvPr id="62" name="TextBox 61"/>
          <p:cNvSpPr txBox="1"/>
          <p:nvPr/>
        </p:nvSpPr>
        <p:spPr>
          <a:xfrm>
            <a:off x="5315221" y="4581129"/>
            <a:ext cx="1306562" cy="646331"/>
          </a:xfrm>
          <a:prstGeom prst="rect">
            <a:avLst/>
          </a:prstGeom>
          <a:noFill/>
        </p:spPr>
        <p:txBody>
          <a:bodyPr wrap="square" rtlCol="0">
            <a:spAutoFit/>
          </a:bodyPr>
          <a:lstStyle/>
          <a:p>
            <a:pPr algn="ctr"/>
            <a:r>
              <a:rPr lang="zh-CN" altLang="en-US" dirty="0"/>
              <a:t>转座子</a:t>
            </a:r>
            <a:endParaRPr lang="en-US" altLang="zh-CN" dirty="0"/>
          </a:p>
          <a:p>
            <a:pPr algn="ctr"/>
            <a:r>
              <a:rPr lang="en-US" altLang="zh-CN" dirty="0"/>
              <a:t>(</a:t>
            </a:r>
            <a:r>
              <a:rPr lang="zh-CN" altLang="en-US" dirty="0"/>
              <a:t>跳跃基因</a:t>
            </a:r>
            <a:r>
              <a:rPr lang="en-US" altLang="zh-CN" dirty="0"/>
              <a:t>)</a:t>
            </a:r>
            <a:endParaRPr lang="zh-CN" altLang="en-US" dirty="0"/>
          </a:p>
        </p:txBody>
      </p:sp>
      <p:sp>
        <p:nvSpPr>
          <p:cNvPr id="66" name="TextBox 65"/>
          <p:cNvSpPr txBox="1"/>
          <p:nvPr/>
        </p:nvSpPr>
        <p:spPr>
          <a:xfrm>
            <a:off x="8199533" y="4252446"/>
            <a:ext cx="879068" cy="369332"/>
          </a:xfrm>
          <a:prstGeom prst="rect">
            <a:avLst/>
          </a:prstGeom>
          <a:noFill/>
        </p:spPr>
        <p:txBody>
          <a:bodyPr wrap="square" rtlCol="0">
            <a:spAutoFit/>
          </a:bodyPr>
          <a:lstStyle/>
          <a:p>
            <a:r>
              <a:rPr lang="zh-CN" altLang="en-US" dirty="0"/>
              <a:t>基因组</a:t>
            </a:r>
          </a:p>
        </p:txBody>
      </p:sp>
      <p:sp>
        <p:nvSpPr>
          <p:cNvPr id="3" name="TextBox 2"/>
          <p:cNvSpPr txBox="1"/>
          <p:nvPr/>
        </p:nvSpPr>
        <p:spPr>
          <a:xfrm>
            <a:off x="8954245" y="52377"/>
            <a:ext cx="1789413" cy="646331"/>
          </a:xfrm>
          <a:prstGeom prst="rect">
            <a:avLst/>
          </a:prstGeom>
          <a:noFill/>
        </p:spPr>
        <p:txBody>
          <a:bodyPr wrap="square" rtlCol="0">
            <a:spAutoFit/>
          </a:bodyPr>
          <a:lstStyle/>
          <a:p>
            <a:pPr algn="ctr"/>
            <a:r>
              <a:rPr lang="en-US" altLang="zh-CN" dirty="0"/>
              <a:t>201730151032 </a:t>
            </a:r>
          </a:p>
          <a:p>
            <a:pPr algn="ctr"/>
            <a:r>
              <a:rPr lang="zh-CN" altLang="en-US" dirty="0"/>
              <a:t>谢小望</a:t>
            </a:r>
          </a:p>
        </p:txBody>
      </p:sp>
    </p:spTree>
    <p:extLst>
      <p:ext uri="{BB962C8B-B14F-4D97-AF65-F5344CB8AC3E}">
        <p14:creationId xmlns:p14="http://schemas.microsoft.com/office/powerpoint/2010/main" val="9679492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223792" y="402929"/>
            <a:ext cx="3384376" cy="5760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a:t>12.4.1  Ac-Ds</a:t>
            </a:r>
            <a:r>
              <a:rPr lang="zh-CN" altLang="en-US" sz="2800" b="1" dirty="0"/>
              <a:t>系统</a:t>
            </a:r>
          </a:p>
        </p:txBody>
      </p:sp>
      <p:graphicFrame>
        <p:nvGraphicFramePr>
          <p:cNvPr id="5" name="表格 4"/>
          <p:cNvGraphicFramePr>
            <a:graphicFrameLocks noGrp="1"/>
          </p:cNvGraphicFramePr>
          <p:nvPr/>
        </p:nvGraphicFramePr>
        <p:xfrm>
          <a:off x="2639617" y="1196752"/>
          <a:ext cx="6792417" cy="3840428"/>
        </p:xfrm>
        <a:graphic>
          <a:graphicData uri="http://schemas.openxmlformats.org/drawingml/2006/table">
            <a:tbl>
              <a:tblPr firstRow="1" bandRow="1">
                <a:tableStyleId>{F5AB1C69-6EDB-4FF4-983F-18BD219EF322}</a:tableStyleId>
              </a:tblPr>
              <a:tblGrid>
                <a:gridCol w="1711288">
                  <a:extLst>
                    <a:ext uri="{9D8B030D-6E8A-4147-A177-3AD203B41FA5}">
                      <a16:colId xmlns="" xmlns:a16="http://schemas.microsoft.com/office/drawing/2014/main" val="20000"/>
                    </a:ext>
                  </a:extLst>
                </a:gridCol>
                <a:gridCol w="2537184">
                  <a:extLst>
                    <a:ext uri="{9D8B030D-6E8A-4147-A177-3AD203B41FA5}">
                      <a16:colId xmlns="" xmlns:a16="http://schemas.microsoft.com/office/drawing/2014/main" val="20001"/>
                    </a:ext>
                  </a:extLst>
                </a:gridCol>
                <a:gridCol w="2543945">
                  <a:extLst>
                    <a:ext uri="{9D8B030D-6E8A-4147-A177-3AD203B41FA5}">
                      <a16:colId xmlns="" xmlns:a16="http://schemas.microsoft.com/office/drawing/2014/main" val="20002"/>
                    </a:ext>
                  </a:extLst>
                </a:gridCol>
              </a:tblGrid>
              <a:tr h="576064">
                <a:tc>
                  <a:txBody>
                    <a:bodyPr/>
                    <a:lstStyle/>
                    <a:p>
                      <a:pPr algn="ctr"/>
                      <a:endParaRPr lang="zh-CN" altLang="en-US" dirty="0"/>
                    </a:p>
                  </a:txBody>
                  <a:tcPr anchor="ctr"/>
                </a:tc>
                <a:tc>
                  <a:txBody>
                    <a:bodyPr/>
                    <a:lstStyle/>
                    <a:p>
                      <a:pPr algn="ctr"/>
                      <a:r>
                        <a:rPr lang="en-US" altLang="zh-CN" dirty="0"/>
                        <a:t>Ds</a:t>
                      </a:r>
                      <a:endParaRPr lang="zh-CN" altLang="en-US" dirty="0"/>
                    </a:p>
                  </a:txBody>
                  <a:tcPr anchor="ctr"/>
                </a:tc>
                <a:tc>
                  <a:txBody>
                    <a:bodyPr/>
                    <a:lstStyle/>
                    <a:p>
                      <a:pPr algn="ctr"/>
                      <a:r>
                        <a:rPr lang="en-US" altLang="zh-CN" dirty="0"/>
                        <a:t>Ac</a:t>
                      </a:r>
                      <a:endParaRPr lang="zh-CN" altLang="en-US" dirty="0"/>
                    </a:p>
                  </a:txBody>
                  <a:tcPr anchor="ctr"/>
                </a:tc>
                <a:extLst>
                  <a:ext uri="{0D108BD9-81ED-4DB2-BD59-A6C34878D82A}">
                    <a16:rowId xmlns="" xmlns:a16="http://schemas.microsoft.com/office/drawing/2014/main" val="10000"/>
                  </a:ext>
                </a:extLst>
              </a:tr>
              <a:tr h="576064">
                <a:tc>
                  <a:txBody>
                    <a:bodyPr/>
                    <a:lstStyle/>
                    <a:p>
                      <a:pPr algn="ctr"/>
                      <a:r>
                        <a:rPr lang="zh-CN" altLang="en-US" dirty="0"/>
                        <a:t>名称</a:t>
                      </a:r>
                    </a:p>
                  </a:txBody>
                  <a:tcPr anchor="ctr"/>
                </a:tc>
                <a:tc>
                  <a:txBody>
                    <a:bodyPr/>
                    <a:lstStyle/>
                    <a:p>
                      <a:pPr algn="ctr"/>
                      <a:r>
                        <a:rPr lang="zh-CN" altLang="en-US" dirty="0"/>
                        <a:t>解离因子</a:t>
                      </a:r>
                    </a:p>
                  </a:txBody>
                  <a:tcPr anchor="ctr"/>
                </a:tc>
                <a:tc>
                  <a:txBody>
                    <a:bodyPr/>
                    <a:lstStyle/>
                    <a:p>
                      <a:pPr algn="ctr"/>
                      <a:r>
                        <a:rPr lang="zh-CN" altLang="en-US" dirty="0"/>
                        <a:t>激活因子</a:t>
                      </a:r>
                    </a:p>
                  </a:txBody>
                  <a:tcPr anchor="ctr"/>
                </a:tc>
                <a:extLst>
                  <a:ext uri="{0D108BD9-81ED-4DB2-BD59-A6C34878D82A}">
                    <a16:rowId xmlns="" xmlns:a16="http://schemas.microsoft.com/office/drawing/2014/main" val="10001"/>
                  </a:ext>
                </a:extLst>
              </a:tr>
              <a:tr h="672075">
                <a:tc>
                  <a:txBody>
                    <a:bodyPr/>
                    <a:lstStyle/>
                    <a:p>
                      <a:pPr algn="ctr"/>
                      <a:r>
                        <a:rPr lang="zh-CN" altLang="en-US" dirty="0"/>
                        <a:t>末端氨基酸</a:t>
                      </a:r>
                    </a:p>
                  </a:txBody>
                  <a:tcPr anchor="ctr"/>
                </a:tc>
                <a:tc>
                  <a:txBody>
                    <a:bodyPr/>
                    <a:lstStyle/>
                    <a:p>
                      <a:pPr algn="ctr"/>
                      <a:r>
                        <a:rPr lang="zh-CN" altLang="en-US" dirty="0"/>
                        <a:t>互补的</a:t>
                      </a:r>
                      <a:r>
                        <a:rPr lang="en-US" altLang="zh-CN" dirty="0"/>
                        <a:t>T/A</a:t>
                      </a:r>
                      <a:endParaRPr lang="zh-CN" altLang="en-US" dirty="0"/>
                    </a:p>
                  </a:txBody>
                  <a:tcPr anchor="ctr"/>
                </a:tc>
                <a:tc>
                  <a:txBody>
                    <a:bodyPr/>
                    <a:lstStyle/>
                    <a:p>
                      <a:pPr algn="ctr"/>
                      <a:r>
                        <a:rPr lang="zh-CN" altLang="en-US" dirty="0"/>
                        <a:t>不互补的</a:t>
                      </a:r>
                      <a:r>
                        <a:rPr lang="en-US" altLang="zh-CN" dirty="0"/>
                        <a:t>T/G</a:t>
                      </a:r>
                      <a:endParaRPr lang="zh-CN" altLang="en-US" dirty="0"/>
                    </a:p>
                  </a:txBody>
                  <a:tcPr anchor="ctr"/>
                </a:tc>
                <a:extLst>
                  <a:ext uri="{0D108BD9-81ED-4DB2-BD59-A6C34878D82A}">
                    <a16:rowId xmlns="" xmlns:a16="http://schemas.microsoft.com/office/drawing/2014/main" val="10002"/>
                  </a:ext>
                </a:extLst>
              </a:tr>
              <a:tr h="672075">
                <a:tc>
                  <a:txBody>
                    <a:bodyPr/>
                    <a:lstStyle/>
                    <a:p>
                      <a:pPr algn="ctr"/>
                      <a:r>
                        <a:rPr lang="zh-CN" altLang="en-US" dirty="0"/>
                        <a:t>转座酶</a:t>
                      </a:r>
                    </a:p>
                  </a:txBody>
                  <a:tcPr anchor="ctr"/>
                </a:tc>
                <a:tc>
                  <a:txBody>
                    <a:bodyPr/>
                    <a:lstStyle/>
                    <a:p>
                      <a:pPr algn="ctr"/>
                      <a:r>
                        <a:rPr lang="zh-CN" altLang="en-US" dirty="0"/>
                        <a:t>无，不能自主移动</a:t>
                      </a:r>
                    </a:p>
                  </a:txBody>
                  <a:tcPr anchor="ctr"/>
                </a:tc>
                <a:tc>
                  <a:txBody>
                    <a:bodyPr/>
                    <a:lstStyle/>
                    <a:p>
                      <a:pPr algn="ctr"/>
                      <a:r>
                        <a:rPr lang="zh-CN" altLang="en-US" dirty="0"/>
                        <a:t>有，能自主移动</a:t>
                      </a:r>
                    </a:p>
                  </a:txBody>
                  <a:tcPr anchor="ctr"/>
                </a:tc>
                <a:extLst>
                  <a:ext uri="{0D108BD9-81ED-4DB2-BD59-A6C34878D82A}">
                    <a16:rowId xmlns="" xmlns:a16="http://schemas.microsoft.com/office/drawing/2014/main" val="10003"/>
                  </a:ext>
                </a:extLst>
              </a:tr>
              <a:tr h="672075">
                <a:tc>
                  <a:txBody>
                    <a:bodyPr/>
                    <a:lstStyle/>
                    <a:p>
                      <a:pPr algn="ctr"/>
                      <a:r>
                        <a:rPr lang="zh-CN" altLang="en-US" dirty="0"/>
                        <a:t>关系</a:t>
                      </a:r>
                    </a:p>
                  </a:txBody>
                  <a:tcPr anchor="ctr"/>
                </a:tc>
                <a:tc gridSpan="2">
                  <a:txBody>
                    <a:bodyPr/>
                    <a:lstStyle/>
                    <a:p>
                      <a:pPr algn="ctr"/>
                      <a:r>
                        <a:rPr lang="en-US" altLang="zh-CN" dirty="0"/>
                        <a:t>Ds</a:t>
                      </a:r>
                      <a:r>
                        <a:rPr lang="zh-CN" altLang="en-US" dirty="0"/>
                        <a:t>转座依赖于</a:t>
                      </a:r>
                      <a:r>
                        <a:rPr lang="en-US" altLang="zh-CN" dirty="0"/>
                        <a:t>Ac</a:t>
                      </a:r>
                      <a:r>
                        <a:rPr lang="zh-CN" altLang="en-US" dirty="0"/>
                        <a:t>元件的存在</a:t>
                      </a:r>
                    </a:p>
                  </a:txBody>
                  <a:tcPr anchor="ctr"/>
                </a:tc>
                <a:tc hMerge="1">
                  <a:txBody>
                    <a:bodyPr/>
                    <a:lstStyle/>
                    <a:p>
                      <a:endParaRPr lang="zh-CN" altLang="en-US"/>
                    </a:p>
                  </a:txBody>
                  <a:tcPr/>
                </a:tc>
                <a:extLst>
                  <a:ext uri="{0D108BD9-81ED-4DB2-BD59-A6C34878D82A}">
                    <a16:rowId xmlns="" xmlns:a16="http://schemas.microsoft.com/office/drawing/2014/main" val="10004"/>
                  </a:ext>
                </a:extLst>
              </a:tr>
              <a:tr h="672075">
                <a:tc>
                  <a:txBody>
                    <a:bodyPr/>
                    <a:lstStyle/>
                    <a:p>
                      <a:pPr algn="ctr"/>
                      <a:r>
                        <a:rPr lang="zh-CN" altLang="en-US" dirty="0"/>
                        <a:t>共同点</a:t>
                      </a:r>
                    </a:p>
                  </a:txBody>
                  <a:tcPr anchor="ctr"/>
                </a:tc>
                <a:tc gridSpan="2">
                  <a:txBody>
                    <a:bodyPr/>
                    <a:lstStyle/>
                    <a:p>
                      <a:pPr algn="ctr"/>
                      <a:r>
                        <a:rPr lang="zh-CN" altLang="en-US" dirty="0"/>
                        <a:t>位于玉米的第</a:t>
                      </a:r>
                      <a:r>
                        <a:rPr lang="en-US" altLang="zh-CN" dirty="0"/>
                        <a:t>9</a:t>
                      </a:r>
                      <a:r>
                        <a:rPr lang="zh-CN" altLang="en-US" dirty="0"/>
                        <a:t>号染色体短臂</a:t>
                      </a:r>
                      <a:endParaRPr lang="en-US" altLang="zh-CN" dirty="0"/>
                    </a:p>
                    <a:p>
                      <a:pPr algn="ctr"/>
                      <a:r>
                        <a:rPr lang="zh-CN" altLang="en-US" dirty="0"/>
                        <a:t>两端都有反向重复序列</a:t>
                      </a:r>
                    </a:p>
                  </a:txBody>
                  <a:tcPr anchor="ctr"/>
                </a:tc>
                <a:tc hMerge="1">
                  <a:txBody>
                    <a:bodyPr/>
                    <a:lstStyle/>
                    <a:p>
                      <a:endParaRPr lang="zh-CN" altLang="en-US"/>
                    </a:p>
                  </a:txBody>
                  <a:tcPr/>
                </a:tc>
                <a:extLst>
                  <a:ext uri="{0D108BD9-81ED-4DB2-BD59-A6C34878D82A}">
                    <a16:rowId xmlns="" xmlns:a16="http://schemas.microsoft.com/office/drawing/2014/main" val="10005"/>
                  </a:ext>
                </a:extLst>
              </a:tr>
            </a:tbl>
          </a:graphicData>
        </a:graphic>
      </p:graphicFrame>
      <p:sp>
        <p:nvSpPr>
          <p:cNvPr id="6" name="TextBox 5"/>
          <p:cNvSpPr txBox="1"/>
          <p:nvPr/>
        </p:nvSpPr>
        <p:spPr>
          <a:xfrm>
            <a:off x="2927648" y="5233257"/>
            <a:ext cx="5688632" cy="707886"/>
          </a:xfrm>
          <a:prstGeom prst="rect">
            <a:avLst/>
          </a:prstGeom>
          <a:noFill/>
        </p:spPr>
        <p:txBody>
          <a:bodyPr wrap="square" rtlCol="0">
            <a:spAutoFit/>
          </a:bodyPr>
          <a:lstStyle/>
          <a:p>
            <a:r>
              <a:rPr lang="en-US" altLang="zh-CN" sz="2000" b="1" dirty="0">
                <a:latin typeface="宋体" pitchFamily="2" charset="-122"/>
                <a:ea typeface="宋体" pitchFamily="2" charset="-122"/>
              </a:rPr>
              <a:t>Ds-Ac</a:t>
            </a:r>
            <a:r>
              <a:rPr lang="zh-CN" altLang="en-US" sz="2000" b="1" dirty="0">
                <a:latin typeface="宋体" pitchFamily="2" charset="-122"/>
                <a:ea typeface="宋体" pitchFamily="2" charset="-122"/>
              </a:rPr>
              <a:t>系统</a:t>
            </a:r>
            <a:r>
              <a:rPr lang="zh-CN" altLang="en-US" sz="2000" dirty="0">
                <a:latin typeface="宋体" pitchFamily="2" charset="-122"/>
                <a:ea typeface="宋体" pitchFamily="2" charset="-122"/>
              </a:rPr>
              <a:t>：</a:t>
            </a:r>
            <a:r>
              <a:rPr lang="en-US" altLang="zh-CN" sz="2000" dirty="0" err="1">
                <a:latin typeface="宋体" pitchFamily="2" charset="-122"/>
                <a:ea typeface="宋体" pitchFamily="2" charset="-122"/>
              </a:rPr>
              <a:t>Acde</a:t>
            </a:r>
            <a:r>
              <a:rPr lang="zh-CN" altLang="en-US" sz="2000" dirty="0">
                <a:latin typeface="宋体" pitchFamily="2" charset="-122"/>
                <a:ea typeface="宋体" pitchFamily="2" charset="-122"/>
              </a:rPr>
              <a:t>的存在激活</a:t>
            </a:r>
            <a:r>
              <a:rPr lang="en-US" altLang="zh-CN" sz="2000" dirty="0">
                <a:latin typeface="宋体" pitchFamily="2" charset="-122"/>
                <a:ea typeface="宋体" pitchFamily="2" charset="-122"/>
              </a:rPr>
              <a:t>Ds</a:t>
            </a:r>
            <a:r>
              <a:rPr lang="zh-CN" altLang="en-US" sz="2000" dirty="0">
                <a:latin typeface="宋体" pitchFamily="2" charset="-122"/>
                <a:ea typeface="宋体" pitchFamily="2" charset="-122"/>
              </a:rPr>
              <a:t>转座，能使</a:t>
            </a:r>
            <a:r>
              <a:rPr lang="en-US" altLang="zh-CN" sz="2000" dirty="0">
                <a:latin typeface="宋体" pitchFamily="2" charset="-122"/>
                <a:ea typeface="宋体" pitchFamily="2" charset="-122"/>
              </a:rPr>
              <a:t>Ds</a:t>
            </a:r>
            <a:r>
              <a:rPr lang="zh-CN" altLang="en-US" sz="2000" dirty="0">
                <a:latin typeface="宋体" pitchFamily="2" charset="-122"/>
                <a:ea typeface="宋体" pitchFamily="2" charset="-122"/>
              </a:rPr>
              <a:t>从基因中转出，使突变基因回复。</a:t>
            </a:r>
          </a:p>
        </p:txBody>
      </p:sp>
      <p:sp>
        <p:nvSpPr>
          <p:cNvPr id="7" name="TextBox 6"/>
          <p:cNvSpPr txBox="1"/>
          <p:nvPr/>
        </p:nvSpPr>
        <p:spPr>
          <a:xfrm>
            <a:off x="8904313" y="79762"/>
            <a:ext cx="2082555" cy="646331"/>
          </a:xfrm>
          <a:prstGeom prst="rect">
            <a:avLst/>
          </a:prstGeom>
          <a:noFill/>
        </p:spPr>
        <p:txBody>
          <a:bodyPr wrap="square" rtlCol="0">
            <a:spAutoFit/>
          </a:bodyPr>
          <a:lstStyle/>
          <a:p>
            <a:pPr algn="ctr"/>
            <a:r>
              <a:rPr lang="en-US" altLang="zh-CN" dirty="0"/>
              <a:t>201730151032 </a:t>
            </a:r>
          </a:p>
          <a:p>
            <a:pPr algn="ctr"/>
            <a:r>
              <a:rPr lang="zh-CN" altLang="en-US" dirty="0"/>
              <a:t>谢小望</a:t>
            </a:r>
          </a:p>
        </p:txBody>
      </p:sp>
    </p:spTree>
    <p:extLst>
      <p:ext uri="{BB962C8B-B14F-4D97-AF65-F5344CB8AC3E}">
        <p14:creationId xmlns:p14="http://schemas.microsoft.com/office/powerpoint/2010/main" val="1890629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38980" y="213328"/>
            <a:ext cx="4073044" cy="576065"/>
          </a:xfrm>
        </p:spPr>
        <p:txBody>
          <a:bodyPr>
            <a:normAutofit fontScale="90000"/>
          </a:bodyPr>
          <a:lstStyle/>
          <a:p>
            <a:r>
              <a:rPr lang="en-US" altLang="zh-CN" sz="2800" b="1" dirty="0"/>
              <a:t>12.4.2  </a:t>
            </a:r>
            <a:r>
              <a:rPr lang="zh-CN" altLang="en-US" sz="2800" b="1" dirty="0"/>
              <a:t>原核生物中的转座</a:t>
            </a:r>
          </a:p>
        </p:txBody>
      </p:sp>
      <p:sp>
        <p:nvSpPr>
          <p:cNvPr id="4" name="TextBox 3"/>
          <p:cNvSpPr txBox="1"/>
          <p:nvPr/>
        </p:nvSpPr>
        <p:spPr>
          <a:xfrm>
            <a:off x="2107926" y="1538202"/>
            <a:ext cx="1512168" cy="400110"/>
          </a:xfrm>
          <a:prstGeom prst="rect">
            <a:avLst/>
          </a:prstGeom>
          <a:noFill/>
        </p:spPr>
        <p:txBody>
          <a:bodyPr wrap="square" rtlCol="0">
            <a:spAutoFit/>
          </a:bodyPr>
          <a:lstStyle/>
          <a:p>
            <a:pPr algn="ctr"/>
            <a:r>
              <a:rPr lang="zh-CN" altLang="en-US" sz="2000" b="1" dirty="0">
                <a:latin typeface="宋体" pitchFamily="2" charset="-122"/>
                <a:ea typeface="宋体" pitchFamily="2" charset="-122"/>
              </a:rPr>
              <a:t>极性突变体</a:t>
            </a:r>
          </a:p>
        </p:txBody>
      </p:sp>
      <p:sp>
        <p:nvSpPr>
          <p:cNvPr id="5" name="弧形 4"/>
          <p:cNvSpPr/>
          <p:nvPr/>
        </p:nvSpPr>
        <p:spPr>
          <a:xfrm rot="19625083">
            <a:off x="2377480" y="1667371"/>
            <a:ext cx="3008795" cy="713990"/>
          </a:xfrm>
          <a:prstGeom prst="arc">
            <a:avLst/>
          </a:prstGeom>
          <a:ln w="50800" cmpd="sng">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p:nvPr/>
        </p:nvSpPr>
        <p:spPr>
          <a:xfrm rot="213099">
            <a:off x="1919231" y="1831865"/>
            <a:ext cx="3837259" cy="543807"/>
          </a:xfrm>
          <a:prstGeom prst="arc">
            <a:avLst/>
          </a:prstGeom>
          <a:ln w="50800" cmpd="sng">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rot="19896940">
            <a:off x="3658926" y="987846"/>
            <a:ext cx="936104" cy="400110"/>
          </a:xfrm>
          <a:prstGeom prst="rect">
            <a:avLst/>
          </a:prstGeom>
          <a:noFill/>
        </p:spPr>
        <p:txBody>
          <a:bodyPr wrap="square" rtlCol="0">
            <a:spAutoFit/>
          </a:bodyPr>
          <a:lstStyle/>
          <a:p>
            <a:r>
              <a:rPr lang="zh-CN" altLang="en-US" sz="2000" b="1" dirty="0">
                <a:latin typeface="宋体" pitchFamily="2" charset="-122"/>
                <a:ea typeface="宋体" pitchFamily="2" charset="-122"/>
              </a:rPr>
              <a:t>定义</a:t>
            </a:r>
          </a:p>
        </p:txBody>
      </p:sp>
      <p:sp>
        <p:nvSpPr>
          <p:cNvPr id="8" name="左大括号 7"/>
          <p:cNvSpPr/>
          <p:nvPr/>
        </p:nvSpPr>
        <p:spPr>
          <a:xfrm>
            <a:off x="5591665" y="2564502"/>
            <a:ext cx="177983" cy="723710"/>
          </a:xfrm>
          <a:prstGeom prst="leftBrace">
            <a:avLst/>
          </a:prstGeom>
          <a:ln w="38100">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5102386" y="951319"/>
            <a:ext cx="3948179" cy="707886"/>
          </a:xfrm>
          <a:prstGeom prst="rect">
            <a:avLst/>
          </a:prstGeom>
          <a:noFill/>
        </p:spPr>
        <p:txBody>
          <a:bodyPr wrap="square" rtlCol="0">
            <a:spAutoFit/>
          </a:bodyPr>
          <a:lstStyle/>
          <a:p>
            <a:r>
              <a:rPr lang="zh-CN" altLang="en-US" sz="2000" dirty="0">
                <a:latin typeface="宋体" pitchFamily="2" charset="-122"/>
                <a:ea typeface="宋体" pitchFamily="2" charset="-122"/>
              </a:rPr>
              <a:t>指影响位于突变位点下游的一个或多个正常基因表达的突变体</a:t>
            </a:r>
          </a:p>
        </p:txBody>
      </p:sp>
      <p:sp>
        <p:nvSpPr>
          <p:cNvPr id="18" name="TextBox 17"/>
          <p:cNvSpPr txBox="1"/>
          <p:nvPr/>
        </p:nvSpPr>
        <p:spPr>
          <a:xfrm rot="514318">
            <a:off x="4082589" y="1583967"/>
            <a:ext cx="1248835" cy="400110"/>
          </a:xfrm>
          <a:prstGeom prst="rect">
            <a:avLst/>
          </a:prstGeom>
          <a:noFill/>
        </p:spPr>
        <p:txBody>
          <a:bodyPr wrap="square" rtlCol="0">
            <a:spAutoFit/>
          </a:bodyPr>
          <a:lstStyle/>
          <a:p>
            <a:r>
              <a:rPr lang="zh-CN" altLang="en-US" sz="2000" b="1" dirty="0">
                <a:latin typeface="宋体" pitchFamily="2" charset="-122"/>
                <a:ea typeface="宋体" pitchFamily="2" charset="-122"/>
              </a:rPr>
              <a:t>引起原因</a:t>
            </a:r>
          </a:p>
        </p:txBody>
      </p:sp>
      <p:sp>
        <p:nvSpPr>
          <p:cNvPr id="61" name="TextBox 60"/>
          <p:cNvSpPr txBox="1"/>
          <p:nvPr/>
        </p:nvSpPr>
        <p:spPr>
          <a:xfrm>
            <a:off x="5794170" y="2379836"/>
            <a:ext cx="2315043" cy="400110"/>
          </a:xfrm>
          <a:prstGeom prst="rect">
            <a:avLst/>
          </a:prstGeom>
          <a:noFill/>
        </p:spPr>
        <p:txBody>
          <a:bodyPr wrap="square" rtlCol="0">
            <a:spAutoFit/>
          </a:bodyPr>
          <a:lstStyle/>
          <a:p>
            <a:r>
              <a:rPr lang="zh-CN" altLang="en-US" sz="2000" dirty="0">
                <a:latin typeface="宋体" pitchFamily="2" charset="-122"/>
                <a:ea typeface="宋体" pitchFamily="2" charset="-122"/>
              </a:rPr>
              <a:t>密度梯度离心实验</a:t>
            </a:r>
          </a:p>
        </p:txBody>
      </p:sp>
      <p:sp>
        <p:nvSpPr>
          <p:cNvPr id="66" name="TextBox 65"/>
          <p:cNvSpPr txBox="1"/>
          <p:nvPr/>
        </p:nvSpPr>
        <p:spPr>
          <a:xfrm>
            <a:off x="5814174" y="3103546"/>
            <a:ext cx="1855690" cy="400110"/>
          </a:xfrm>
          <a:prstGeom prst="rect">
            <a:avLst/>
          </a:prstGeom>
          <a:noFill/>
        </p:spPr>
        <p:txBody>
          <a:bodyPr wrap="square" rtlCol="0">
            <a:spAutoFit/>
          </a:bodyPr>
          <a:lstStyle/>
          <a:p>
            <a:r>
              <a:rPr lang="zh-CN" altLang="en-US" sz="2000" dirty="0">
                <a:latin typeface="宋体" pitchFamily="2" charset="-122"/>
                <a:ea typeface="宋体" pitchFamily="2" charset="-122"/>
              </a:rPr>
              <a:t>分子杂交实验</a:t>
            </a:r>
          </a:p>
        </p:txBody>
      </p:sp>
      <p:sp>
        <p:nvSpPr>
          <p:cNvPr id="24" name="TextBox 23"/>
          <p:cNvSpPr txBox="1"/>
          <p:nvPr/>
        </p:nvSpPr>
        <p:spPr>
          <a:xfrm>
            <a:off x="5794170" y="1938312"/>
            <a:ext cx="1695869" cy="400110"/>
          </a:xfrm>
          <a:prstGeom prst="rect">
            <a:avLst/>
          </a:prstGeom>
          <a:noFill/>
        </p:spPr>
        <p:txBody>
          <a:bodyPr wrap="square" rtlCol="0">
            <a:spAutoFit/>
          </a:bodyPr>
          <a:lstStyle/>
          <a:p>
            <a:r>
              <a:rPr lang="en-US" altLang="zh-CN" sz="2000" dirty="0">
                <a:latin typeface="宋体" pitchFamily="2" charset="-122"/>
                <a:ea typeface="宋体" pitchFamily="2" charset="-122"/>
              </a:rPr>
              <a:t>DNA</a:t>
            </a:r>
            <a:r>
              <a:rPr lang="zh-CN" altLang="en-US" sz="2000" dirty="0">
                <a:latin typeface="宋体" pitchFamily="2" charset="-122"/>
                <a:ea typeface="宋体" pitchFamily="2" charset="-122"/>
              </a:rPr>
              <a:t>的插入</a:t>
            </a:r>
          </a:p>
        </p:txBody>
      </p:sp>
      <p:sp>
        <p:nvSpPr>
          <p:cNvPr id="25" name="弧形 24"/>
          <p:cNvSpPr/>
          <p:nvPr/>
        </p:nvSpPr>
        <p:spPr>
          <a:xfrm rot="12208238">
            <a:off x="3493749" y="2592415"/>
            <a:ext cx="4135131" cy="364462"/>
          </a:xfrm>
          <a:prstGeom prst="arc">
            <a:avLst/>
          </a:prstGeom>
          <a:ln w="50800" cmpd="sng">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Box 25"/>
          <p:cNvSpPr txBox="1"/>
          <p:nvPr/>
        </p:nvSpPr>
        <p:spPr>
          <a:xfrm rot="1736267">
            <a:off x="4306854" y="2234608"/>
            <a:ext cx="972265" cy="400110"/>
          </a:xfrm>
          <a:prstGeom prst="rect">
            <a:avLst/>
          </a:prstGeom>
          <a:noFill/>
        </p:spPr>
        <p:txBody>
          <a:bodyPr wrap="square" rtlCol="0">
            <a:spAutoFit/>
          </a:bodyPr>
          <a:lstStyle/>
          <a:p>
            <a:r>
              <a:rPr lang="zh-CN" altLang="en-US" sz="2000" b="1" dirty="0">
                <a:latin typeface="宋体" pitchFamily="2" charset="-122"/>
                <a:ea typeface="宋体" pitchFamily="2" charset="-122"/>
              </a:rPr>
              <a:t>证明</a:t>
            </a:r>
          </a:p>
        </p:txBody>
      </p:sp>
      <p:sp>
        <p:nvSpPr>
          <p:cNvPr id="27" name="TextBox 26"/>
          <p:cNvSpPr txBox="1"/>
          <p:nvPr/>
        </p:nvSpPr>
        <p:spPr>
          <a:xfrm>
            <a:off x="2318636" y="4508466"/>
            <a:ext cx="1741108" cy="707886"/>
          </a:xfrm>
          <a:prstGeom prst="rect">
            <a:avLst/>
          </a:prstGeom>
          <a:noFill/>
        </p:spPr>
        <p:txBody>
          <a:bodyPr wrap="square" rtlCol="0">
            <a:spAutoFit/>
          </a:bodyPr>
          <a:lstStyle/>
          <a:p>
            <a:pPr algn="ctr"/>
            <a:r>
              <a:rPr lang="zh-CN" altLang="en-US" sz="2000" b="1" dirty="0">
                <a:latin typeface="宋体" pitchFamily="2" charset="-122"/>
                <a:ea typeface="宋体" pitchFamily="2" charset="-122"/>
              </a:rPr>
              <a:t>原核生物中的转座元件</a:t>
            </a:r>
          </a:p>
        </p:txBody>
      </p:sp>
      <p:sp>
        <p:nvSpPr>
          <p:cNvPr id="28" name="左大括号 27"/>
          <p:cNvSpPr/>
          <p:nvPr/>
        </p:nvSpPr>
        <p:spPr>
          <a:xfrm>
            <a:off x="4105237" y="4012032"/>
            <a:ext cx="384846" cy="1700754"/>
          </a:xfrm>
          <a:prstGeom prst="leftBrace">
            <a:avLst/>
          </a:prstGeom>
          <a:ln w="38100">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a:stCxn id="28" idx="1"/>
          </p:cNvCxnSpPr>
          <p:nvPr/>
        </p:nvCxnSpPr>
        <p:spPr>
          <a:xfrm>
            <a:off x="4105237" y="4862409"/>
            <a:ext cx="384846" cy="0"/>
          </a:xfrm>
          <a:prstGeom prst="line">
            <a:avLst/>
          </a:prstGeom>
          <a:ln w="38100">
            <a:gradFill>
              <a:gsLst>
                <a:gs pos="0">
                  <a:srgbClr val="000082"/>
                </a:gs>
                <a:gs pos="30000">
                  <a:srgbClr val="66008F"/>
                </a:gs>
                <a:gs pos="64999">
                  <a:srgbClr val="BA0066"/>
                </a:gs>
                <a:gs pos="89999">
                  <a:srgbClr val="FF0000"/>
                </a:gs>
                <a:gs pos="100000">
                  <a:srgbClr val="FF82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10389" y="3861609"/>
            <a:ext cx="3910173" cy="369332"/>
          </a:xfrm>
          <a:prstGeom prst="rect">
            <a:avLst/>
          </a:prstGeom>
          <a:noFill/>
        </p:spPr>
        <p:txBody>
          <a:bodyPr wrap="square" rtlCol="0">
            <a:spAutoFit/>
          </a:bodyPr>
          <a:lstStyle/>
          <a:p>
            <a:r>
              <a:rPr lang="zh-CN" altLang="en-US" dirty="0">
                <a:latin typeface="+mn-ea"/>
              </a:rPr>
              <a:t>插入序列</a:t>
            </a:r>
            <a:r>
              <a:rPr lang="en-US" altLang="zh-CN" dirty="0">
                <a:latin typeface="+mn-ea"/>
              </a:rPr>
              <a:t>(IS)</a:t>
            </a:r>
            <a:r>
              <a:rPr lang="zh-CN" altLang="en-US" dirty="0">
                <a:latin typeface="+mn-ea"/>
              </a:rPr>
              <a:t>：无表型效应</a:t>
            </a:r>
          </a:p>
        </p:txBody>
      </p:sp>
      <p:sp>
        <p:nvSpPr>
          <p:cNvPr id="32" name="TextBox 31"/>
          <p:cNvSpPr txBox="1"/>
          <p:nvPr/>
        </p:nvSpPr>
        <p:spPr>
          <a:xfrm>
            <a:off x="4410388" y="4377668"/>
            <a:ext cx="5718060" cy="923330"/>
          </a:xfrm>
          <a:prstGeom prst="rect">
            <a:avLst/>
          </a:prstGeom>
          <a:noFill/>
        </p:spPr>
        <p:txBody>
          <a:bodyPr wrap="square" rtlCol="0">
            <a:spAutoFit/>
          </a:bodyPr>
          <a:lstStyle/>
          <a:p>
            <a:r>
              <a:rPr lang="zh-CN" altLang="en-US" dirty="0">
                <a:latin typeface="+mn-ea"/>
              </a:rPr>
              <a:t>复合转座子</a:t>
            </a:r>
            <a:r>
              <a:rPr lang="en-US" altLang="zh-CN" dirty="0">
                <a:latin typeface="+mn-ea"/>
              </a:rPr>
              <a:t>(</a:t>
            </a:r>
            <a:r>
              <a:rPr lang="en-US" altLang="zh-CN" dirty="0" err="1">
                <a:latin typeface="+mn-ea"/>
              </a:rPr>
              <a:t>Tn</a:t>
            </a:r>
            <a:r>
              <a:rPr lang="en-US" altLang="zh-CN" dirty="0">
                <a:latin typeface="+mn-ea"/>
              </a:rPr>
              <a:t>)</a:t>
            </a:r>
            <a:r>
              <a:rPr lang="zh-CN" altLang="en-US" dirty="0">
                <a:latin typeface="+mn-ea"/>
              </a:rPr>
              <a:t>：有一定表型；两端常含有</a:t>
            </a:r>
            <a:r>
              <a:rPr lang="en-US" altLang="zh-CN" dirty="0">
                <a:latin typeface="+mn-ea"/>
              </a:rPr>
              <a:t>IS</a:t>
            </a:r>
            <a:r>
              <a:rPr lang="zh-CN" altLang="en-US" dirty="0">
                <a:latin typeface="+mn-ea"/>
              </a:rPr>
              <a:t>或</a:t>
            </a:r>
            <a:r>
              <a:rPr lang="en-US" altLang="zh-CN" dirty="0">
                <a:latin typeface="+mn-ea"/>
              </a:rPr>
              <a:t>IS</a:t>
            </a:r>
            <a:r>
              <a:rPr lang="zh-CN" altLang="en-US" dirty="0">
                <a:latin typeface="+mn-ea"/>
              </a:rPr>
              <a:t>的一部分；中心区携带标记的选择导致整个转座子一起转座；转座分为复制型和保守型</a:t>
            </a:r>
          </a:p>
        </p:txBody>
      </p:sp>
      <p:sp>
        <p:nvSpPr>
          <p:cNvPr id="33" name="TextBox 32"/>
          <p:cNvSpPr txBox="1"/>
          <p:nvPr/>
        </p:nvSpPr>
        <p:spPr>
          <a:xfrm>
            <a:off x="4525566" y="5389621"/>
            <a:ext cx="5718060" cy="646331"/>
          </a:xfrm>
          <a:prstGeom prst="rect">
            <a:avLst/>
          </a:prstGeom>
          <a:noFill/>
        </p:spPr>
        <p:txBody>
          <a:bodyPr wrap="square" rtlCol="0">
            <a:spAutoFit/>
          </a:bodyPr>
          <a:lstStyle/>
          <a:p>
            <a:r>
              <a:rPr lang="zh-CN" altLang="en-US" dirty="0">
                <a:latin typeface="+mn-ea"/>
              </a:rPr>
              <a:t>转座噬菌体：</a:t>
            </a:r>
            <a:r>
              <a:rPr lang="en-US" altLang="zh-CN" dirty="0">
                <a:latin typeface="+mn-ea"/>
              </a:rPr>
              <a:t>Mu</a:t>
            </a:r>
            <a:r>
              <a:rPr lang="zh-CN" altLang="en-US" dirty="0">
                <a:latin typeface="+mn-ea"/>
              </a:rPr>
              <a:t>噬菌体几乎可插入宿主染色体的任何位置，两端无粘性末端，插入基因就会引起该基因突变</a:t>
            </a:r>
          </a:p>
        </p:txBody>
      </p:sp>
      <p:sp>
        <p:nvSpPr>
          <p:cNvPr id="21" name="TextBox 20"/>
          <p:cNvSpPr txBox="1"/>
          <p:nvPr/>
        </p:nvSpPr>
        <p:spPr>
          <a:xfrm>
            <a:off x="8959526" y="136437"/>
            <a:ext cx="1584177" cy="923330"/>
          </a:xfrm>
          <a:prstGeom prst="rect">
            <a:avLst/>
          </a:prstGeom>
          <a:noFill/>
        </p:spPr>
        <p:txBody>
          <a:bodyPr wrap="square" rtlCol="0">
            <a:spAutoFit/>
          </a:bodyPr>
          <a:lstStyle/>
          <a:p>
            <a:pPr algn="ctr"/>
            <a:r>
              <a:rPr lang="en-US" altLang="zh-CN" dirty="0"/>
              <a:t>201730151032 </a:t>
            </a:r>
          </a:p>
          <a:p>
            <a:pPr algn="ctr"/>
            <a:r>
              <a:rPr lang="zh-CN" altLang="en-US" dirty="0"/>
              <a:t>谢小望</a:t>
            </a:r>
          </a:p>
        </p:txBody>
      </p:sp>
    </p:spTree>
    <p:extLst>
      <p:ext uri="{BB962C8B-B14F-4D97-AF65-F5344CB8AC3E}">
        <p14:creationId xmlns:p14="http://schemas.microsoft.com/office/powerpoint/2010/main" val="19871734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9F754DE-2CAD-44b6-B708-469DEB6407EB-1" descr="qt_temp"/>
          <p:cNvPicPr>
            <a:picLocks noChangeAspect="1"/>
          </p:cNvPicPr>
          <p:nvPr/>
        </p:nvPicPr>
        <p:blipFill>
          <a:blip r:embed="rId3"/>
          <a:stretch>
            <a:fillRect/>
          </a:stretch>
        </p:blipFill>
        <p:spPr>
          <a:xfrm>
            <a:off x="568325" y="1093470"/>
            <a:ext cx="11354435" cy="4881245"/>
          </a:xfrm>
          <a:prstGeom prst="rect">
            <a:avLst/>
          </a:prstGeom>
        </p:spPr>
      </p:pic>
      <p:sp>
        <p:nvSpPr>
          <p:cNvPr id="3" name="文本框 2"/>
          <p:cNvSpPr txBox="1"/>
          <p:nvPr/>
        </p:nvSpPr>
        <p:spPr>
          <a:xfrm>
            <a:off x="9362440" y="591820"/>
            <a:ext cx="2463165" cy="368300"/>
          </a:xfrm>
          <a:prstGeom prst="rect">
            <a:avLst/>
          </a:prstGeom>
          <a:noFill/>
        </p:spPr>
        <p:txBody>
          <a:bodyPr wrap="square" rtlCol="0">
            <a:spAutoFit/>
          </a:bodyPr>
          <a:lstStyle/>
          <a:p>
            <a:r>
              <a:rPr lang="en-US" altLang="zh-CN"/>
              <a:t>201730151020 </a:t>
            </a:r>
            <a:r>
              <a:rPr lang="zh-CN" altLang="en-US"/>
              <a:t>韦宜利</a:t>
            </a: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标题 4"/>
          <p:cNvSpPr>
            <a:spLocks noGrp="1"/>
          </p:cNvSpPr>
          <p:nvPr>
            <p:ph type="title"/>
          </p:nvPr>
        </p:nvSpPr>
        <p:spPr>
          <a:xfrm>
            <a:off x="1991544" y="412130"/>
            <a:ext cx="8229600" cy="1143000"/>
          </a:xfrm>
        </p:spPr>
        <p:txBody>
          <a:bodyPr/>
          <a:lstStyle/>
          <a:p>
            <a:r>
              <a:rPr lang="en-US" altLang="zh-CN" b="1" dirty="0">
                <a:latin typeface="华文仿宋" pitchFamily="2" charset="-122"/>
                <a:ea typeface="华文仿宋" pitchFamily="2" charset="-122"/>
              </a:rPr>
              <a:t>12.4.5</a:t>
            </a:r>
            <a:r>
              <a:rPr lang="zh-CN" altLang="en-US" b="1" dirty="0">
                <a:latin typeface="华文仿宋" pitchFamily="2" charset="-122"/>
                <a:ea typeface="华文仿宋" pitchFamily="2" charset="-122"/>
              </a:rPr>
              <a:t>转座的遗传学效应</a:t>
            </a:r>
          </a:p>
        </p:txBody>
      </p:sp>
      <p:sp>
        <p:nvSpPr>
          <p:cNvPr id="1048589" name="TextBox 6"/>
          <p:cNvSpPr txBox="1"/>
          <p:nvPr/>
        </p:nvSpPr>
        <p:spPr>
          <a:xfrm>
            <a:off x="1524000" y="35332"/>
            <a:ext cx="8897102" cy="369332"/>
          </a:xfrm>
          <a:prstGeom prst="rect">
            <a:avLst/>
          </a:prstGeom>
          <a:noFill/>
        </p:spPr>
        <p:txBody>
          <a:bodyPr wrap="square" rtlCol="0">
            <a:spAutoFit/>
          </a:bodyPr>
          <a:lstStyle/>
          <a:p>
            <a:pPr algn="r"/>
            <a:r>
              <a:rPr lang="en-US" altLang="zh-CN" dirty="0"/>
              <a:t>201730151007</a:t>
            </a:r>
            <a:r>
              <a:rPr lang="zh-CN" altLang="en-US" dirty="0"/>
              <a:t>石灯芬  </a:t>
            </a:r>
            <a:r>
              <a:rPr lang="en-US" altLang="zh-CN" dirty="0"/>
              <a:t>12.4.5—12.5</a:t>
            </a:r>
            <a:endParaRPr lang="zh-CN" altLang="en-US" dirty="0"/>
          </a:p>
        </p:txBody>
      </p:sp>
      <p:sp>
        <p:nvSpPr>
          <p:cNvPr id="1048590" name="TextBox 2"/>
          <p:cNvSpPr txBox="1"/>
          <p:nvPr/>
        </p:nvSpPr>
        <p:spPr>
          <a:xfrm>
            <a:off x="2207568" y="1628801"/>
            <a:ext cx="8064896" cy="830997"/>
          </a:xfrm>
          <a:prstGeom prst="rect">
            <a:avLst/>
          </a:prstGeom>
          <a:noFill/>
        </p:spPr>
        <p:txBody>
          <a:bodyPr wrap="square" rtlCol="0">
            <a:spAutoFit/>
          </a:bodyPr>
          <a:lstStyle/>
          <a:p>
            <a:r>
              <a:rPr lang="zh-CN" altLang="en-US" sz="2400" dirty="0">
                <a:latin typeface="华文仿宋" pitchFamily="2" charset="-122"/>
                <a:ea typeface="华文仿宋" pitchFamily="2" charset="-122"/>
              </a:rPr>
              <a:t>转座子在基因组中的转座会导致基因组发生从点突变到染色体重排的一系列变化。总结如下：</a:t>
            </a:r>
          </a:p>
        </p:txBody>
      </p:sp>
      <p:pic>
        <p:nvPicPr>
          <p:cNvPr id="2097152" name="内容占位符 7"/>
          <p:cNvPicPr>
            <a:picLocks noGrp="1" noChangeAspect="1"/>
          </p:cNvPicPr>
          <p:nvPr>
            <p:ph idx="1"/>
          </p:nvPr>
        </p:nvPicPr>
        <p:blipFill>
          <a:blip r:embed="rId2"/>
          <a:stretch>
            <a:fillRect/>
          </a:stretch>
        </p:blipFill>
        <p:spPr>
          <a:xfrm>
            <a:off x="1981200" y="2459797"/>
            <a:ext cx="8229600" cy="3201451"/>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03512" y="908721"/>
          <a:ext cx="8712970" cy="5351335"/>
        </p:xfrm>
        <a:graphic>
          <a:graphicData uri="http://schemas.openxmlformats.org/drawingml/2006/table">
            <a:tbl>
              <a:tblPr firstRow="1" bandRow="1">
                <a:tableStyleId>{5FD0F851-EC5A-4D38-B0AD-8093EC10F338}</a:tableStyleId>
              </a:tblPr>
              <a:tblGrid>
                <a:gridCol w="871297">
                  <a:extLst>
                    <a:ext uri="{9D8B030D-6E8A-4147-A177-3AD203B41FA5}">
                      <a16:colId xmlns="" xmlns:a16="http://schemas.microsoft.com/office/drawing/2014/main" val="20000"/>
                    </a:ext>
                  </a:extLst>
                </a:gridCol>
                <a:gridCol w="871297">
                  <a:extLst>
                    <a:ext uri="{9D8B030D-6E8A-4147-A177-3AD203B41FA5}">
                      <a16:colId xmlns="" xmlns:a16="http://schemas.microsoft.com/office/drawing/2014/main" val="20001"/>
                    </a:ext>
                  </a:extLst>
                </a:gridCol>
                <a:gridCol w="871297">
                  <a:extLst>
                    <a:ext uri="{9D8B030D-6E8A-4147-A177-3AD203B41FA5}">
                      <a16:colId xmlns="" xmlns:a16="http://schemas.microsoft.com/office/drawing/2014/main" val="20002"/>
                    </a:ext>
                  </a:extLst>
                </a:gridCol>
                <a:gridCol w="871297">
                  <a:extLst>
                    <a:ext uri="{9D8B030D-6E8A-4147-A177-3AD203B41FA5}">
                      <a16:colId xmlns="" xmlns:a16="http://schemas.microsoft.com/office/drawing/2014/main" val="20003"/>
                    </a:ext>
                  </a:extLst>
                </a:gridCol>
                <a:gridCol w="871297">
                  <a:extLst>
                    <a:ext uri="{9D8B030D-6E8A-4147-A177-3AD203B41FA5}">
                      <a16:colId xmlns="" xmlns:a16="http://schemas.microsoft.com/office/drawing/2014/main" val="20004"/>
                    </a:ext>
                  </a:extLst>
                </a:gridCol>
                <a:gridCol w="871297">
                  <a:extLst>
                    <a:ext uri="{9D8B030D-6E8A-4147-A177-3AD203B41FA5}">
                      <a16:colId xmlns="" xmlns:a16="http://schemas.microsoft.com/office/drawing/2014/main" val="20005"/>
                    </a:ext>
                  </a:extLst>
                </a:gridCol>
                <a:gridCol w="871297">
                  <a:extLst>
                    <a:ext uri="{9D8B030D-6E8A-4147-A177-3AD203B41FA5}">
                      <a16:colId xmlns="" xmlns:a16="http://schemas.microsoft.com/office/drawing/2014/main" val="20006"/>
                    </a:ext>
                  </a:extLst>
                </a:gridCol>
                <a:gridCol w="871297">
                  <a:extLst>
                    <a:ext uri="{9D8B030D-6E8A-4147-A177-3AD203B41FA5}">
                      <a16:colId xmlns="" xmlns:a16="http://schemas.microsoft.com/office/drawing/2014/main" val="20007"/>
                    </a:ext>
                  </a:extLst>
                </a:gridCol>
                <a:gridCol w="871297">
                  <a:extLst>
                    <a:ext uri="{9D8B030D-6E8A-4147-A177-3AD203B41FA5}">
                      <a16:colId xmlns="" xmlns:a16="http://schemas.microsoft.com/office/drawing/2014/main" val="20008"/>
                    </a:ext>
                  </a:extLst>
                </a:gridCol>
                <a:gridCol w="871297">
                  <a:extLst>
                    <a:ext uri="{9D8B030D-6E8A-4147-A177-3AD203B41FA5}">
                      <a16:colId xmlns="" xmlns:a16="http://schemas.microsoft.com/office/drawing/2014/main" val="20009"/>
                    </a:ext>
                  </a:extLst>
                </a:gridCol>
              </a:tblGrid>
              <a:tr h="851334">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n-lt"/>
                          <a:ea typeface="+mn-ea"/>
                          <a:cs typeface="+mn-cs"/>
                        </a:rPr>
                        <a:t>χ2</a:t>
                      </a:r>
                      <a:r>
                        <a:rPr kumimoji="0" lang="zh-CN" altLang="en-US" sz="2800" b="1" i="0" u="none" strike="noStrike" kern="1200" cap="none" spc="0" normalizeH="0" baseline="0" noProof="0" dirty="0">
                          <a:ln>
                            <a:noFill/>
                          </a:ln>
                          <a:solidFill>
                            <a:prstClr val="black"/>
                          </a:solidFill>
                          <a:effectLst/>
                          <a:uLnTx/>
                          <a:uFillTx/>
                          <a:latin typeface="+mn-lt"/>
                          <a:ea typeface="+mn-ea"/>
                          <a:cs typeface="+mn-cs"/>
                        </a:rPr>
                        <a:t>数值表</a:t>
                      </a:r>
                    </a:p>
                    <a:p>
                      <a:endParaRPr lang="zh-CN" altLang="en-US" sz="1400" dirty="0"/>
                    </a:p>
                  </a:txBody>
                  <a:tcPr anchor="ctr"/>
                </a:tc>
                <a:tc hMerge="1">
                  <a:txBody>
                    <a:bodyPr/>
                    <a:lstStyle/>
                    <a:p>
                      <a:endParaRPr lang="en-US" altLang="zh-CN"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tc hMerge="1">
                  <a:txBody>
                    <a:bodyPr/>
                    <a:lstStyle/>
                    <a:p>
                      <a:endParaRPr lang="zh-CN" altLang="en-US" sz="1400" dirty="0"/>
                    </a:p>
                  </a:txBody>
                  <a:tcPr anchor="ctr"/>
                </a:tc>
                <a:extLst>
                  <a:ext uri="{0D108BD9-81ED-4DB2-BD59-A6C34878D82A}">
                    <a16:rowId xmlns="" xmlns:a16="http://schemas.microsoft.com/office/drawing/2014/main" val="10000"/>
                  </a:ext>
                </a:extLst>
              </a:tr>
              <a:tr h="851334">
                <a:tc>
                  <a:txBody>
                    <a:bodyPr/>
                    <a:lstStyle/>
                    <a:p>
                      <a:endParaRPr lang="zh-CN" altLang="en-US" sz="1400" dirty="0"/>
                    </a:p>
                  </a:txBody>
                  <a:tcPr anchor="ctr"/>
                </a:tc>
                <a:tc>
                  <a:txBody>
                    <a:bodyPr/>
                    <a:lstStyle/>
                    <a:p>
                      <a:r>
                        <a:rPr lang="en-US" altLang="zh-CN" sz="1400" dirty="0"/>
                        <a:t>0.990</a:t>
                      </a:r>
                    </a:p>
                  </a:txBody>
                  <a:tcPr anchor="ctr"/>
                </a:tc>
                <a:tc>
                  <a:txBody>
                    <a:bodyPr/>
                    <a:lstStyle/>
                    <a:p>
                      <a:r>
                        <a:rPr lang="en-US" altLang="zh-CN" sz="1400" dirty="0"/>
                        <a:t>0.900</a:t>
                      </a:r>
                      <a:endParaRPr lang="zh-CN" altLang="en-US" sz="1400" dirty="0"/>
                    </a:p>
                  </a:txBody>
                  <a:tcPr anchor="ctr"/>
                </a:tc>
                <a:tc>
                  <a:txBody>
                    <a:bodyPr/>
                    <a:lstStyle/>
                    <a:p>
                      <a:r>
                        <a:rPr lang="en-US" altLang="zh-CN" sz="1400" dirty="0"/>
                        <a:t>0.750</a:t>
                      </a:r>
                      <a:endParaRPr lang="zh-CN" altLang="en-US" sz="1400" dirty="0"/>
                    </a:p>
                  </a:txBody>
                  <a:tcPr anchor="ctr"/>
                </a:tc>
                <a:tc>
                  <a:txBody>
                    <a:bodyPr/>
                    <a:lstStyle/>
                    <a:p>
                      <a:r>
                        <a:rPr lang="en-US" altLang="zh-CN" sz="1400" dirty="0"/>
                        <a:t>0.500</a:t>
                      </a:r>
                      <a:endParaRPr lang="zh-CN" altLang="en-US" sz="1400" dirty="0"/>
                    </a:p>
                  </a:txBody>
                  <a:tcPr anchor="ctr"/>
                </a:tc>
                <a:tc>
                  <a:txBody>
                    <a:bodyPr/>
                    <a:lstStyle/>
                    <a:p>
                      <a:r>
                        <a:rPr lang="en-US" altLang="zh-CN" sz="1400" dirty="0"/>
                        <a:t>0.250</a:t>
                      </a:r>
                      <a:endParaRPr lang="zh-CN" altLang="en-US" sz="1400" dirty="0"/>
                    </a:p>
                  </a:txBody>
                  <a:tcPr anchor="ctr"/>
                </a:tc>
                <a:tc>
                  <a:txBody>
                    <a:bodyPr/>
                    <a:lstStyle/>
                    <a:p>
                      <a:r>
                        <a:rPr lang="en-US" altLang="zh-CN" sz="1400" dirty="0"/>
                        <a:t>0.100</a:t>
                      </a:r>
                      <a:endParaRPr lang="zh-CN" altLang="en-US" sz="1400" dirty="0"/>
                    </a:p>
                  </a:txBody>
                  <a:tcPr anchor="ctr"/>
                </a:tc>
                <a:tc>
                  <a:txBody>
                    <a:bodyPr/>
                    <a:lstStyle/>
                    <a:p>
                      <a:r>
                        <a:rPr lang="en-US" altLang="zh-CN" sz="1400" dirty="0"/>
                        <a:t>0.050</a:t>
                      </a:r>
                      <a:endParaRPr lang="zh-CN" altLang="en-US" sz="1400" dirty="0"/>
                    </a:p>
                  </a:txBody>
                  <a:tcPr anchor="ctr"/>
                </a:tc>
                <a:tc>
                  <a:txBody>
                    <a:bodyPr/>
                    <a:lstStyle/>
                    <a:p>
                      <a:r>
                        <a:rPr lang="en-US" altLang="zh-CN" sz="1400" dirty="0"/>
                        <a:t>0.025</a:t>
                      </a:r>
                      <a:endParaRPr lang="zh-CN" altLang="en-US" sz="1400" dirty="0"/>
                    </a:p>
                  </a:txBody>
                  <a:tcPr anchor="ctr"/>
                </a:tc>
                <a:tc>
                  <a:txBody>
                    <a:bodyPr/>
                    <a:lstStyle/>
                    <a:p>
                      <a:r>
                        <a:rPr lang="en-US" altLang="zh-CN" sz="1400" dirty="0"/>
                        <a:t>0.010</a:t>
                      </a:r>
                      <a:endParaRPr lang="zh-CN" altLang="en-US" sz="1400" dirty="0"/>
                    </a:p>
                  </a:txBody>
                  <a:tcPr anchor="ctr"/>
                </a:tc>
                <a:extLst>
                  <a:ext uri="{0D108BD9-81ED-4DB2-BD59-A6C34878D82A}">
                    <a16:rowId xmlns="" xmlns:a16="http://schemas.microsoft.com/office/drawing/2014/main" val="10001"/>
                  </a:ext>
                </a:extLst>
              </a:tr>
              <a:tr h="729738">
                <a:tc>
                  <a:txBody>
                    <a:bodyPr/>
                    <a:lstStyle/>
                    <a:p>
                      <a:r>
                        <a:rPr lang="en-US" altLang="zh-CN" sz="1400" dirty="0"/>
                        <a:t>      1</a:t>
                      </a:r>
                      <a:endParaRPr lang="zh-CN" altLang="en-US" sz="1400" dirty="0"/>
                    </a:p>
                  </a:txBody>
                  <a:tcPr anchor="ctr"/>
                </a:tc>
                <a:tc>
                  <a:txBody>
                    <a:bodyPr/>
                    <a:lstStyle/>
                    <a:p>
                      <a:r>
                        <a:rPr lang="en-US" altLang="zh-CN" sz="1400" dirty="0"/>
                        <a:t>0.00016</a:t>
                      </a:r>
                      <a:endParaRPr lang="zh-CN" altLang="en-US" sz="1400" dirty="0"/>
                    </a:p>
                  </a:txBody>
                  <a:tcPr anchor="ctr"/>
                </a:tc>
                <a:tc>
                  <a:txBody>
                    <a:bodyPr/>
                    <a:lstStyle/>
                    <a:p>
                      <a:r>
                        <a:rPr lang="en-US" altLang="zh-CN" sz="1400" dirty="0"/>
                        <a:t>0.01579</a:t>
                      </a:r>
                      <a:endParaRPr lang="zh-CN" altLang="en-US" sz="1400" dirty="0"/>
                    </a:p>
                  </a:txBody>
                  <a:tcPr anchor="ctr"/>
                </a:tc>
                <a:tc>
                  <a:txBody>
                    <a:bodyPr/>
                    <a:lstStyle/>
                    <a:p>
                      <a:r>
                        <a:rPr lang="en-US" altLang="zh-CN" sz="1400" dirty="0"/>
                        <a:t>0.10153</a:t>
                      </a:r>
                      <a:endParaRPr lang="zh-CN" altLang="en-US" sz="1400" dirty="0"/>
                    </a:p>
                  </a:txBody>
                  <a:tcPr anchor="ctr"/>
                </a:tc>
                <a:tc>
                  <a:txBody>
                    <a:bodyPr/>
                    <a:lstStyle/>
                    <a:p>
                      <a:r>
                        <a:rPr lang="en-US" altLang="zh-CN" sz="1400" dirty="0"/>
                        <a:t>0.45494</a:t>
                      </a:r>
                      <a:endParaRPr lang="zh-CN" altLang="en-US" sz="1400" dirty="0"/>
                    </a:p>
                  </a:txBody>
                  <a:tcPr anchor="ctr"/>
                </a:tc>
                <a:tc>
                  <a:txBody>
                    <a:bodyPr/>
                    <a:lstStyle/>
                    <a:p>
                      <a:r>
                        <a:rPr lang="en-US" altLang="zh-CN" sz="1400" dirty="0"/>
                        <a:t>1.32330</a:t>
                      </a:r>
                      <a:endParaRPr lang="zh-CN" altLang="en-US" sz="1400" dirty="0"/>
                    </a:p>
                  </a:txBody>
                  <a:tcPr anchor="ctr"/>
                </a:tc>
                <a:tc>
                  <a:txBody>
                    <a:bodyPr/>
                    <a:lstStyle/>
                    <a:p>
                      <a:r>
                        <a:rPr lang="en-US" altLang="zh-CN" sz="1400" dirty="0"/>
                        <a:t>2.70554</a:t>
                      </a:r>
                      <a:endParaRPr lang="zh-CN" altLang="en-US" sz="1400" dirty="0"/>
                    </a:p>
                  </a:txBody>
                  <a:tcPr anchor="ctr"/>
                </a:tc>
                <a:tc>
                  <a:txBody>
                    <a:bodyPr/>
                    <a:lstStyle/>
                    <a:p>
                      <a:r>
                        <a:rPr lang="en-US" altLang="zh-CN" sz="1400" dirty="0"/>
                        <a:t>3.84146</a:t>
                      </a:r>
                      <a:endParaRPr lang="zh-CN" altLang="en-US" sz="1400" dirty="0"/>
                    </a:p>
                  </a:txBody>
                  <a:tcPr anchor="ctr"/>
                </a:tc>
                <a:tc>
                  <a:txBody>
                    <a:bodyPr/>
                    <a:lstStyle/>
                    <a:p>
                      <a:r>
                        <a:rPr lang="en-US" altLang="zh-CN" sz="1400" dirty="0"/>
                        <a:t>5.02389</a:t>
                      </a:r>
                      <a:endParaRPr lang="zh-CN" altLang="en-US" sz="1400" dirty="0"/>
                    </a:p>
                  </a:txBody>
                  <a:tcPr anchor="ctr"/>
                </a:tc>
                <a:tc>
                  <a:txBody>
                    <a:bodyPr/>
                    <a:lstStyle/>
                    <a:p>
                      <a:r>
                        <a:rPr lang="en-US" altLang="zh-CN" sz="1400" dirty="0"/>
                        <a:t>6.63490</a:t>
                      </a:r>
                      <a:endParaRPr lang="zh-CN" altLang="en-US" sz="1400" dirty="0"/>
                    </a:p>
                  </a:txBody>
                  <a:tcPr anchor="ctr"/>
                </a:tc>
                <a:extLst>
                  <a:ext uri="{0D108BD9-81ED-4DB2-BD59-A6C34878D82A}">
                    <a16:rowId xmlns="" xmlns:a16="http://schemas.microsoft.com/office/drawing/2014/main" val="10002"/>
                  </a:ext>
                </a:extLst>
              </a:tr>
              <a:tr h="729738">
                <a:tc>
                  <a:txBody>
                    <a:bodyPr/>
                    <a:lstStyle/>
                    <a:p>
                      <a:r>
                        <a:rPr lang="en-US" altLang="zh-CN" sz="1400" dirty="0"/>
                        <a:t>     2</a:t>
                      </a:r>
                      <a:endParaRPr lang="zh-CN" altLang="en-US" sz="1400" dirty="0"/>
                    </a:p>
                  </a:txBody>
                  <a:tcPr anchor="ctr"/>
                </a:tc>
                <a:tc>
                  <a:txBody>
                    <a:bodyPr/>
                    <a:lstStyle/>
                    <a:p>
                      <a:r>
                        <a:rPr lang="en-US" altLang="zh-CN" sz="1400" dirty="0"/>
                        <a:t>0.02010</a:t>
                      </a:r>
                      <a:endParaRPr lang="zh-CN" altLang="en-US" sz="1400" dirty="0"/>
                    </a:p>
                  </a:txBody>
                  <a:tcPr anchor="ctr"/>
                </a:tc>
                <a:tc>
                  <a:txBody>
                    <a:bodyPr/>
                    <a:lstStyle/>
                    <a:p>
                      <a:r>
                        <a:rPr lang="en-US" altLang="zh-CN" sz="1400" dirty="0"/>
                        <a:t>0.21072</a:t>
                      </a:r>
                      <a:endParaRPr lang="zh-CN" altLang="en-US" sz="1400" dirty="0"/>
                    </a:p>
                  </a:txBody>
                  <a:tcPr anchor="ctr"/>
                </a:tc>
                <a:tc>
                  <a:txBody>
                    <a:bodyPr/>
                    <a:lstStyle/>
                    <a:p>
                      <a:r>
                        <a:rPr lang="en-US" altLang="zh-CN" sz="1400" dirty="0"/>
                        <a:t>0.57536</a:t>
                      </a:r>
                      <a:endParaRPr lang="zh-CN" altLang="en-US" sz="1400" dirty="0"/>
                    </a:p>
                  </a:txBody>
                  <a:tcPr anchor="ctr"/>
                </a:tc>
                <a:tc>
                  <a:txBody>
                    <a:bodyPr/>
                    <a:lstStyle/>
                    <a:p>
                      <a:r>
                        <a:rPr lang="en-US" altLang="zh-CN" sz="1400" dirty="0"/>
                        <a:t>1.38629</a:t>
                      </a:r>
                      <a:endParaRPr lang="zh-CN" altLang="en-US" sz="1400" dirty="0"/>
                    </a:p>
                  </a:txBody>
                  <a:tcPr anchor="ctr"/>
                </a:tc>
                <a:tc>
                  <a:txBody>
                    <a:bodyPr/>
                    <a:lstStyle/>
                    <a:p>
                      <a:r>
                        <a:rPr lang="en-US" altLang="zh-CN" sz="1400" dirty="0"/>
                        <a:t>2.77259</a:t>
                      </a:r>
                      <a:endParaRPr lang="zh-CN" altLang="en-US" sz="1400" dirty="0"/>
                    </a:p>
                  </a:txBody>
                  <a:tcPr anchor="ctr"/>
                </a:tc>
                <a:tc>
                  <a:txBody>
                    <a:bodyPr/>
                    <a:lstStyle/>
                    <a:p>
                      <a:r>
                        <a:rPr lang="en-US" altLang="zh-CN" sz="1400" dirty="0"/>
                        <a:t>4.60517</a:t>
                      </a:r>
                      <a:endParaRPr lang="zh-CN" altLang="en-US" sz="1400" dirty="0"/>
                    </a:p>
                  </a:txBody>
                  <a:tcPr anchor="ctr"/>
                </a:tc>
                <a:tc>
                  <a:txBody>
                    <a:bodyPr/>
                    <a:lstStyle/>
                    <a:p>
                      <a:r>
                        <a:rPr lang="en-US" altLang="zh-CN" sz="1400" dirty="0"/>
                        <a:t>5.99146</a:t>
                      </a:r>
                      <a:endParaRPr lang="zh-CN" altLang="en-US" sz="1400" dirty="0"/>
                    </a:p>
                  </a:txBody>
                  <a:tcPr anchor="ctr"/>
                </a:tc>
                <a:tc>
                  <a:txBody>
                    <a:bodyPr/>
                    <a:lstStyle/>
                    <a:p>
                      <a:r>
                        <a:rPr lang="en-US" altLang="zh-CN" sz="1400" dirty="0"/>
                        <a:t>7.37776</a:t>
                      </a:r>
                      <a:endParaRPr lang="zh-CN" altLang="en-US" sz="1400" dirty="0"/>
                    </a:p>
                  </a:txBody>
                  <a:tcPr anchor="ctr"/>
                </a:tc>
                <a:tc>
                  <a:txBody>
                    <a:bodyPr/>
                    <a:lstStyle/>
                    <a:p>
                      <a:r>
                        <a:rPr lang="en-US" altLang="zh-CN" sz="1400" dirty="0"/>
                        <a:t>9.21034</a:t>
                      </a:r>
                      <a:endParaRPr lang="zh-CN" altLang="en-US" sz="1400" dirty="0"/>
                    </a:p>
                  </a:txBody>
                  <a:tcPr anchor="ctr"/>
                </a:tc>
                <a:extLst>
                  <a:ext uri="{0D108BD9-81ED-4DB2-BD59-A6C34878D82A}">
                    <a16:rowId xmlns="" xmlns:a16="http://schemas.microsoft.com/office/drawing/2014/main" val="10003"/>
                  </a:ext>
                </a:extLst>
              </a:tr>
              <a:tr h="729738">
                <a:tc>
                  <a:txBody>
                    <a:bodyPr/>
                    <a:lstStyle/>
                    <a:p>
                      <a:r>
                        <a:rPr lang="en-US" altLang="zh-CN" sz="1400" dirty="0"/>
                        <a:t>     3</a:t>
                      </a:r>
                      <a:endParaRPr lang="zh-CN" altLang="en-US" sz="1400" dirty="0"/>
                    </a:p>
                  </a:txBody>
                  <a:tcPr anchor="ctr"/>
                </a:tc>
                <a:tc>
                  <a:txBody>
                    <a:bodyPr/>
                    <a:lstStyle/>
                    <a:p>
                      <a:r>
                        <a:rPr lang="en-US" altLang="zh-CN" sz="1400" dirty="0"/>
                        <a:t>0.11483</a:t>
                      </a:r>
                      <a:endParaRPr lang="zh-CN" altLang="en-US" sz="1400" dirty="0"/>
                    </a:p>
                  </a:txBody>
                  <a:tcPr anchor="ctr"/>
                </a:tc>
                <a:tc>
                  <a:txBody>
                    <a:bodyPr/>
                    <a:lstStyle/>
                    <a:p>
                      <a:r>
                        <a:rPr lang="en-US" altLang="zh-CN" sz="1400" dirty="0"/>
                        <a:t>0.58437</a:t>
                      </a:r>
                      <a:endParaRPr lang="zh-CN" altLang="en-US" sz="1400" dirty="0"/>
                    </a:p>
                  </a:txBody>
                  <a:tcPr anchor="ctr"/>
                </a:tc>
                <a:tc>
                  <a:txBody>
                    <a:bodyPr/>
                    <a:lstStyle/>
                    <a:p>
                      <a:r>
                        <a:rPr lang="en-US" altLang="zh-CN" sz="1400" dirty="0"/>
                        <a:t>1.21253</a:t>
                      </a:r>
                      <a:endParaRPr lang="zh-CN" altLang="en-US" sz="1400" dirty="0"/>
                    </a:p>
                  </a:txBody>
                  <a:tcPr anchor="ctr"/>
                </a:tc>
                <a:tc>
                  <a:txBody>
                    <a:bodyPr/>
                    <a:lstStyle/>
                    <a:p>
                      <a:r>
                        <a:rPr lang="en-US" altLang="zh-CN" sz="1400" dirty="0"/>
                        <a:t>2.36597</a:t>
                      </a:r>
                      <a:endParaRPr lang="zh-CN" altLang="en-US" sz="1400" dirty="0"/>
                    </a:p>
                  </a:txBody>
                  <a:tcPr anchor="ctr"/>
                </a:tc>
                <a:tc>
                  <a:txBody>
                    <a:bodyPr/>
                    <a:lstStyle/>
                    <a:p>
                      <a:r>
                        <a:rPr lang="en-US" altLang="zh-CN" sz="1400" dirty="0"/>
                        <a:t>4.10834</a:t>
                      </a:r>
                      <a:endParaRPr lang="zh-CN" altLang="en-US" sz="1400" dirty="0"/>
                    </a:p>
                  </a:txBody>
                  <a:tcPr anchor="ctr"/>
                </a:tc>
                <a:tc>
                  <a:txBody>
                    <a:bodyPr/>
                    <a:lstStyle/>
                    <a:p>
                      <a:r>
                        <a:rPr lang="en-US" altLang="zh-CN" sz="1400" dirty="0"/>
                        <a:t>6.25139</a:t>
                      </a:r>
                      <a:endParaRPr lang="zh-CN" altLang="en-US" sz="1400" dirty="0"/>
                    </a:p>
                  </a:txBody>
                  <a:tcPr anchor="ctr"/>
                </a:tc>
                <a:tc>
                  <a:txBody>
                    <a:bodyPr/>
                    <a:lstStyle/>
                    <a:p>
                      <a:r>
                        <a:rPr lang="en-US" altLang="zh-CN" sz="1400" dirty="0"/>
                        <a:t>7.81473</a:t>
                      </a:r>
                      <a:endParaRPr lang="zh-CN" altLang="en-US" sz="1400" dirty="0"/>
                    </a:p>
                  </a:txBody>
                  <a:tcPr anchor="ctr"/>
                </a:tc>
                <a:tc>
                  <a:txBody>
                    <a:bodyPr/>
                    <a:lstStyle/>
                    <a:p>
                      <a:r>
                        <a:rPr lang="en-US" altLang="zh-CN" sz="1400" dirty="0"/>
                        <a:t>9.34840</a:t>
                      </a:r>
                      <a:endParaRPr lang="zh-CN" altLang="en-US" sz="1400" dirty="0"/>
                    </a:p>
                  </a:txBody>
                  <a:tcPr anchor="ctr"/>
                </a:tc>
                <a:tc>
                  <a:txBody>
                    <a:bodyPr/>
                    <a:lstStyle/>
                    <a:p>
                      <a:r>
                        <a:rPr lang="en-US" altLang="zh-CN" sz="1400" dirty="0"/>
                        <a:t>11.34487</a:t>
                      </a:r>
                      <a:endParaRPr lang="zh-CN" altLang="en-US" sz="1400" dirty="0"/>
                    </a:p>
                  </a:txBody>
                  <a:tcPr anchor="ctr"/>
                </a:tc>
                <a:extLst>
                  <a:ext uri="{0D108BD9-81ED-4DB2-BD59-A6C34878D82A}">
                    <a16:rowId xmlns="" xmlns:a16="http://schemas.microsoft.com/office/drawing/2014/main" val="10004"/>
                  </a:ext>
                </a:extLst>
              </a:tr>
              <a:tr h="608115">
                <a:tc>
                  <a:txBody>
                    <a:bodyPr/>
                    <a:lstStyle/>
                    <a:p>
                      <a:r>
                        <a:rPr lang="en-US" altLang="zh-CN" sz="1400" dirty="0"/>
                        <a:t>     4</a:t>
                      </a:r>
                      <a:endParaRPr lang="zh-CN" altLang="en-US" sz="1400" dirty="0"/>
                    </a:p>
                  </a:txBody>
                  <a:tcPr anchor="ctr"/>
                </a:tc>
                <a:tc>
                  <a:txBody>
                    <a:bodyPr/>
                    <a:lstStyle/>
                    <a:p>
                      <a:r>
                        <a:rPr lang="en-US" altLang="zh-CN" sz="1400" dirty="0"/>
                        <a:t>0.28711</a:t>
                      </a:r>
                      <a:endParaRPr lang="zh-CN" altLang="en-US" sz="1400" dirty="0"/>
                    </a:p>
                  </a:txBody>
                  <a:tcPr anchor="ctr"/>
                </a:tc>
                <a:tc>
                  <a:txBody>
                    <a:bodyPr/>
                    <a:lstStyle/>
                    <a:p>
                      <a:r>
                        <a:rPr lang="en-US" altLang="zh-CN" sz="1400" dirty="0"/>
                        <a:t>1.06362</a:t>
                      </a:r>
                      <a:endParaRPr lang="zh-CN" altLang="en-US" sz="1400" dirty="0"/>
                    </a:p>
                  </a:txBody>
                  <a:tcPr anchor="ctr"/>
                </a:tc>
                <a:tc>
                  <a:txBody>
                    <a:bodyPr/>
                    <a:lstStyle/>
                    <a:p>
                      <a:r>
                        <a:rPr lang="en-US" altLang="zh-CN" sz="1400" dirty="0"/>
                        <a:t>1.92256</a:t>
                      </a:r>
                      <a:endParaRPr lang="zh-CN" altLang="en-US" sz="1400" dirty="0"/>
                    </a:p>
                  </a:txBody>
                  <a:tcPr anchor="ctr"/>
                </a:tc>
                <a:tc>
                  <a:txBody>
                    <a:bodyPr/>
                    <a:lstStyle/>
                    <a:p>
                      <a:r>
                        <a:rPr lang="en-US" altLang="zh-CN" sz="1400" dirty="0"/>
                        <a:t>3.35669</a:t>
                      </a:r>
                      <a:endParaRPr lang="zh-CN" altLang="en-US" sz="1400" dirty="0"/>
                    </a:p>
                  </a:txBody>
                  <a:tcPr anchor="ctr"/>
                </a:tc>
                <a:tc>
                  <a:txBody>
                    <a:bodyPr/>
                    <a:lstStyle/>
                    <a:p>
                      <a:r>
                        <a:rPr lang="en-US" altLang="zh-CN" sz="1400" dirty="0"/>
                        <a:t>5.38527</a:t>
                      </a:r>
                      <a:endParaRPr lang="zh-CN" altLang="en-US" sz="1400" dirty="0"/>
                    </a:p>
                  </a:txBody>
                  <a:tcPr anchor="ctr"/>
                </a:tc>
                <a:tc>
                  <a:txBody>
                    <a:bodyPr/>
                    <a:lstStyle/>
                    <a:p>
                      <a:r>
                        <a:rPr lang="en-US" altLang="zh-CN" sz="1400" dirty="0"/>
                        <a:t>7.77944</a:t>
                      </a:r>
                      <a:endParaRPr lang="zh-CN" altLang="en-US" sz="1400" dirty="0"/>
                    </a:p>
                  </a:txBody>
                  <a:tcPr anchor="ctr"/>
                </a:tc>
                <a:tc>
                  <a:txBody>
                    <a:bodyPr/>
                    <a:lstStyle/>
                    <a:p>
                      <a:r>
                        <a:rPr lang="en-US" altLang="zh-CN" sz="1400" dirty="0"/>
                        <a:t>9.48773</a:t>
                      </a:r>
                      <a:endParaRPr lang="zh-CN" altLang="en-US" sz="1400" dirty="0"/>
                    </a:p>
                  </a:txBody>
                  <a:tcPr anchor="ctr"/>
                </a:tc>
                <a:tc>
                  <a:txBody>
                    <a:bodyPr/>
                    <a:lstStyle/>
                    <a:p>
                      <a:r>
                        <a:rPr lang="en-US" altLang="zh-CN" sz="1400" dirty="0"/>
                        <a:t>11.14329</a:t>
                      </a:r>
                      <a:endParaRPr lang="zh-CN" altLang="en-US" sz="1400" dirty="0"/>
                    </a:p>
                  </a:txBody>
                  <a:tcPr anchor="ctr"/>
                </a:tc>
                <a:tc>
                  <a:txBody>
                    <a:bodyPr/>
                    <a:lstStyle/>
                    <a:p>
                      <a:r>
                        <a:rPr lang="en-US" altLang="zh-CN" sz="1400" dirty="0"/>
                        <a:t>13.27670</a:t>
                      </a:r>
                      <a:endParaRPr lang="zh-CN" altLang="en-US" sz="1400" dirty="0"/>
                    </a:p>
                  </a:txBody>
                  <a:tcPr anchor="ctr"/>
                </a:tc>
                <a:extLst>
                  <a:ext uri="{0D108BD9-81ED-4DB2-BD59-A6C34878D82A}">
                    <a16:rowId xmlns="" xmlns:a16="http://schemas.microsoft.com/office/drawing/2014/main" val="10005"/>
                  </a:ext>
                </a:extLst>
              </a:tr>
              <a:tr h="851338">
                <a:tc>
                  <a:txBody>
                    <a:bodyPr/>
                    <a:lstStyle/>
                    <a:p>
                      <a:r>
                        <a:rPr lang="en-US" altLang="zh-CN" sz="1400" dirty="0"/>
                        <a:t>      5</a:t>
                      </a:r>
                      <a:endParaRPr lang="zh-CN" altLang="en-US" sz="1400" dirty="0"/>
                    </a:p>
                  </a:txBody>
                  <a:tcPr anchor="ctr"/>
                </a:tc>
                <a:tc>
                  <a:txBody>
                    <a:bodyPr/>
                    <a:lstStyle/>
                    <a:p>
                      <a:r>
                        <a:rPr lang="en-US" altLang="zh-CN" sz="1400" dirty="0"/>
                        <a:t>0.55430</a:t>
                      </a:r>
                      <a:endParaRPr lang="zh-CN" altLang="en-US" sz="1400" dirty="0"/>
                    </a:p>
                  </a:txBody>
                  <a:tcPr anchor="ctr"/>
                </a:tc>
                <a:tc>
                  <a:txBody>
                    <a:bodyPr/>
                    <a:lstStyle/>
                    <a:p>
                      <a:r>
                        <a:rPr lang="en-US" altLang="zh-CN" sz="1400" dirty="0"/>
                        <a:t>1.61031</a:t>
                      </a:r>
                      <a:endParaRPr lang="zh-CN" altLang="en-US" sz="1400" dirty="0"/>
                    </a:p>
                  </a:txBody>
                  <a:tcPr anchor="ctr"/>
                </a:tc>
                <a:tc>
                  <a:txBody>
                    <a:bodyPr/>
                    <a:lstStyle/>
                    <a:p>
                      <a:r>
                        <a:rPr lang="en-US" altLang="zh-CN" sz="1400" dirty="0"/>
                        <a:t>2.67460</a:t>
                      </a:r>
                      <a:endParaRPr lang="zh-CN" altLang="en-US" sz="1400" dirty="0"/>
                    </a:p>
                  </a:txBody>
                  <a:tcPr anchor="ctr"/>
                </a:tc>
                <a:tc>
                  <a:txBody>
                    <a:bodyPr/>
                    <a:lstStyle/>
                    <a:p>
                      <a:r>
                        <a:rPr lang="en-US" altLang="zh-CN" sz="1400" dirty="0"/>
                        <a:t>4.35146</a:t>
                      </a:r>
                      <a:endParaRPr lang="zh-CN" altLang="en-US" sz="1400" dirty="0"/>
                    </a:p>
                  </a:txBody>
                  <a:tcPr anchor="ctr"/>
                </a:tc>
                <a:tc>
                  <a:txBody>
                    <a:bodyPr/>
                    <a:lstStyle/>
                    <a:p>
                      <a:r>
                        <a:rPr lang="en-US" altLang="zh-CN" sz="1400" dirty="0"/>
                        <a:t>6.62568</a:t>
                      </a:r>
                      <a:endParaRPr lang="zh-CN" altLang="en-US" sz="1400" dirty="0"/>
                    </a:p>
                  </a:txBody>
                  <a:tcPr anchor="ctr"/>
                </a:tc>
                <a:tc>
                  <a:txBody>
                    <a:bodyPr/>
                    <a:lstStyle/>
                    <a:p>
                      <a:r>
                        <a:rPr lang="en-US" altLang="zh-CN" sz="1400" dirty="0"/>
                        <a:t>9.23636</a:t>
                      </a:r>
                      <a:endParaRPr lang="zh-CN" altLang="en-US" sz="1400" dirty="0"/>
                    </a:p>
                  </a:txBody>
                  <a:tcPr anchor="ctr"/>
                </a:tc>
                <a:tc>
                  <a:txBody>
                    <a:bodyPr/>
                    <a:lstStyle/>
                    <a:p>
                      <a:r>
                        <a:rPr lang="en-US" altLang="zh-CN" sz="1400" dirty="0"/>
                        <a:t>11.07050</a:t>
                      </a:r>
                      <a:endParaRPr lang="zh-CN" altLang="en-US" sz="1400" dirty="0"/>
                    </a:p>
                  </a:txBody>
                  <a:tcPr anchor="ctr"/>
                </a:tc>
                <a:tc>
                  <a:txBody>
                    <a:bodyPr/>
                    <a:lstStyle/>
                    <a:p>
                      <a:r>
                        <a:rPr lang="en-US" altLang="zh-CN" sz="1400" dirty="0"/>
                        <a:t>12.83250</a:t>
                      </a:r>
                      <a:endParaRPr lang="zh-CN" altLang="en-US" sz="1400" dirty="0"/>
                    </a:p>
                  </a:txBody>
                  <a:tcPr anchor="ctr"/>
                </a:tc>
                <a:tc>
                  <a:txBody>
                    <a:bodyPr/>
                    <a:lstStyle/>
                    <a:p>
                      <a:r>
                        <a:rPr lang="en-US" altLang="zh-CN" sz="1400" dirty="0"/>
                        <a:t>15.08627</a:t>
                      </a:r>
                      <a:endParaRPr lang="zh-CN" altLang="en-US" sz="1400" dirty="0"/>
                    </a:p>
                  </a:txBody>
                  <a:tcPr anchor="ctr"/>
                </a:tc>
                <a:extLst>
                  <a:ext uri="{0D108BD9-81ED-4DB2-BD59-A6C34878D82A}">
                    <a16:rowId xmlns="" xmlns:a16="http://schemas.microsoft.com/office/drawing/2014/main" val="10006"/>
                  </a:ext>
                </a:extLst>
              </a:tr>
            </a:tbl>
          </a:graphicData>
        </a:graphic>
      </p:graphicFrame>
      <p:cxnSp>
        <p:nvCxnSpPr>
          <p:cNvPr id="7" name="直接连接符 6"/>
          <p:cNvCxnSpPr/>
          <p:nvPr/>
        </p:nvCxnSpPr>
        <p:spPr>
          <a:xfrm>
            <a:off x="1703512" y="1803242"/>
            <a:ext cx="864096" cy="7920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80387" y="1829954"/>
            <a:ext cx="288032" cy="369332"/>
          </a:xfrm>
          <a:prstGeom prst="rect">
            <a:avLst/>
          </a:prstGeom>
          <a:noFill/>
        </p:spPr>
        <p:txBody>
          <a:bodyPr wrap="square" rtlCol="0">
            <a:spAutoFit/>
          </a:bodyPr>
          <a:lstStyle/>
          <a:p>
            <a:r>
              <a:rPr lang="en-US" altLang="zh-CN" dirty="0">
                <a:solidFill>
                  <a:prstClr val="black"/>
                </a:solidFill>
                <a:latin typeface="Calibri"/>
                <a:ea typeface="宋体" panose="02010600030101010101" pitchFamily="2" charset="-122"/>
              </a:rPr>
              <a:t>P</a:t>
            </a:r>
            <a:endParaRPr lang="zh-CN" altLang="en-US" dirty="0">
              <a:solidFill>
                <a:prstClr val="black"/>
              </a:solidFill>
              <a:latin typeface="Calibri"/>
              <a:ea typeface="宋体" panose="02010600030101010101" pitchFamily="2" charset="-122"/>
            </a:endParaRPr>
          </a:p>
        </p:txBody>
      </p:sp>
      <p:sp>
        <p:nvSpPr>
          <p:cNvPr id="14" name="TextBox 13"/>
          <p:cNvSpPr txBox="1"/>
          <p:nvPr/>
        </p:nvSpPr>
        <p:spPr>
          <a:xfrm>
            <a:off x="1741442" y="2159162"/>
            <a:ext cx="432048" cy="369332"/>
          </a:xfrm>
          <a:prstGeom prst="rect">
            <a:avLst/>
          </a:prstGeom>
          <a:noFill/>
        </p:spPr>
        <p:txBody>
          <a:bodyPr wrap="square" rtlCol="0">
            <a:spAutoFit/>
          </a:bodyPr>
          <a:lstStyle/>
          <a:p>
            <a:r>
              <a:rPr lang="en-US" altLang="zh-CN" dirty="0">
                <a:solidFill>
                  <a:prstClr val="black"/>
                </a:solidFill>
                <a:latin typeface="Calibri"/>
                <a:ea typeface="宋体" panose="02010600030101010101" pitchFamily="2" charset="-122"/>
              </a:rPr>
              <a:t>n</a:t>
            </a:r>
            <a:endParaRPr lang="zh-CN" altLang="en-US"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7061531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标题 1"/>
          <p:cNvSpPr>
            <a:spLocks noGrp="1"/>
          </p:cNvSpPr>
          <p:nvPr>
            <p:ph type="title"/>
          </p:nvPr>
        </p:nvSpPr>
        <p:spPr>
          <a:xfrm>
            <a:off x="1991544" y="692696"/>
            <a:ext cx="8229600" cy="1143000"/>
          </a:xfrm>
        </p:spPr>
        <p:txBody>
          <a:bodyPr>
            <a:normAutofit/>
          </a:bodyPr>
          <a:lstStyle/>
          <a:p>
            <a:r>
              <a:rPr lang="en-US" altLang="zh-CN" b="1" dirty="0">
                <a:latin typeface="华文仿宋" pitchFamily="2" charset="-122"/>
                <a:ea typeface="华文仿宋" pitchFamily="2" charset="-122"/>
              </a:rPr>
              <a:t>12.4.6</a:t>
            </a:r>
            <a:r>
              <a:rPr lang="zh-CN" altLang="en-US" b="1" dirty="0">
                <a:latin typeface="华文仿宋" pitchFamily="2" charset="-122"/>
                <a:ea typeface="华文仿宋" pitchFamily="2" charset="-122"/>
              </a:rPr>
              <a:t>转座的表观遗传调控</a:t>
            </a:r>
          </a:p>
        </p:txBody>
      </p:sp>
      <p:sp>
        <p:nvSpPr>
          <p:cNvPr id="1048592" name="内容占位符 2"/>
          <p:cNvSpPr>
            <a:spLocks noGrp="1"/>
          </p:cNvSpPr>
          <p:nvPr>
            <p:ph idx="1"/>
          </p:nvPr>
        </p:nvSpPr>
        <p:spPr>
          <a:xfrm>
            <a:off x="1981200" y="2060849"/>
            <a:ext cx="8229600" cy="4065315"/>
          </a:xfrm>
        </p:spPr>
        <p:txBody>
          <a:bodyPr>
            <a:normAutofit fontScale="92500"/>
          </a:bodyPr>
          <a:lstStyle/>
          <a:p>
            <a:r>
              <a:rPr lang="zh-CN" altLang="en-US" dirty="0">
                <a:latin typeface="华文仿宋" pitchFamily="2" charset="-122"/>
                <a:ea typeface="华文仿宋" pitchFamily="2" charset="-122"/>
              </a:rPr>
              <a:t>事实上，许多基因组中的转座元件是沉默的；</a:t>
            </a:r>
            <a:endParaRPr lang="en-US" altLang="zh-CN" dirty="0">
              <a:latin typeface="华文仿宋" pitchFamily="2" charset="-122"/>
              <a:ea typeface="华文仿宋" pitchFamily="2" charset="-122"/>
            </a:endParaRPr>
          </a:p>
          <a:p>
            <a:r>
              <a:rPr lang="zh-CN" altLang="en-US" dirty="0">
                <a:latin typeface="华文仿宋" pitchFamily="2" charset="-122"/>
                <a:ea typeface="华文仿宋" pitchFamily="2" charset="-122"/>
              </a:rPr>
              <a:t>在长期与转座子共生过程中，基因组也相应地进化出了一套严密调控机制来抵御转座子可能造成突变的移动；</a:t>
            </a:r>
            <a:endParaRPr lang="en-US" altLang="zh-CN" dirty="0">
              <a:latin typeface="华文仿宋" pitchFamily="2" charset="-122"/>
              <a:ea typeface="华文仿宋" pitchFamily="2" charset="-122"/>
            </a:endParaRPr>
          </a:p>
          <a:p>
            <a:r>
              <a:rPr lang="zh-CN" altLang="en-US" dirty="0">
                <a:latin typeface="华文仿宋" pitchFamily="2" charset="-122"/>
                <a:ea typeface="华文仿宋" pitchFamily="2" charset="-122"/>
              </a:rPr>
              <a:t>表观遗传调节机制如甲基化，异染色质化及</a:t>
            </a:r>
            <a:r>
              <a:rPr lang="en-US" altLang="zh-CN" dirty="0">
                <a:latin typeface="华文仿宋" pitchFamily="2" charset="-122"/>
                <a:ea typeface="华文仿宋" pitchFamily="2" charset="-122"/>
              </a:rPr>
              <a:t>RNA</a:t>
            </a:r>
            <a:r>
              <a:rPr lang="zh-CN" altLang="en-US" dirty="0">
                <a:latin typeface="华文仿宋" pitchFamily="2" charset="-122"/>
                <a:ea typeface="华文仿宋" pitchFamily="2" charset="-122"/>
              </a:rPr>
              <a:t>干扰（</a:t>
            </a:r>
            <a:r>
              <a:rPr lang="en-US" altLang="zh-CN" dirty="0" err="1">
                <a:latin typeface="华文仿宋" pitchFamily="2" charset="-122"/>
                <a:ea typeface="华文仿宋" pitchFamily="2" charset="-122"/>
              </a:rPr>
              <a:t>RNAi</a:t>
            </a:r>
            <a:r>
              <a:rPr lang="zh-CN" altLang="en-US" dirty="0">
                <a:latin typeface="华文仿宋" pitchFamily="2" charset="-122"/>
                <a:ea typeface="华文仿宋" pitchFamily="2" charset="-122"/>
              </a:rPr>
              <a:t>）都是控制转座子过度移动的防卫手段。表观遗传调节机制在转座子表达的调控中起着重要作用</a:t>
            </a:r>
          </a:p>
        </p:txBody>
      </p:sp>
      <p:sp>
        <p:nvSpPr>
          <p:cNvPr id="1048593" name="TextBox 3"/>
          <p:cNvSpPr txBox="1"/>
          <p:nvPr/>
        </p:nvSpPr>
        <p:spPr>
          <a:xfrm>
            <a:off x="1524001" y="35332"/>
            <a:ext cx="9058261" cy="369332"/>
          </a:xfrm>
          <a:prstGeom prst="rect">
            <a:avLst/>
          </a:prstGeom>
          <a:noFill/>
        </p:spPr>
        <p:txBody>
          <a:bodyPr wrap="square" rtlCol="0">
            <a:spAutoFit/>
          </a:bodyPr>
          <a:lstStyle/>
          <a:p>
            <a:pPr algn="r"/>
            <a:r>
              <a:rPr lang="en-US" altLang="zh-CN" dirty="0"/>
              <a:t>201730151007</a:t>
            </a:r>
            <a:r>
              <a:rPr lang="zh-CN" altLang="en-US" dirty="0"/>
              <a:t>石灯芬  </a:t>
            </a:r>
            <a:r>
              <a:rPr lang="en-US" altLang="zh-CN" dirty="0"/>
              <a:t>12.4.5——12.5</a:t>
            </a: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标题 1"/>
          <p:cNvSpPr>
            <a:spLocks noGrp="1"/>
          </p:cNvSpPr>
          <p:nvPr>
            <p:ph type="title"/>
          </p:nvPr>
        </p:nvSpPr>
        <p:spPr>
          <a:xfrm>
            <a:off x="1991544" y="692696"/>
            <a:ext cx="8229600" cy="1143000"/>
          </a:xfrm>
        </p:spPr>
        <p:txBody>
          <a:bodyPr>
            <a:normAutofit/>
          </a:bodyPr>
          <a:lstStyle/>
          <a:p>
            <a:r>
              <a:rPr lang="en-US" altLang="zh-CN" b="1" dirty="0">
                <a:latin typeface="华文仿宋" pitchFamily="2" charset="-122"/>
                <a:ea typeface="华文仿宋" pitchFamily="2" charset="-122"/>
              </a:rPr>
              <a:t>12.4.7</a:t>
            </a:r>
            <a:r>
              <a:rPr lang="zh-CN" altLang="en-US" b="1" dirty="0">
                <a:latin typeface="华文仿宋" pitchFamily="2" charset="-122"/>
                <a:ea typeface="华文仿宋" pitchFamily="2" charset="-122"/>
              </a:rPr>
              <a:t>转座子的利用</a:t>
            </a:r>
          </a:p>
        </p:txBody>
      </p:sp>
      <p:sp>
        <p:nvSpPr>
          <p:cNvPr id="1048595" name="内容占位符 2"/>
          <p:cNvSpPr>
            <a:spLocks noGrp="1"/>
          </p:cNvSpPr>
          <p:nvPr>
            <p:ph idx="1"/>
          </p:nvPr>
        </p:nvSpPr>
        <p:spPr>
          <a:xfrm>
            <a:off x="1981200" y="2060849"/>
            <a:ext cx="8229600" cy="4065315"/>
          </a:xfrm>
        </p:spPr>
        <p:txBody>
          <a:bodyPr>
            <a:normAutofit/>
          </a:bodyPr>
          <a:lstStyle/>
          <a:p>
            <a:r>
              <a:rPr lang="zh-CN" altLang="en-US" dirty="0">
                <a:latin typeface="华文仿宋" pitchFamily="2" charset="-122"/>
                <a:ea typeface="华文仿宋" pitchFamily="2" charset="-122"/>
              </a:rPr>
              <a:t>转基因载体等；</a:t>
            </a:r>
            <a:endParaRPr lang="en-US" altLang="zh-CN" dirty="0">
              <a:latin typeface="华文仿宋" pitchFamily="2" charset="-122"/>
              <a:ea typeface="华文仿宋" pitchFamily="2" charset="-122"/>
            </a:endParaRPr>
          </a:p>
          <a:p>
            <a:r>
              <a:rPr lang="zh-CN" altLang="en-US" dirty="0">
                <a:latin typeface="华文仿宋" pitchFamily="2" charset="-122"/>
                <a:ea typeface="华文仿宋" pitchFamily="2" charset="-122"/>
              </a:rPr>
              <a:t>转座子标签发</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以转座子为探针，与目标变异个体的</a:t>
            </a:r>
            <a:r>
              <a:rPr lang="en-US" altLang="zh-CN" dirty="0">
                <a:latin typeface="华文仿宋" pitchFamily="2" charset="-122"/>
                <a:ea typeface="华文仿宋" pitchFamily="2" charset="-122"/>
              </a:rPr>
              <a:t>DNA</a:t>
            </a:r>
            <a:r>
              <a:rPr lang="zh-CN" altLang="en-US" dirty="0">
                <a:latin typeface="华文仿宋" pitchFamily="2" charset="-122"/>
                <a:ea typeface="华文仿宋" pitchFamily="2" charset="-122"/>
              </a:rPr>
              <a:t>杂交，筛选导致靶变异的邻接基因。</a:t>
            </a:r>
            <a:endParaRPr lang="en-US" altLang="zh-CN" dirty="0">
              <a:latin typeface="华文仿宋" pitchFamily="2" charset="-122"/>
              <a:ea typeface="华文仿宋" pitchFamily="2" charset="-122"/>
            </a:endParaRPr>
          </a:p>
        </p:txBody>
      </p:sp>
      <p:sp>
        <p:nvSpPr>
          <p:cNvPr id="1048596" name="TextBox 3"/>
          <p:cNvSpPr txBox="1"/>
          <p:nvPr/>
        </p:nvSpPr>
        <p:spPr>
          <a:xfrm>
            <a:off x="1524000" y="35332"/>
            <a:ext cx="9192580" cy="369332"/>
          </a:xfrm>
          <a:prstGeom prst="rect">
            <a:avLst/>
          </a:prstGeom>
          <a:noFill/>
        </p:spPr>
        <p:txBody>
          <a:bodyPr wrap="square" rtlCol="0">
            <a:spAutoFit/>
          </a:bodyPr>
          <a:lstStyle/>
          <a:p>
            <a:pPr algn="r"/>
            <a:r>
              <a:rPr lang="en-US" altLang="zh-CN" dirty="0"/>
              <a:t>201730151007</a:t>
            </a:r>
            <a:r>
              <a:rPr lang="zh-CN" altLang="en-US" dirty="0"/>
              <a:t>石灯芬  </a:t>
            </a:r>
            <a:r>
              <a:rPr lang="en-US" altLang="zh-CN" dirty="0"/>
              <a:t>12.4.5——12.5</a:t>
            </a: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内容占位符 4"/>
          <p:cNvPicPr>
            <a:picLocks noGrp="1" noChangeAspect="1"/>
          </p:cNvPicPr>
          <p:nvPr>
            <p:ph idx="1"/>
          </p:nvPr>
        </p:nvPicPr>
        <p:blipFill>
          <a:blip r:embed="rId2"/>
          <a:stretch>
            <a:fillRect/>
          </a:stretch>
        </p:blipFill>
        <p:spPr>
          <a:xfrm>
            <a:off x="1847528" y="1268760"/>
            <a:ext cx="8424936" cy="5400600"/>
          </a:xfrm>
        </p:spPr>
      </p:pic>
      <p:sp>
        <p:nvSpPr>
          <p:cNvPr id="1048597" name="标题 1"/>
          <p:cNvSpPr>
            <a:spLocks noGrp="1"/>
          </p:cNvSpPr>
          <p:nvPr>
            <p:ph type="title"/>
          </p:nvPr>
        </p:nvSpPr>
        <p:spPr>
          <a:xfrm>
            <a:off x="1775520" y="410989"/>
            <a:ext cx="8229600" cy="1143000"/>
          </a:xfrm>
        </p:spPr>
        <p:txBody>
          <a:bodyPr>
            <a:normAutofit fontScale="90000"/>
          </a:bodyPr>
          <a:lstStyle/>
          <a:p>
            <a:r>
              <a:rPr lang="en-US" altLang="zh-CN" b="1" dirty="0">
                <a:latin typeface="华文仿宋" pitchFamily="2" charset="-122"/>
                <a:ea typeface="华文仿宋" pitchFamily="2" charset="-122"/>
              </a:rPr>
              <a:t>12.5</a:t>
            </a:r>
            <a:r>
              <a:rPr lang="zh-CN" altLang="en-US" b="1" dirty="0">
                <a:latin typeface="华文仿宋" pitchFamily="2" charset="-122"/>
                <a:ea typeface="华文仿宋" pitchFamily="2" charset="-122"/>
              </a:rPr>
              <a:t>遗传重组的应用</a:t>
            </a:r>
            <a:r>
              <a:rPr lang="en-US" altLang="zh-CN" b="1" dirty="0">
                <a:latin typeface="华文仿宋" pitchFamily="2" charset="-122"/>
                <a:ea typeface="华文仿宋" pitchFamily="2" charset="-122"/>
              </a:rPr>
              <a:t>——</a:t>
            </a:r>
            <a:r>
              <a:rPr lang="zh-CN" altLang="en-US" b="1" dirty="0">
                <a:latin typeface="华文仿宋" pitchFamily="2" charset="-122"/>
                <a:ea typeface="华文仿宋" pitchFamily="2" charset="-122"/>
              </a:rPr>
              <a:t>基因工程</a:t>
            </a:r>
          </a:p>
        </p:txBody>
      </p:sp>
      <p:sp>
        <p:nvSpPr>
          <p:cNvPr id="1048598" name="TextBox 3"/>
          <p:cNvSpPr txBox="1"/>
          <p:nvPr/>
        </p:nvSpPr>
        <p:spPr>
          <a:xfrm>
            <a:off x="1524000" y="35332"/>
            <a:ext cx="9069106" cy="369332"/>
          </a:xfrm>
          <a:prstGeom prst="rect">
            <a:avLst/>
          </a:prstGeom>
          <a:noFill/>
        </p:spPr>
        <p:txBody>
          <a:bodyPr wrap="square" rtlCol="0">
            <a:spAutoFit/>
          </a:bodyPr>
          <a:lstStyle/>
          <a:p>
            <a:pPr algn="r"/>
            <a:r>
              <a:rPr lang="en-US" altLang="zh-CN" dirty="0"/>
              <a:t>201730151007</a:t>
            </a:r>
            <a:r>
              <a:rPr lang="zh-CN" altLang="en-US" dirty="0"/>
              <a:t>石灯芬  </a:t>
            </a:r>
            <a:r>
              <a:rPr lang="en-US" altLang="zh-CN" dirty="0"/>
              <a:t>12.4.5——12.5</a:t>
            </a: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标题 3073"/>
          <p:cNvSpPr>
            <a:spLocks noGrp="1" noChangeArrowheads="1"/>
          </p:cNvSpPr>
          <p:nvPr>
            <p:ph type="ctrTitle"/>
          </p:nvPr>
        </p:nvSpPr>
        <p:spPr>
          <a:xfrm>
            <a:off x="914400" y="2130426"/>
            <a:ext cx="10363200" cy="1470025"/>
          </a:xfrm>
        </p:spPr>
        <p:txBody>
          <a:bodyPr anchor="ctr"/>
          <a:lstStyle/>
          <a:p>
            <a:r>
              <a:rPr lang="en-US" altLang="zh-CN" sz="4400" smtClean="0"/>
              <a:t>13.1~13.2.2</a:t>
            </a:r>
          </a:p>
        </p:txBody>
      </p:sp>
      <p:sp>
        <p:nvSpPr>
          <p:cNvPr id="2050" name="副标题 3074"/>
          <p:cNvSpPr>
            <a:spLocks noGrp="1" noChangeArrowheads="1"/>
          </p:cNvSpPr>
          <p:nvPr>
            <p:ph type="subTitle" idx="1"/>
          </p:nvPr>
        </p:nvSpPr>
        <p:spPr>
          <a:xfrm>
            <a:off x="1828800" y="3886200"/>
            <a:ext cx="8534400" cy="1752600"/>
          </a:xfrm>
        </p:spPr>
        <p:txBody>
          <a:bodyPr/>
          <a:lstStyle/>
          <a:p>
            <a:r>
              <a:rPr lang="zh-CN" altLang="zh-CN" sz="3200" smtClean="0"/>
              <a:t>基因组水平上的遗传</a:t>
            </a:r>
          </a:p>
        </p:txBody>
      </p:sp>
    </p:spTree>
    <p:extLst>
      <p:ext uri="{BB962C8B-B14F-4D97-AF65-F5344CB8AC3E}">
        <p14:creationId xmlns:p14="http://schemas.microsoft.com/office/powerpoint/2010/main" val="37031663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1"/>
          <p:cNvSpPr>
            <a:spLocks noGrp="1" noChangeArrowheads="1"/>
          </p:cNvSpPr>
          <p:nvPr>
            <p:ph type="title"/>
          </p:nvPr>
        </p:nvSpPr>
        <p:spPr/>
        <p:txBody>
          <a:bodyPr>
            <a:normAutofit fontScale="90000"/>
          </a:bodyPr>
          <a:lstStyle/>
          <a:p>
            <a:r>
              <a:rPr lang="zh-CN" altLang="en-US" smtClean="0"/>
              <a:t/>
            </a:r>
            <a:br>
              <a:rPr lang="zh-CN" altLang="en-US" smtClean="0"/>
            </a:br>
            <a:r>
              <a:rPr lang="en-US" altLang="zh-CN" smtClean="0"/>
              <a:t>13.1</a:t>
            </a:r>
            <a:r>
              <a:rPr lang="zh-CN" altLang="en-US" smtClean="0"/>
              <a:t>基因组及基因组学</a:t>
            </a:r>
          </a:p>
        </p:txBody>
      </p:sp>
      <p:sp>
        <p:nvSpPr>
          <p:cNvPr id="3074" name="内容占位符 2"/>
          <p:cNvSpPr>
            <a:spLocks noGrp="1" noChangeArrowheads="1"/>
          </p:cNvSpPr>
          <p:nvPr>
            <p:ph idx="1"/>
          </p:nvPr>
        </p:nvSpPr>
        <p:spPr/>
        <p:txBody>
          <a:bodyPr/>
          <a:lstStyle/>
          <a:p>
            <a:pPr marL="0" indent="0">
              <a:buFontTx/>
              <a:buNone/>
            </a:pPr>
            <a:r>
              <a:rPr lang="en-US" altLang="zh-CN" smtClean="0"/>
              <a:t>1.</a:t>
            </a:r>
            <a:r>
              <a:rPr lang="zh-CN" altLang="en-US" smtClean="0"/>
              <a:t>基因组：细胞或生物体的全套遗传物质</a:t>
            </a:r>
          </a:p>
          <a:p>
            <a:pPr marL="0" indent="0">
              <a:buFontTx/>
              <a:buNone/>
            </a:pPr>
            <a:r>
              <a:rPr lang="en-US" altLang="zh-CN" smtClean="0"/>
              <a:t>2.C</a:t>
            </a:r>
            <a:r>
              <a:rPr lang="zh-CN" altLang="en-US" smtClean="0"/>
              <a:t>值：单倍体染色体</a:t>
            </a:r>
            <a:r>
              <a:rPr lang="en-US" altLang="zh-CN" smtClean="0"/>
              <a:t>DNA</a:t>
            </a:r>
            <a:r>
              <a:rPr lang="zh-CN" altLang="en-US" smtClean="0"/>
              <a:t>总量</a:t>
            </a:r>
          </a:p>
          <a:p>
            <a:pPr marL="0" indent="0">
              <a:buFontTx/>
              <a:buNone/>
            </a:pPr>
            <a:r>
              <a:rPr lang="en-US" altLang="zh-CN" smtClean="0"/>
              <a:t>3.C</a:t>
            </a:r>
            <a:r>
              <a:rPr lang="zh-CN" altLang="en-US" smtClean="0"/>
              <a:t>值悖理：</a:t>
            </a:r>
            <a:r>
              <a:rPr lang="en-US" altLang="zh-CN" smtClean="0"/>
              <a:t>C</a:t>
            </a:r>
            <a:r>
              <a:rPr lang="zh-CN" altLang="en-US" smtClean="0"/>
              <a:t>值与生物体进化复杂性之间没有严格对应关系</a:t>
            </a:r>
          </a:p>
        </p:txBody>
      </p:sp>
    </p:spTree>
    <p:extLst>
      <p:ext uri="{BB962C8B-B14F-4D97-AF65-F5344CB8AC3E}">
        <p14:creationId xmlns:p14="http://schemas.microsoft.com/office/powerpoint/2010/main" val="32403496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noChangeArrowheads="1"/>
          </p:cNvSpPr>
          <p:nvPr>
            <p:ph type="title"/>
          </p:nvPr>
        </p:nvSpPr>
        <p:spPr/>
        <p:txBody>
          <a:bodyPr/>
          <a:lstStyle/>
          <a:p>
            <a:r>
              <a:rPr lang="en-US" altLang="zh-CN" smtClean="0"/>
              <a:t>13.2</a:t>
            </a:r>
            <a:r>
              <a:rPr lang="zh-CN" altLang="en-US" smtClean="0"/>
              <a:t>基因组的序列组织</a:t>
            </a:r>
          </a:p>
        </p:txBody>
      </p:sp>
      <p:sp>
        <p:nvSpPr>
          <p:cNvPr id="4098" name="内容占位符 2"/>
          <p:cNvSpPr>
            <a:spLocks noGrp="1" noChangeArrowheads="1"/>
          </p:cNvSpPr>
          <p:nvPr>
            <p:ph idx="1"/>
          </p:nvPr>
        </p:nvSpPr>
        <p:spPr/>
        <p:txBody>
          <a:bodyPr/>
          <a:lstStyle/>
          <a:p>
            <a:r>
              <a:rPr lang="zh-CN" altLang="en-US" smtClean="0"/>
              <a:t>基因组的复杂性</a:t>
            </a:r>
            <a:r>
              <a:rPr lang="en-US" altLang="zh-CN" smtClean="0"/>
              <a:t>:</a:t>
            </a:r>
            <a:r>
              <a:rPr lang="zh-CN" altLang="zh-CN" smtClean="0"/>
              <a:t>真核</a:t>
            </a:r>
            <a:r>
              <a:rPr lang="en-US" altLang="zh-CN" smtClean="0"/>
              <a:t>DNA</a:t>
            </a:r>
            <a:r>
              <a:rPr lang="zh-CN" altLang="en-US" smtClean="0"/>
              <a:t>分为</a:t>
            </a:r>
          </a:p>
          <a:p>
            <a:r>
              <a:rPr lang="zh-CN" altLang="en-US" smtClean="0"/>
              <a:t>单一序列：基因组中只有一个或几个拷贝的</a:t>
            </a:r>
            <a:r>
              <a:rPr lang="en-US" altLang="zh-CN" smtClean="0"/>
              <a:t>DNA</a:t>
            </a:r>
            <a:r>
              <a:rPr lang="zh-CN" altLang="en-US" smtClean="0"/>
              <a:t>序列，</a:t>
            </a:r>
          </a:p>
          <a:p>
            <a:r>
              <a:rPr lang="zh-CN" altLang="en-US" smtClean="0"/>
              <a:t>中度重复序列：每个基因组中出现</a:t>
            </a:r>
            <a:r>
              <a:rPr lang="en-US" altLang="zh-CN" smtClean="0"/>
              <a:t>10</a:t>
            </a:r>
            <a:r>
              <a:rPr lang="zh-CN" altLang="en-US" smtClean="0"/>
              <a:t>至数万个拷贝的</a:t>
            </a:r>
            <a:r>
              <a:rPr lang="en-US" altLang="zh-CN" smtClean="0"/>
              <a:t>DNA </a:t>
            </a:r>
            <a:r>
              <a:rPr lang="zh-CN" altLang="en-US" smtClean="0"/>
              <a:t>序列，</a:t>
            </a:r>
          </a:p>
          <a:p>
            <a:r>
              <a:rPr lang="zh-CN" altLang="en-US" smtClean="0"/>
              <a:t>高度重复序列：基因组中出现大量拷贝的序列，可达一百万以上</a:t>
            </a:r>
          </a:p>
          <a:p>
            <a:endParaRPr lang="zh-CN" altLang="en-US" smtClean="0"/>
          </a:p>
        </p:txBody>
      </p:sp>
    </p:spTree>
    <p:extLst>
      <p:ext uri="{BB962C8B-B14F-4D97-AF65-F5344CB8AC3E}">
        <p14:creationId xmlns:p14="http://schemas.microsoft.com/office/powerpoint/2010/main" val="8000533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内容占位符 2"/>
          <p:cNvSpPr>
            <a:spLocks noGrp="1" noChangeArrowheads="1"/>
          </p:cNvSpPr>
          <p:nvPr>
            <p:ph idx="1"/>
          </p:nvPr>
        </p:nvSpPr>
        <p:spPr>
          <a:xfrm>
            <a:off x="609600" y="284163"/>
            <a:ext cx="10972800" cy="5842000"/>
          </a:xfrm>
        </p:spPr>
        <p:txBody>
          <a:bodyPr/>
          <a:lstStyle/>
          <a:p>
            <a:r>
              <a:rPr lang="zh-CN" altLang="en-US" smtClean="0"/>
              <a:t>基因家族：真核生物基因组中来源相同，结构相似功能相关的一组基因。</a:t>
            </a:r>
          </a:p>
          <a:p>
            <a:r>
              <a:rPr lang="zh-CN" altLang="en-US" smtClean="0"/>
              <a:t>包括</a:t>
            </a:r>
            <a:r>
              <a:rPr lang="en-US" altLang="zh-CN" smtClean="0"/>
              <a:t>1.</a:t>
            </a:r>
            <a:r>
              <a:rPr lang="zh-CN" altLang="en-US" smtClean="0"/>
              <a:t>成簇的基因家族：一个基因家族的各成员紧密成簇地排列在某一染色体上组成大段的串联重复基因单位，即为一个基因簇。</a:t>
            </a:r>
          </a:p>
          <a:p>
            <a:r>
              <a:rPr lang="en-US" altLang="zh-CN" smtClean="0"/>
              <a:t>2.</a:t>
            </a:r>
            <a:r>
              <a:rPr lang="zh-CN" altLang="en-US" smtClean="0"/>
              <a:t>散布的基因家族</a:t>
            </a:r>
          </a:p>
          <a:p>
            <a:endParaRPr lang="en-US" altLang="zh-CN" smtClean="0"/>
          </a:p>
        </p:txBody>
      </p:sp>
    </p:spTree>
    <p:extLst>
      <p:ext uri="{BB962C8B-B14F-4D97-AF65-F5344CB8AC3E}">
        <p14:creationId xmlns:p14="http://schemas.microsoft.com/office/powerpoint/2010/main" val="27190005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noChangeArrowheads="1"/>
          </p:cNvSpPr>
          <p:nvPr>
            <p:ph idx="1"/>
          </p:nvPr>
        </p:nvSpPr>
        <p:spPr>
          <a:xfrm>
            <a:off x="609600" y="412751"/>
            <a:ext cx="10972800" cy="5713413"/>
          </a:xfrm>
        </p:spPr>
        <p:txBody>
          <a:bodyPr/>
          <a:lstStyle/>
          <a:p>
            <a:r>
              <a:rPr lang="zh-CN" altLang="en-US" smtClean="0"/>
              <a:t>假基因：多基因家族中那些在结构和</a:t>
            </a:r>
            <a:r>
              <a:rPr lang="en-US" altLang="zh-CN" smtClean="0"/>
              <a:t>DNA</a:t>
            </a:r>
            <a:r>
              <a:rPr lang="zh-CN" altLang="en-US" smtClean="0"/>
              <a:t>序列功上与有功能的基因有相似性但并不产生具有功能的基因产物的成员。</a:t>
            </a:r>
          </a:p>
          <a:p>
            <a:r>
              <a:rPr lang="zh-CN" altLang="en-US" smtClean="0"/>
              <a:t>包括常规假基因：未加工的假基因，可具有内含子和调节元件。</a:t>
            </a:r>
          </a:p>
          <a:p>
            <a:r>
              <a:rPr lang="zh-CN" altLang="en-US" smtClean="0"/>
              <a:t>和反转录假基因：加工的假基因，通过对</a:t>
            </a:r>
            <a:r>
              <a:rPr lang="en-US" altLang="zh-CN" smtClean="0"/>
              <a:t>MRNA</a:t>
            </a:r>
            <a:r>
              <a:rPr lang="zh-CN" altLang="en-US" smtClean="0"/>
              <a:t>的随机整合而产生，经常是分散的</a:t>
            </a:r>
          </a:p>
          <a:p>
            <a:endParaRPr lang="zh-CN" altLang="en-US" smtClean="0"/>
          </a:p>
        </p:txBody>
      </p:sp>
    </p:spTree>
    <p:extLst>
      <p:ext uri="{BB962C8B-B14F-4D97-AF65-F5344CB8AC3E}">
        <p14:creationId xmlns:p14="http://schemas.microsoft.com/office/powerpoint/2010/main" val="35889356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9208" y="1152331"/>
            <a:ext cx="11199845" cy="4893906"/>
          </a:xfrm>
        </p:spPr>
        <p:txBody>
          <a:bodyPr>
            <a:normAutofit fontScale="47500" lnSpcReduction="20000"/>
          </a:bodyPr>
          <a:lstStyle/>
          <a:p>
            <a:r>
              <a:rPr lang="zh-CN" altLang="zh-CN" b="1" dirty="0"/>
              <a:t>基因组的序列组织</a:t>
            </a:r>
            <a:endParaRPr lang="zh-CN" altLang="zh-CN" sz="2800" dirty="0"/>
          </a:p>
          <a:p>
            <a:pPr lvl="0"/>
            <a:r>
              <a:rPr lang="zh-CN" altLang="zh-CN" dirty="0"/>
              <a:t>重复序列</a:t>
            </a:r>
            <a:r>
              <a:rPr lang="en-US" altLang="zh-CN" dirty="0"/>
              <a:t>DNA</a:t>
            </a:r>
            <a:endParaRPr lang="zh-CN" altLang="zh-CN" sz="2800" dirty="0"/>
          </a:p>
          <a:p>
            <a:pPr lvl="1"/>
            <a:r>
              <a:rPr lang="zh-CN" altLang="zh-CN" dirty="0"/>
              <a:t>概念：由特定大小序列，以特定拷贝数在空间上以特殊的方式所组成。</a:t>
            </a:r>
            <a:endParaRPr lang="zh-CN" altLang="zh-CN" sz="2400" dirty="0"/>
          </a:p>
          <a:p>
            <a:pPr lvl="1"/>
            <a:r>
              <a:rPr lang="zh-CN" altLang="zh-CN" dirty="0"/>
              <a:t>结构形式</a:t>
            </a:r>
            <a:endParaRPr lang="zh-CN" altLang="zh-CN" sz="2400" dirty="0"/>
          </a:p>
          <a:p>
            <a:pPr lvl="2"/>
            <a:r>
              <a:rPr lang="zh-CN" altLang="zh-CN" dirty="0"/>
              <a:t>串联重复</a:t>
            </a:r>
            <a:endParaRPr lang="zh-CN" altLang="zh-CN" sz="2000" dirty="0"/>
          </a:p>
          <a:p>
            <a:pPr lvl="2"/>
            <a:r>
              <a:rPr lang="zh-CN" altLang="zh-CN" dirty="0"/>
              <a:t>不完整重复</a:t>
            </a:r>
            <a:endParaRPr lang="zh-CN" altLang="zh-CN" sz="2000" dirty="0"/>
          </a:p>
          <a:p>
            <a:pPr lvl="2"/>
            <a:r>
              <a:rPr lang="zh-CN" altLang="zh-CN" dirty="0"/>
              <a:t>分散重复</a:t>
            </a:r>
            <a:endParaRPr lang="zh-CN" altLang="zh-CN" sz="2000" dirty="0"/>
          </a:p>
          <a:p>
            <a:pPr lvl="1"/>
            <a:r>
              <a:rPr lang="zh-CN" altLang="zh-CN" dirty="0"/>
              <a:t>重复单位</a:t>
            </a:r>
            <a:endParaRPr lang="zh-CN" altLang="zh-CN" sz="2400" dirty="0"/>
          </a:p>
          <a:p>
            <a:pPr lvl="2"/>
            <a:r>
              <a:rPr lang="zh-CN" altLang="zh-CN" dirty="0"/>
              <a:t>卫星</a:t>
            </a:r>
            <a:r>
              <a:rPr lang="en-US" altLang="zh-CN" dirty="0"/>
              <a:t>DNA</a:t>
            </a:r>
            <a:endParaRPr lang="zh-CN" altLang="zh-CN" sz="2000" dirty="0"/>
          </a:p>
          <a:p>
            <a:pPr lvl="2"/>
            <a:r>
              <a:rPr lang="zh-CN" altLang="zh-CN" dirty="0"/>
              <a:t>小卫星</a:t>
            </a:r>
            <a:r>
              <a:rPr lang="en-US" altLang="zh-CN" dirty="0"/>
              <a:t>DNA</a:t>
            </a:r>
            <a:endParaRPr lang="zh-CN" altLang="zh-CN" sz="2000" dirty="0"/>
          </a:p>
          <a:p>
            <a:pPr lvl="2"/>
            <a:r>
              <a:rPr lang="zh-CN" altLang="zh-CN" dirty="0"/>
              <a:t>微卫星</a:t>
            </a:r>
            <a:r>
              <a:rPr lang="en-US" altLang="zh-CN" dirty="0"/>
              <a:t>DNA</a:t>
            </a:r>
            <a:endParaRPr lang="zh-CN" altLang="zh-CN" sz="2000" dirty="0"/>
          </a:p>
          <a:p>
            <a:pPr lvl="1"/>
            <a:r>
              <a:rPr lang="zh-CN" altLang="zh-CN" dirty="0"/>
              <a:t>功能</a:t>
            </a:r>
            <a:endParaRPr lang="zh-CN" altLang="zh-CN" sz="2400" dirty="0"/>
          </a:p>
          <a:p>
            <a:pPr lvl="2"/>
            <a:r>
              <a:rPr lang="zh-CN" altLang="zh-CN" dirty="0"/>
              <a:t>重复序列含有遗传调控信息</a:t>
            </a:r>
            <a:endParaRPr lang="zh-CN" altLang="zh-CN" sz="2000" dirty="0"/>
          </a:p>
          <a:p>
            <a:pPr lvl="2"/>
            <a:r>
              <a:rPr lang="zh-CN" altLang="zh-CN" dirty="0"/>
              <a:t>促使核酸包装成各种高级结构</a:t>
            </a:r>
            <a:endParaRPr lang="zh-CN" altLang="zh-CN" sz="2000" dirty="0"/>
          </a:p>
          <a:p>
            <a:pPr lvl="2"/>
            <a:r>
              <a:rPr lang="zh-CN" altLang="zh-CN" dirty="0"/>
              <a:t>通过染色体的异染色质化而关闭基因的表达</a:t>
            </a:r>
            <a:endParaRPr lang="zh-CN" altLang="zh-CN" sz="2000" dirty="0"/>
          </a:p>
          <a:p>
            <a:pPr lvl="2"/>
            <a:r>
              <a:rPr lang="zh-CN" altLang="zh-CN" dirty="0"/>
              <a:t>重复序列的进化意义</a:t>
            </a:r>
            <a:endParaRPr lang="zh-CN" altLang="zh-CN" sz="2000" dirty="0"/>
          </a:p>
          <a:p>
            <a:pPr lvl="2"/>
            <a:r>
              <a:rPr lang="zh-CN" altLang="zh-CN" dirty="0"/>
              <a:t>重复序列与疾病发生存在密切关联</a:t>
            </a:r>
            <a:endParaRPr lang="zh-CN" altLang="zh-CN" sz="2000" dirty="0"/>
          </a:p>
          <a:p>
            <a:pPr lvl="0"/>
            <a:r>
              <a:rPr lang="zh-CN" altLang="zh-CN" dirty="0"/>
              <a:t>非编码</a:t>
            </a:r>
            <a:r>
              <a:rPr lang="en-US" altLang="zh-CN" dirty="0"/>
              <a:t>DNA</a:t>
            </a:r>
            <a:endParaRPr lang="zh-CN" altLang="zh-CN" sz="2800" dirty="0"/>
          </a:p>
          <a:p>
            <a:pPr lvl="1"/>
            <a:r>
              <a:rPr lang="zh-CN" altLang="zh-CN" dirty="0"/>
              <a:t>概念：指基因组中非制造蛋白质指令的</a:t>
            </a:r>
            <a:r>
              <a:rPr lang="en-US" altLang="zh-CN" dirty="0"/>
              <a:t>DNA</a:t>
            </a:r>
            <a:r>
              <a:rPr lang="zh-CN" altLang="zh-CN" dirty="0"/>
              <a:t>序列</a:t>
            </a:r>
            <a:endParaRPr lang="zh-CN" altLang="zh-CN" sz="2400" dirty="0"/>
          </a:p>
          <a:p>
            <a:pPr lvl="1"/>
            <a:r>
              <a:rPr lang="zh-CN" altLang="zh-CN" dirty="0"/>
              <a:t>种类</a:t>
            </a:r>
            <a:endParaRPr lang="zh-CN" altLang="zh-CN" sz="2400" dirty="0"/>
          </a:p>
          <a:p>
            <a:pPr lvl="2"/>
            <a:r>
              <a:rPr lang="en-US" altLang="zh-CN" dirty="0"/>
              <a:t>SLRNA</a:t>
            </a:r>
            <a:endParaRPr lang="zh-CN" altLang="zh-CN" sz="2000" dirty="0"/>
          </a:p>
          <a:p>
            <a:pPr lvl="2"/>
            <a:r>
              <a:rPr lang="en-US" altLang="zh-CN" dirty="0"/>
              <a:t>siRNA</a:t>
            </a:r>
            <a:endParaRPr lang="zh-CN" altLang="zh-CN" sz="2000" dirty="0"/>
          </a:p>
          <a:p>
            <a:pPr lvl="2"/>
            <a:r>
              <a:rPr lang="en-US" altLang="zh-CN" dirty="0"/>
              <a:t>miRNA</a:t>
            </a:r>
            <a:endParaRPr lang="zh-CN" altLang="zh-CN" sz="2000" dirty="0"/>
          </a:p>
          <a:p>
            <a:endParaRPr lang="zh-CN" altLang="en-US" dirty="0"/>
          </a:p>
        </p:txBody>
      </p:sp>
    </p:spTree>
    <p:extLst>
      <p:ext uri="{BB962C8B-B14F-4D97-AF65-F5344CB8AC3E}">
        <p14:creationId xmlns:p14="http://schemas.microsoft.com/office/powerpoint/2010/main" val="29494949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 xmlns:a16="http://schemas.microsoft.com/office/drawing/2014/main" id="{C3682B51-43A7-405F-A240-44272DE10E3E}"/>
              </a:ext>
            </a:extLst>
          </p:cNvPr>
          <p:cNvGraphicFramePr/>
          <p:nvPr>
            <p:extLst>
              <p:ext uri="{D42A27DB-BD31-4B8C-83A1-F6EECF244321}">
                <p14:modId xmlns:p14="http://schemas.microsoft.com/office/powerpoint/2010/main" val="2681307878"/>
              </p:ext>
            </p:extLst>
          </p:nvPr>
        </p:nvGraphicFramePr>
        <p:xfrm>
          <a:off x="593816" y="142618"/>
          <a:ext cx="11598184" cy="6715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 xmlns:a16="http://schemas.microsoft.com/office/drawing/2014/main" id="{96C90C80-D4C5-47EF-B69B-BDC893727543}"/>
              </a:ext>
            </a:extLst>
          </p:cNvPr>
          <p:cNvSpPr txBox="1"/>
          <p:nvPr/>
        </p:nvSpPr>
        <p:spPr>
          <a:xfrm>
            <a:off x="6604986" y="4740676"/>
            <a:ext cx="5246703" cy="646331"/>
          </a:xfrm>
          <a:prstGeom prst="rect">
            <a:avLst/>
          </a:prstGeom>
          <a:noFill/>
        </p:spPr>
        <p:txBody>
          <a:bodyPr wrap="square" rtlCol="0">
            <a:spAutoFit/>
          </a:bodyPr>
          <a:lstStyle/>
          <a:p>
            <a:r>
              <a:rPr lang="zh-CN" altLang="en-US" dirty="0"/>
              <a:t>人类基因组计划所形成的人类第二张解剖图，起到揭示人类基因组之谜的作用</a:t>
            </a:r>
          </a:p>
        </p:txBody>
      </p:sp>
    </p:spTree>
    <p:extLst>
      <p:ext uri="{BB962C8B-B14F-4D97-AF65-F5344CB8AC3E}">
        <p14:creationId xmlns:p14="http://schemas.microsoft.com/office/powerpoint/2010/main" val="19515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47528" y="116632"/>
            <a:ext cx="8229600" cy="1143000"/>
          </a:xfrm>
        </p:spPr>
        <p:txBody>
          <a:bodyPr>
            <a:normAutofit/>
          </a:bodyPr>
          <a:lstStyle/>
          <a:p>
            <a:pPr algn="l"/>
            <a:r>
              <a:rPr lang="zh-CN" altLang="en-US" sz="3600" b="1" dirty="0"/>
              <a:t>遗传基本定律在遗传学发展中的作用</a:t>
            </a:r>
          </a:p>
        </p:txBody>
      </p:sp>
      <p:sp>
        <p:nvSpPr>
          <p:cNvPr id="3" name="内容占位符 2"/>
          <p:cNvSpPr>
            <a:spLocks noGrp="1"/>
          </p:cNvSpPr>
          <p:nvPr>
            <p:ph idx="1"/>
          </p:nvPr>
        </p:nvSpPr>
        <p:spPr>
          <a:xfrm>
            <a:off x="1524001" y="1124744"/>
            <a:ext cx="9004245" cy="5472608"/>
          </a:xfrm>
        </p:spPr>
        <p:txBody>
          <a:bodyPr>
            <a:normAutofit fontScale="70000" lnSpcReduction="20000"/>
          </a:bodyPr>
          <a:lstStyle/>
          <a:p>
            <a:pPr>
              <a:lnSpc>
                <a:spcPct val="170000"/>
              </a:lnSpc>
            </a:pPr>
            <a:r>
              <a:rPr lang="zh-CN" altLang="en-US" dirty="0"/>
              <a:t>摩尔根的连锁和交换定律与孟德尔的分离定律和自由组合定律并称为</a:t>
            </a:r>
            <a:r>
              <a:rPr lang="zh-CN" altLang="en-US" b="1" dirty="0">
                <a:solidFill>
                  <a:srgbClr val="0070C0"/>
                </a:solidFill>
              </a:rPr>
              <a:t>遗传学的三大基本定律</a:t>
            </a:r>
            <a:r>
              <a:rPr lang="zh-CN" altLang="en-US" dirty="0"/>
              <a:t>，它们是现代遗传学和现代生命科学发展的基础。</a:t>
            </a:r>
            <a:endParaRPr lang="en-US" altLang="zh-CN" dirty="0"/>
          </a:p>
          <a:p>
            <a:pPr>
              <a:lnSpc>
                <a:spcPct val="170000"/>
              </a:lnSpc>
            </a:pPr>
            <a:r>
              <a:rPr lang="zh-CN" altLang="en-US" dirty="0"/>
              <a:t>第一，遗传学的三大定律为基因和基因组的深入研究奠定了坚实的科学基础；</a:t>
            </a:r>
            <a:endParaRPr lang="en-US" altLang="zh-CN" dirty="0"/>
          </a:p>
          <a:p>
            <a:pPr>
              <a:lnSpc>
                <a:spcPct val="170000"/>
              </a:lnSpc>
            </a:pPr>
            <a:r>
              <a:rPr lang="zh-CN" altLang="en-US" dirty="0"/>
              <a:t>第二，遗传学的三大定律阐明了生物遗性状多样性的基础；</a:t>
            </a:r>
            <a:endParaRPr lang="en-US" altLang="zh-CN" dirty="0"/>
          </a:p>
          <a:p>
            <a:pPr>
              <a:lnSpc>
                <a:spcPct val="170000"/>
              </a:lnSpc>
            </a:pPr>
            <a:r>
              <a:rPr lang="zh-CN" altLang="en-US" dirty="0"/>
              <a:t>第三，通过经典遗传分析（也叫孟德尔遗传分析）人们发现了大量的遗传疾病基因、重要农业性状基因和性状控制技术（如转基因），为人类健康和工农业发展做出了重要贡献；</a:t>
            </a:r>
            <a:endParaRPr lang="en-US" altLang="zh-CN" dirty="0"/>
          </a:p>
          <a:p>
            <a:pPr>
              <a:lnSpc>
                <a:spcPct val="170000"/>
              </a:lnSpc>
            </a:pPr>
            <a:r>
              <a:rPr lang="zh-CN" altLang="en-US" dirty="0"/>
              <a:t>第四，遗传学三大定律的发现为原创性科学研究提供了成功的典范。</a:t>
            </a:r>
            <a:endParaRPr lang="en-US" altLang="zh-CN" dirty="0"/>
          </a:p>
          <a:p>
            <a:endParaRPr lang="zh-CN" altLang="en-US" dirty="0"/>
          </a:p>
        </p:txBody>
      </p:sp>
    </p:spTree>
    <p:extLst>
      <p:ext uri="{BB962C8B-B14F-4D97-AF65-F5344CB8AC3E}">
        <p14:creationId xmlns:p14="http://schemas.microsoft.com/office/powerpoint/2010/main" val="52513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3804053D-9495-4100-843B-8567EAF47137}"/>
              </a:ext>
            </a:extLst>
          </p:cNvPr>
          <p:cNvGraphicFramePr/>
          <p:nvPr>
            <p:extLst>
              <p:ext uri="{D42A27DB-BD31-4B8C-83A1-F6EECF244321}">
                <p14:modId xmlns:p14="http://schemas.microsoft.com/office/powerpoint/2010/main" val="4107688196"/>
              </p:ext>
            </p:extLst>
          </p:nvPr>
        </p:nvGraphicFramePr>
        <p:xfrm>
          <a:off x="1694175" y="35360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2454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F79AD786-2FF3-48BD-AB1B-DF5FF7DCA6BC}"/>
              </a:ext>
            </a:extLst>
          </p:cNvPr>
          <p:cNvGraphicFramePr/>
          <p:nvPr>
            <p:extLst>
              <p:ext uri="{D42A27DB-BD31-4B8C-83A1-F6EECF244321}">
                <p14:modId xmlns:p14="http://schemas.microsoft.com/office/powerpoint/2010/main" val="129913727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椭圆 2">
            <a:extLst>
              <a:ext uri="{FF2B5EF4-FFF2-40B4-BE49-F238E27FC236}">
                <a16:creationId xmlns="" xmlns:a16="http://schemas.microsoft.com/office/drawing/2014/main" id="{802062FF-504A-4F3E-895D-4BC899EEA9F0}"/>
              </a:ext>
            </a:extLst>
          </p:cNvPr>
          <p:cNvSpPr/>
          <p:nvPr/>
        </p:nvSpPr>
        <p:spPr>
          <a:xfrm>
            <a:off x="5575567" y="4348264"/>
            <a:ext cx="1316477" cy="13715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 xmlns:a16="http://schemas.microsoft.com/office/drawing/2014/main" id="{CAEBC032-3614-4A82-9E38-0C16DE865263}"/>
              </a:ext>
            </a:extLst>
          </p:cNvPr>
          <p:cNvSpPr txBox="1"/>
          <p:nvPr/>
        </p:nvSpPr>
        <p:spPr>
          <a:xfrm>
            <a:off x="5698783" y="4510046"/>
            <a:ext cx="1070043" cy="1077218"/>
          </a:xfrm>
          <a:prstGeom prst="rect">
            <a:avLst/>
          </a:prstGeom>
          <a:noFill/>
        </p:spPr>
        <p:txBody>
          <a:bodyPr wrap="square" rtlCol="0">
            <a:spAutoFit/>
          </a:bodyPr>
          <a:lstStyle/>
          <a:p>
            <a:pPr algn="ctr"/>
            <a:r>
              <a:rPr lang="zh-CN" altLang="en-US" sz="3200" dirty="0">
                <a:solidFill>
                  <a:schemeClr val="bg1"/>
                </a:solidFill>
              </a:rPr>
              <a:t>医学化</a:t>
            </a:r>
          </a:p>
        </p:txBody>
      </p:sp>
      <p:cxnSp>
        <p:nvCxnSpPr>
          <p:cNvPr id="6" name="直接连接符 5">
            <a:extLst>
              <a:ext uri="{FF2B5EF4-FFF2-40B4-BE49-F238E27FC236}">
                <a16:creationId xmlns="" xmlns:a16="http://schemas.microsoft.com/office/drawing/2014/main" id="{B07D6690-635F-45BB-AFF8-C5D26748DEF8}"/>
              </a:ext>
            </a:extLst>
          </p:cNvPr>
          <p:cNvCxnSpPr>
            <a:cxnSpLocks/>
          </p:cNvCxnSpPr>
          <p:nvPr/>
        </p:nvCxnSpPr>
        <p:spPr>
          <a:xfrm>
            <a:off x="6096000" y="4030322"/>
            <a:ext cx="204281" cy="369651"/>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 xmlns:a16="http://schemas.microsoft.com/office/drawing/2014/main" id="{7E3549C8-CC59-4D34-8937-E9EFF4E8BBF9}"/>
              </a:ext>
            </a:extLst>
          </p:cNvPr>
          <p:cNvSpPr/>
          <p:nvPr/>
        </p:nvSpPr>
        <p:spPr>
          <a:xfrm>
            <a:off x="7115510" y="3694717"/>
            <a:ext cx="1410511" cy="1410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 xmlns:a16="http://schemas.microsoft.com/office/drawing/2014/main" id="{07F14B20-D86F-4528-8A3B-E2CB3506628E}"/>
              </a:ext>
            </a:extLst>
          </p:cNvPr>
          <p:cNvCxnSpPr/>
          <p:nvPr/>
        </p:nvCxnSpPr>
        <p:spPr>
          <a:xfrm>
            <a:off x="6768826" y="3745149"/>
            <a:ext cx="410187" cy="285173"/>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 xmlns:a16="http://schemas.microsoft.com/office/drawing/2014/main" id="{0B3E34C6-C22D-4CDB-BB1A-D816C9A522AB}"/>
              </a:ext>
            </a:extLst>
          </p:cNvPr>
          <p:cNvSpPr txBox="1"/>
          <p:nvPr/>
        </p:nvSpPr>
        <p:spPr>
          <a:xfrm>
            <a:off x="7334378" y="4030322"/>
            <a:ext cx="953310" cy="954107"/>
          </a:xfrm>
          <a:prstGeom prst="rect">
            <a:avLst/>
          </a:prstGeom>
          <a:noFill/>
        </p:spPr>
        <p:txBody>
          <a:bodyPr wrap="square" rtlCol="0">
            <a:spAutoFit/>
          </a:bodyPr>
          <a:lstStyle/>
          <a:p>
            <a:pPr algn="ctr"/>
            <a:r>
              <a:rPr lang="zh-CN" altLang="en-US" sz="2800" dirty="0">
                <a:solidFill>
                  <a:schemeClr val="bg1"/>
                </a:solidFill>
              </a:rPr>
              <a:t>人文化</a:t>
            </a:r>
          </a:p>
        </p:txBody>
      </p:sp>
      <p:sp>
        <p:nvSpPr>
          <p:cNvPr id="13" name="矩形 12">
            <a:extLst>
              <a:ext uri="{FF2B5EF4-FFF2-40B4-BE49-F238E27FC236}">
                <a16:creationId xmlns="" xmlns:a16="http://schemas.microsoft.com/office/drawing/2014/main" id="{A2B88BED-70EF-42E5-8513-537572BA94E3}"/>
              </a:ext>
            </a:extLst>
          </p:cNvPr>
          <p:cNvSpPr/>
          <p:nvPr/>
        </p:nvSpPr>
        <p:spPr>
          <a:xfrm>
            <a:off x="3532761" y="155642"/>
            <a:ext cx="5126477" cy="826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5E560208-108F-4CA7-B4BF-F855707C5940}"/>
              </a:ext>
            </a:extLst>
          </p:cNvPr>
          <p:cNvSpPr txBox="1"/>
          <p:nvPr/>
        </p:nvSpPr>
        <p:spPr>
          <a:xfrm>
            <a:off x="4052514" y="307457"/>
            <a:ext cx="4887876" cy="523220"/>
          </a:xfrm>
          <a:prstGeom prst="rect">
            <a:avLst/>
          </a:prstGeom>
          <a:noFill/>
        </p:spPr>
        <p:txBody>
          <a:bodyPr wrap="square" rtlCol="0">
            <a:spAutoFit/>
          </a:bodyPr>
          <a:lstStyle/>
          <a:p>
            <a:r>
              <a:rPr lang="en-US" altLang="zh-CN" sz="2800" dirty="0"/>
              <a:t>13.3</a:t>
            </a:r>
            <a:r>
              <a:rPr lang="zh-CN" altLang="en-US" sz="2800" dirty="0"/>
              <a:t>人类基因组计划的影响</a:t>
            </a:r>
          </a:p>
        </p:txBody>
      </p:sp>
    </p:spTree>
    <p:extLst>
      <p:ext uri="{BB962C8B-B14F-4D97-AF65-F5344CB8AC3E}">
        <p14:creationId xmlns:p14="http://schemas.microsoft.com/office/powerpoint/2010/main" val="35052805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A626617A-AA49-4F3E-9D25-DD50291310F4}"/>
              </a:ext>
            </a:extLst>
          </p:cNvPr>
          <p:cNvGraphicFramePr/>
          <p:nvPr>
            <p:extLst>
              <p:ext uri="{D42A27DB-BD31-4B8C-83A1-F6EECF244321}">
                <p14:modId xmlns:p14="http://schemas.microsoft.com/office/powerpoint/2010/main" val="381372315"/>
              </p:ext>
            </p:extLst>
          </p:nvPr>
        </p:nvGraphicFramePr>
        <p:xfrm>
          <a:off x="2032000" y="96285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a:extLst>
              <a:ext uri="{FF2B5EF4-FFF2-40B4-BE49-F238E27FC236}">
                <a16:creationId xmlns="" xmlns:a16="http://schemas.microsoft.com/office/drawing/2014/main" id="{9EC7E4E2-2A7B-4898-88C2-982FFDE79C23}"/>
              </a:ext>
            </a:extLst>
          </p:cNvPr>
          <p:cNvSpPr/>
          <p:nvPr/>
        </p:nvSpPr>
        <p:spPr>
          <a:xfrm>
            <a:off x="2918297" y="38730"/>
            <a:ext cx="6567792" cy="92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 xmlns:a16="http://schemas.microsoft.com/office/drawing/2014/main" id="{07FD9C19-09AD-43AD-BF21-3D204CA33F58}"/>
              </a:ext>
            </a:extLst>
          </p:cNvPr>
          <p:cNvSpPr txBox="1"/>
          <p:nvPr/>
        </p:nvSpPr>
        <p:spPr>
          <a:xfrm>
            <a:off x="2918297" y="245642"/>
            <a:ext cx="6567792" cy="461665"/>
          </a:xfrm>
          <a:prstGeom prst="rect">
            <a:avLst/>
          </a:prstGeom>
          <a:noFill/>
        </p:spPr>
        <p:txBody>
          <a:bodyPr wrap="square" rtlCol="0">
            <a:spAutoFit/>
          </a:bodyPr>
          <a:lstStyle/>
          <a:p>
            <a:r>
              <a:rPr lang="en-US" altLang="zh-CN" sz="2400" dirty="0">
                <a:solidFill>
                  <a:schemeClr val="bg1"/>
                </a:solidFill>
              </a:rPr>
              <a:t>13.4</a:t>
            </a:r>
            <a:r>
              <a:rPr lang="zh-CN" altLang="en-US" sz="2400" dirty="0">
                <a:solidFill>
                  <a:schemeClr val="bg1"/>
                </a:solidFill>
              </a:rPr>
              <a:t>生物信息学和数据库在基因组研究中的应用</a:t>
            </a:r>
          </a:p>
        </p:txBody>
      </p:sp>
    </p:spTree>
    <p:extLst>
      <p:ext uri="{BB962C8B-B14F-4D97-AF65-F5344CB8AC3E}">
        <p14:creationId xmlns:p14="http://schemas.microsoft.com/office/powerpoint/2010/main" val="3961334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左大括号 1"/>
          <p:cNvSpPr/>
          <p:nvPr/>
        </p:nvSpPr>
        <p:spPr>
          <a:xfrm>
            <a:off x="2159563" y="1075069"/>
            <a:ext cx="672075" cy="4536504"/>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矩形 2"/>
          <p:cNvSpPr/>
          <p:nvPr/>
        </p:nvSpPr>
        <p:spPr>
          <a:xfrm>
            <a:off x="611661" y="3020157"/>
            <a:ext cx="1547903" cy="276999"/>
          </a:xfrm>
          <a:prstGeom prst="rect">
            <a:avLst/>
          </a:prstGeom>
        </p:spPr>
        <p:txBody>
          <a:bodyPr wrap="square">
            <a:spAutoFit/>
          </a:bodyPr>
          <a:lstStyle/>
          <a:p>
            <a:pPr lvl="0" algn="ctr"/>
            <a:r>
              <a:rPr lang="zh-CN" altLang="en-US" sz="1200" dirty="0"/>
              <a:t>染色体外基因组</a:t>
            </a:r>
          </a:p>
        </p:txBody>
      </p:sp>
      <p:sp>
        <p:nvSpPr>
          <p:cNvPr id="4" name="矩形 3"/>
          <p:cNvSpPr/>
          <p:nvPr/>
        </p:nvSpPr>
        <p:spPr>
          <a:xfrm>
            <a:off x="2763259" y="775572"/>
            <a:ext cx="2312005" cy="461665"/>
          </a:xfrm>
          <a:prstGeom prst="rect">
            <a:avLst/>
          </a:prstGeom>
        </p:spPr>
        <p:txBody>
          <a:bodyPr wrap="square">
            <a:spAutoFit/>
          </a:bodyPr>
          <a:lstStyle/>
          <a:p>
            <a:pPr lvl="0" algn="ctr"/>
            <a:r>
              <a:rPr lang="zh-CN" altLang="en-US" sz="1200" dirty="0"/>
              <a:t>质粒：细菌中染色体之外的很小的环状</a:t>
            </a:r>
            <a:r>
              <a:rPr lang="en-US" altLang="zh-CN" sz="1200" dirty="0"/>
              <a:t>DNA</a:t>
            </a:r>
            <a:r>
              <a:rPr lang="zh-CN" altLang="en-US" sz="1200" dirty="0"/>
              <a:t>分子</a:t>
            </a:r>
          </a:p>
        </p:txBody>
      </p:sp>
      <p:sp>
        <p:nvSpPr>
          <p:cNvPr id="5" name="左大括号 4"/>
          <p:cNvSpPr/>
          <p:nvPr/>
        </p:nvSpPr>
        <p:spPr>
          <a:xfrm>
            <a:off x="5044786" y="367350"/>
            <a:ext cx="60959" cy="1189443"/>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矩形 5"/>
          <p:cNvSpPr/>
          <p:nvPr/>
        </p:nvSpPr>
        <p:spPr>
          <a:xfrm>
            <a:off x="5044786" y="255285"/>
            <a:ext cx="2208245" cy="461665"/>
          </a:xfrm>
          <a:prstGeom prst="rect">
            <a:avLst/>
          </a:prstGeom>
        </p:spPr>
        <p:txBody>
          <a:bodyPr wrap="square">
            <a:spAutoFit/>
          </a:bodyPr>
          <a:lstStyle/>
          <a:p>
            <a:pPr algn="ctr"/>
            <a:r>
              <a:rPr lang="zh-CN" altLang="en-US" sz="1200" dirty="0"/>
              <a:t>根据细胞内质粒拷贝数的多少可分为</a:t>
            </a:r>
          </a:p>
        </p:txBody>
      </p:sp>
      <p:sp>
        <p:nvSpPr>
          <p:cNvPr id="7" name="矩形 6"/>
          <p:cNvSpPr/>
          <p:nvPr/>
        </p:nvSpPr>
        <p:spPr>
          <a:xfrm>
            <a:off x="5006067" y="1126487"/>
            <a:ext cx="2246964" cy="461665"/>
          </a:xfrm>
          <a:prstGeom prst="rect">
            <a:avLst/>
          </a:prstGeom>
        </p:spPr>
        <p:txBody>
          <a:bodyPr wrap="square">
            <a:spAutoFit/>
          </a:bodyPr>
          <a:lstStyle/>
          <a:p>
            <a:pPr lvl="0" algn="ctr"/>
            <a:r>
              <a:rPr lang="zh-CN" altLang="en-US" sz="1200" dirty="0"/>
              <a:t>根据质粒所携带的基因以及赋予宿主细胞的特点可分为</a:t>
            </a:r>
          </a:p>
        </p:txBody>
      </p:sp>
      <p:sp>
        <p:nvSpPr>
          <p:cNvPr id="8" name="左大括号 7"/>
          <p:cNvSpPr/>
          <p:nvPr/>
        </p:nvSpPr>
        <p:spPr>
          <a:xfrm>
            <a:off x="7149553" y="171493"/>
            <a:ext cx="105552" cy="581428"/>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矩形 8"/>
          <p:cNvSpPr/>
          <p:nvPr/>
        </p:nvSpPr>
        <p:spPr>
          <a:xfrm>
            <a:off x="7149554" y="54491"/>
            <a:ext cx="3816085" cy="492443"/>
          </a:xfrm>
          <a:prstGeom prst="rect">
            <a:avLst/>
          </a:prstGeom>
        </p:spPr>
        <p:txBody>
          <a:bodyPr wrap="square">
            <a:spAutoFit/>
          </a:bodyPr>
          <a:lstStyle/>
          <a:p>
            <a:pPr lvl="0" algn="ctr"/>
            <a:r>
              <a:rPr lang="en-US" altLang="zh-CN" sz="1400" dirty="0" smtClean="0"/>
              <a:t>1</a:t>
            </a:r>
            <a:r>
              <a:rPr lang="en-US" altLang="zh-CN" sz="1200" dirty="0" smtClean="0"/>
              <a:t>.</a:t>
            </a:r>
            <a:r>
              <a:rPr lang="zh-CN" altLang="en-US" sz="1200" dirty="0" smtClean="0"/>
              <a:t>松弛型质粒：可自行复制，一个宿主细胞中有</a:t>
            </a:r>
            <a:r>
              <a:rPr lang="en-US" altLang="zh-CN" sz="1200" dirty="0" smtClean="0"/>
              <a:t>10</a:t>
            </a:r>
            <a:r>
              <a:rPr lang="zh-CN" altLang="en-US" sz="1200" dirty="0" smtClean="0"/>
              <a:t>份</a:t>
            </a:r>
            <a:r>
              <a:rPr lang="zh-CN" altLang="en-US" sz="1200" dirty="0"/>
              <a:t>以上的拷贝</a:t>
            </a:r>
          </a:p>
        </p:txBody>
      </p:sp>
      <p:sp>
        <p:nvSpPr>
          <p:cNvPr id="10" name="矩形 9"/>
          <p:cNvSpPr/>
          <p:nvPr/>
        </p:nvSpPr>
        <p:spPr>
          <a:xfrm>
            <a:off x="7255106" y="514800"/>
            <a:ext cx="3816085" cy="492443"/>
          </a:xfrm>
          <a:prstGeom prst="rect">
            <a:avLst/>
          </a:prstGeom>
        </p:spPr>
        <p:txBody>
          <a:bodyPr wrap="square">
            <a:spAutoFit/>
          </a:bodyPr>
          <a:lstStyle/>
          <a:p>
            <a:pPr algn="ctr"/>
            <a:r>
              <a:rPr lang="en-US" altLang="zh-CN" sz="1400" dirty="0" smtClean="0"/>
              <a:t>2.</a:t>
            </a:r>
            <a:r>
              <a:rPr lang="zh-CN" altLang="en-US" sz="1200" dirty="0"/>
              <a:t>严紧型质粒：随宿主染色体同步复制，仅一份或很少拷贝</a:t>
            </a:r>
          </a:p>
        </p:txBody>
      </p:sp>
      <p:sp>
        <p:nvSpPr>
          <p:cNvPr id="11" name="左大括号 10"/>
          <p:cNvSpPr/>
          <p:nvPr/>
        </p:nvSpPr>
        <p:spPr>
          <a:xfrm>
            <a:off x="7059929" y="1070244"/>
            <a:ext cx="208335" cy="1484234"/>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TextBox 11"/>
          <p:cNvSpPr txBox="1"/>
          <p:nvPr/>
        </p:nvSpPr>
        <p:spPr>
          <a:xfrm>
            <a:off x="7540834" y="895673"/>
            <a:ext cx="2013692" cy="307777"/>
          </a:xfrm>
          <a:prstGeom prst="rect">
            <a:avLst/>
          </a:prstGeom>
          <a:noFill/>
        </p:spPr>
        <p:txBody>
          <a:bodyPr wrap="none" rtlCol="0">
            <a:spAutoFit/>
          </a:bodyPr>
          <a:lstStyle/>
          <a:p>
            <a:pPr algn="ctr"/>
            <a:r>
              <a:rPr lang="en-US" altLang="zh-CN" sz="1400" dirty="0" smtClean="0"/>
              <a:t>1.</a:t>
            </a:r>
            <a:r>
              <a:rPr lang="zh-CN" altLang="en-US" sz="1200" dirty="0"/>
              <a:t>抗性质粒：带有抗性基因</a:t>
            </a:r>
          </a:p>
        </p:txBody>
      </p:sp>
      <p:sp>
        <p:nvSpPr>
          <p:cNvPr id="13" name="TextBox 12"/>
          <p:cNvSpPr txBox="1"/>
          <p:nvPr/>
        </p:nvSpPr>
        <p:spPr>
          <a:xfrm>
            <a:off x="7120411" y="1230155"/>
            <a:ext cx="3851557" cy="492443"/>
          </a:xfrm>
          <a:prstGeom prst="rect">
            <a:avLst/>
          </a:prstGeom>
          <a:noFill/>
        </p:spPr>
        <p:txBody>
          <a:bodyPr wrap="square" rtlCol="0">
            <a:spAutoFit/>
          </a:bodyPr>
          <a:lstStyle/>
          <a:p>
            <a:pPr algn="ctr"/>
            <a:r>
              <a:rPr lang="en-US" altLang="zh-CN" sz="1400" dirty="0" smtClean="0"/>
              <a:t>2.</a:t>
            </a:r>
            <a:r>
              <a:rPr lang="zh-CN" altLang="en-US" sz="1200" dirty="0"/>
              <a:t>致育因子：可通过接合在供体菌和受体菌间传递遗传物质</a:t>
            </a:r>
          </a:p>
        </p:txBody>
      </p:sp>
      <p:sp>
        <p:nvSpPr>
          <p:cNvPr id="14" name="TextBox 13"/>
          <p:cNvSpPr txBox="1"/>
          <p:nvPr/>
        </p:nvSpPr>
        <p:spPr>
          <a:xfrm>
            <a:off x="7681121" y="1722598"/>
            <a:ext cx="2652008" cy="276999"/>
          </a:xfrm>
          <a:prstGeom prst="rect">
            <a:avLst/>
          </a:prstGeom>
          <a:noFill/>
        </p:spPr>
        <p:txBody>
          <a:bodyPr wrap="none" rtlCol="0">
            <a:spAutoFit/>
          </a:bodyPr>
          <a:lstStyle/>
          <a:p>
            <a:pPr algn="ctr"/>
            <a:r>
              <a:rPr lang="en-US" altLang="zh-CN" sz="1200" dirty="0"/>
              <a:t>3.Col</a:t>
            </a:r>
            <a:r>
              <a:rPr lang="zh-CN" altLang="en-US" sz="1200" dirty="0"/>
              <a:t>质粒：含有编码大肠杆菌的基因</a:t>
            </a:r>
          </a:p>
        </p:txBody>
      </p:sp>
      <p:sp>
        <p:nvSpPr>
          <p:cNvPr id="15" name="TextBox 14"/>
          <p:cNvSpPr txBox="1"/>
          <p:nvPr/>
        </p:nvSpPr>
        <p:spPr>
          <a:xfrm>
            <a:off x="7133050" y="1999597"/>
            <a:ext cx="3826279" cy="492443"/>
          </a:xfrm>
          <a:prstGeom prst="rect">
            <a:avLst/>
          </a:prstGeom>
          <a:noFill/>
        </p:spPr>
        <p:txBody>
          <a:bodyPr wrap="square" rtlCol="0">
            <a:spAutoFit/>
          </a:bodyPr>
          <a:lstStyle/>
          <a:p>
            <a:pPr algn="ctr"/>
            <a:r>
              <a:rPr lang="en-US" altLang="zh-CN" sz="1400" dirty="0" smtClean="0"/>
              <a:t>4.</a:t>
            </a:r>
            <a:r>
              <a:rPr lang="zh-CN" altLang="en-US" sz="1200" dirty="0"/>
              <a:t>降解质粒：编码一种特殊的蛋白，使宿主细胞代谢特殊的分子</a:t>
            </a:r>
          </a:p>
        </p:txBody>
      </p:sp>
      <p:sp>
        <p:nvSpPr>
          <p:cNvPr id="16" name="TextBox 15"/>
          <p:cNvSpPr txBox="1"/>
          <p:nvPr/>
        </p:nvSpPr>
        <p:spPr>
          <a:xfrm>
            <a:off x="7587568" y="2400591"/>
            <a:ext cx="2321469" cy="307777"/>
          </a:xfrm>
          <a:prstGeom prst="rect">
            <a:avLst/>
          </a:prstGeom>
          <a:noFill/>
        </p:spPr>
        <p:txBody>
          <a:bodyPr wrap="none" rtlCol="0">
            <a:spAutoFit/>
          </a:bodyPr>
          <a:lstStyle/>
          <a:p>
            <a:pPr algn="ctr"/>
            <a:r>
              <a:rPr lang="en-US" altLang="zh-CN" sz="1400" dirty="0" smtClean="0"/>
              <a:t>5.</a:t>
            </a:r>
            <a:r>
              <a:rPr lang="zh-CN" altLang="en-US" sz="1200" dirty="0"/>
              <a:t>侵入型质粒：可使宿主菌致病</a:t>
            </a:r>
          </a:p>
        </p:txBody>
      </p:sp>
      <p:sp>
        <p:nvSpPr>
          <p:cNvPr id="17" name="TextBox 16"/>
          <p:cNvSpPr txBox="1"/>
          <p:nvPr/>
        </p:nvSpPr>
        <p:spPr>
          <a:xfrm>
            <a:off x="2727241" y="2965816"/>
            <a:ext cx="2160851" cy="646331"/>
          </a:xfrm>
          <a:prstGeom prst="rect">
            <a:avLst/>
          </a:prstGeom>
          <a:noFill/>
        </p:spPr>
        <p:txBody>
          <a:bodyPr wrap="square" rtlCol="0">
            <a:spAutoFit/>
          </a:bodyPr>
          <a:lstStyle/>
          <a:p>
            <a:pPr algn="ctr"/>
            <a:r>
              <a:rPr lang="zh-CN" altLang="en-US" sz="1200" dirty="0"/>
              <a:t>线粒体基因组：线粒体有自己的基因组，编码细胞器的一些蛋白</a:t>
            </a:r>
          </a:p>
        </p:txBody>
      </p:sp>
      <p:sp>
        <p:nvSpPr>
          <p:cNvPr id="18" name="左大括号 17"/>
          <p:cNvSpPr/>
          <p:nvPr/>
        </p:nvSpPr>
        <p:spPr>
          <a:xfrm>
            <a:off x="5045666" y="2947744"/>
            <a:ext cx="78081" cy="134535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TextBox 18"/>
          <p:cNvSpPr txBox="1"/>
          <p:nvPr/>
        </p:nvSpPr>
        <p:spPr>
          <a:xfrm>
            <a:off x="5072296" y="2858747"/>
            <a:ext cx="1954184" cy="276999"/>
          </a:xfrm>
          <a:prstGeom prst="rect">
            <a:avLst/>
          </a:prstGeom>
          <a:noFill/>
        </p:spPr>
        <p:txBody>
          <a:bodyPr wrap="square" rtlCol="0">
            <a:spAutoFit/>
          </a:bodyPr>
          <a:lstStyle/>
          <a:p>
            <a:pPr algn="ctr"/>
            <a:r>
              <a:rPr lang="zh-CN" altLang="en-US" sz="1200" dirty="0" smtClean="0"/>
              <a:t>线粒体基因组极其多样化</a:t>
            </a:r>
            <a:endParaRPr lang="zh-CN" altLang="en-US" sz="1200" dirty="0"/>
          </a:p>
        </p:txBody>
      </p:sp>
      <p:sp>
        <p:nvSpPr>
          <p:cNvPr id="20" name="左大括号 19"/>
          <p:cNvSpPr/>
          <p:nvPr/>
        </p:nvSpPr>
        <p:spPr>
          <a:xfrm>
            <a:off x="7144119" y="2840237"/>
            <a:ext cx="73597" cy="41075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TextBox 20"/>
          <p:cNvSpPr txBox="1"/>
          <p:nvPr/>
        </p:nvSpPr>
        <p:spPr>
          <a:xfrm>
            <a:off x="7235515" y="2743158"/>
            <a:ext cx="4128459" cy="276999"/>
          </a:xfrm>
          <a:prstGeom prst="rect">
            <a:avLst/>
          </a:prstGeom>
          <a:noFill/>
        </p:spPr>
        <p:txBody>
          <a:bodyPr wrap="square" rtlCol="0">
            <a:spAutoFit/>
          </a:bodyPr>
          <a:lstStyle/>
          <a:p>
            <a:r>
              <a:rPr lang="en-US" altLang="zh-CN" sz="1200" dirty="0" smtClean="0"/>
              <a:t>1.</a:t>
            </a:r>
            <a:r>
              <a:rPr lang="zh-CN" altLang="en-US" sz="1200" dirty="0" smtClean="0"/>
              <a:t>动物的</a:t>
            </a:r>
            <a:r>
              <a:rPr lang="en-US" altLang="zh-CN" sz="1200" dirty="0" err="1" smtClean="0"/>
              <a:t>mtDNA</a:t>
            </a:r>
            <a:r>
              <a:rPr lang="zh-CN" altLang="en-US" sz="1200" dirty="0" smtClean="0"/>
              <a:t>一般不含内含子</a:t>
            </a:r>
            <a:endParaRPr lang="zh-CN" altLang="en-US" sz="1200" dirty="0"/>
          </a:p>
        </p:txBody>
      </p:sp>
      <p:sp>
        <p:nvSpPr>
          <p:cNvPr id="22" name="TextBox 21"/>
          <p:cNvSpPr txBox="1"/>
          <p:nvPr/>
        </p:nvSpPr>
        <p:spPr>
          <a:xfrm>
            <a:off x="7234518" y="3046634"/>
            <a:ext cx="2451505" cy="276999"/>
          </a:xfrm>
          <a:prstGeom prst="rect">
            <a:avLst/>
          </a:prstGeom>
          <a:noFill/>
        </p:spPr>
        <p:txBody>
          <a:bodyPr wrap="none" rtlCol="0">
            <a:spAutoFit/>
          </a:bodyPr>
          <a:lstStyle/>
          <a:p>
            <a:r>
              <a:rPr lang="en-US" altLang="zh-CN" sz="1200" dirty="0" smtClean="0"/>
              <a:t>2.</a:t>
            </a:r>
            <a:r>
              <a:rPr lang="zh-CN" altLang="en-US" sz="1200" dirty="0" smtClean="0"/>
              <a:t>酵母和植物的</a:t>
            </a:r>
            <a:r>
              <a:rPr lang="en-US" altLang="zh-CN" sz="1200" dirty="0" err="1" smtClean="0"/>
              <a:t>mtDNA</a:t>
            </a:r>
            <a:r>
              <a:rPr lang="zh-CN" altLang="en-US" sz="1200" dirty="0" smtClean="0"/>
              <a:t>含有内含子</a:t>
            </a:r>
            <a:endParaRPr lang="zh-CN" altLang="en-US" sz="1200" dirty="0"/>
          </a:p>
        </p:txBody>
      </p:sp>
      <p:sp>
        <p:nvSpPr>
          <p:cNvPr id="23" name="TextBox 22"/>
          <p:cNvSpPr txBox="1"/>
          <p:nvPr/>
        </p:nvSpPr>
        <p:spPr>
          <a:xfrm>
            <a:off x="5123747" y="3481821"/>
            <a:ext cx="1415772" cy="276999"/>
          </a:xfrm>
          <a:prstGeom prst="rect">
            <a:avLst/>
          </a:prstGeom>
          <a:noFill/>
        </p:spPr>
        <p:txBody>
          <a:bodyPr wrap="none" rtlCol="0">
            <a:spAutoFit/>
          </a:bodyPr>
          <a:lstStyle/>
          <a:p>
            <a:r>
              <a:rPr lang="zh-CN" altLang="en-US" sz="1200" dirty="0" smtClean="0"/>
              <a:t>人线粒体的基因组</a:t>
            </a:r>
            <a:endParaRPr lang="zh-CN" altLang="en-US" sz="1200" dirty="0"/>
          </a:p>
        </p:txBody>
      </p:sp>
      <p:sp>
        <p:nvSpPr>
          <p:cNvPr id="24" name="左大括号 23"/>
          <p:cNvSpPr/>
          <p:nvPr/>
        </p:nvSpPr>
        <p:spPr>
          <a:xfrm>
            <a:off x="7119959" y="3481822"/>
            <a:ext cx="60959" cy="4512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TextBox 24"/>
          <p:cNvSpPr txBox="1"/>
          <p:nvPr/>
        </p:nvSpPr>
        <p:spPr>
          <a:xfrm>
            <a:off x="7200656" y="3381313"/>
            <a:ext cx="3802928" cy="276999"/>
          </a:xfrm>
          <a:prstGeom prst="rect">
            <a:avLst/>
          </a:prstGeom>
          <a:noFill/>
        </p:spPr>
        <p:txBody>
          <a:bodyPr wrap="square" rtlCol="0">
            <a:spAutoFit/>
          </a:bodyPr>
          <a:lstStyle/>
          <a:p>
            <a:pPr algn="ctr"/>
            <a:r>
              <a:rPr lang="en-US" altLang="zh-CN" sz="1200" dirty="0" smtClean="0"/>
              <a:t>1.</a:t>
            </a:r>
            <a:r>
              <a:rPr lang="zh-CN" altLang="en-US" sz="1200" dirty="0" smtClean="0"/>
              <a:t>总长度为</a:t>
            </a:r>
            <a:r>
              <a:rPr lang="en-US" altLang="zh-CN" sz="1200" dirty="0" smtClean="0"/>
              <a:t>16569bp</a:t>
            </a:r>
            <a:r>
              <a:rPr lang="zh-CN" altLang="en-US" sz="1200" dirty="0" smtClean="0"/>
              <a:t>，编码</a:t>
            </a:r>
            <a:r>
              <a:rPr lang="en-US" altLang="zh-CN" sz="1200" dirty="0" smtClean="0"/>
              <a:t>37</a:t>
            </a:r>
            <a:r>
              <a:rPr lang="zh-CN" altLang="en-US" sz="1200" dirty="0" smtClean="0"/>
              <a:t>个基因，基因排列紧凑</a:t>
            </a:r>
            <a:endParaRPr lang="zh-CN" altLang="en-US" sz="1200" dirty="0"/>
          </a:p>
        </p:txBody>
      </p:sp>
      <p:sp>
        <p:nvSpPr>
          <p:cNvPr id="26" name="TextBox 25"/>
          <p:cNvSpPr txBox="1"/>
          <p:nvPr/>
        </p:nvSpPr>
        <p:spPr>
          <a:xfrm>
            <a:off x="7180918" y="3796812"/>
            <a:ext cx="2917786" cy="276999"/>
          </a:xfrm>
          <a:prstGeom prst="rect">
            <a:avLst/>
          </a:prstGeom>
          <a:noFill/>
        </p:spPr>
        <p:txBody>
          <a:bodyPr wrap="none" rtlCol="0">
            <a:spAutoFit/>
          </a:bodyPr>
          <a:lstStyle/>
          <a:p>
            <a:r>
              <a:rPr lang="en-US" altLang="zh-CN" sz="1200" dirty="0" smtClean="0"/>
              <a:t>2.</a:t>
            </a:r>
            <a:r>
              <a:rPr lang="zh-CN" altLang="en-US" sz="1200" dirty="0" smtClean="0"/>
              <a:t>人线粒体基因组与核基因组具协同作用</a:t>
            </a:r>
            <a:endParaRPr lang="zh-CN" altLang="en-US" sz="1200" dirty="0"/>
          </a:p>
        </p:txBody>
      </p:sp>
      <p:sp>
        <p:nvSpPr>
          <p:cNvPr id="27" name="TextBox 26"/>
          <p:cNvSpPr txBox="1"/>
          <p:nvPr/>
        </p:nvSpPr>
        <p:spPr>
          <a:xfrm>
            <a:off x="5067664" y="4088087"/>
            <a:ext cx="4446317" cy="461665"/>
          </a:xfrm>
          <a:prstGeom prst="rect">
            <a:avLst/>
          </a:prstGeom>
          <a:noFill/>
        </p:spPr>
        <p:txBody>
          <a:bodyPr wrap="square" rtlCol="0">
            <a:spAutoFit/>
          </a:bodyPr>
          <a:lstStyle/>
          <a:p>
            <a:pPr algn="ctr"/>
            <a:r>
              <a:rPr lang="zh-CN" altLang="en-US" sz="1200" dirty="0" smtClean="0"/>
              <a:t>线粒体基因组的突变率是核</a:t>
            </a:r>
            <a:r>
              <a:rPr lang="en-US" altLang="zh-CN" sz="1200" dirty="0" smtClean="0"/>
              <a:t>DNA</a:t>
            </a:r>
            <a:r>
              <a:rPr lang="zh-CN" altLang="en-US" sz="1200" dirty="0" smtClean="0"/>
              <a:t>的</a:t>
            </a:r>
            <a:r>
              <a:rPr lang="en-US" altLang="zh-CN" sz="1200" dirty="0" smtClean="0"/>
              <a:t>10</a:t>
            </a:r>
            <a:r>
              <a:rPr lang="zh-CN" altLang="en-US" sz="1200" dirty="0" smtClean="0"/>
              <a:t>倍，线粒体基因的突变或缺失会造成人类的疾病</a:t>
            </a:r>
            <a:endParaRPr lang="zh-CN" altLang="en-US" sz="1200" dirty="0"/>
          </a:p>
        </p:txBody>
      </p:sp>
      <p:sp>
        <p:nvSpPr>
          <p:cNvPr id="28" name="TextBox 27"/>
          <p:cNvSpPr txBox="1"/>
          <p:nvPr/>
        </p:nvSpPr>
        <p:spPr>
          <a:xfrm>
            <a:off x="2773877" y="5157193"/>
            <a:ext cx="2269315" cy="461665"/>
          </a:xfrm>
          <a:prstGeom prst="rect">
            <a:avLst/>
          </a:prstGeom>
          <a:noFill/>
        </p:spPr>
        <p:txBody>
          <a:bodyPr wrap="square" rtlCol="0">
            <a:spAutoFit/>
          </a:bodyPr>
          <a:lstStyle/>
          <a:p>
            <a:pPr algn="ctr"/>
            <a:r>
              <a:rPr lang="zh-CN" altLang="en-US" sz="1200" dirty="0" smtClean="0"/>
              <a:t>叶绿体基因组：与线粒体基因组有很多相似的方面</a:t>
            </a:r>
            <a:endParaRPr lang="zh-CN" altLang="en-US" sz="1200" dirty="0"/>
          </a:p>
        </p:txBody>
      </p:sp>
      <p:sp>
        <p:nvSpPr>
          <p:cNvPr id="29" name="左大括号 28"/>
          <p:cNvSpPr/>
          <p:nvPr/>
        </p:nvSpPr>
        <p:spPr>
          <a:xfrm>
            <a:off x="5006067" y="4869160"/>
            <a:ext cx="117680" cy="11521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0" name="TextBox 29"/>
          <p:cNvSpPr txBox="1"/>
          <p:nvPr/>
        </p:nvSpPr>
        <p:spPr>
          <a:xfrm>
            <a:off x="5183421" y="4560691"/>
            <a:ext cx="1828023" cy="461665"/>
          </a:xfrm>
          <a:prstGeom prst="rect">
            <a:avLst/>
          </a:prstGeom>
          <a:noFill/>
        </p:spPr>
        <p:txBody>
          <a:bodyPr wrap="square" rtlCol="0">
            <a:spAutoFit/>
          </a:bodyPr>
          <a:lstStyle/>
          <a:p>
            <a:pPr algn="ctr"/>
            <a:r>
              <a:rPr lang="en-US" altLang="zh-CN" sz="1200" dirty="0" err="1" smtClean="0"/>
              <a:t>cpDNA</a:t>
            </a:r>
            <a:r>
              <a:rPr lang="zh-CN" altLang="en-US" sz="1200" dirty="0" smtClean="0"/>
              <a:t>的大小差别也比较大，一般为</a:t>
            </a:r>
            <a:r>
              <a:rPr lang="en-US" altLang="zh-CN" sz="1200" dirty="0" smtClean="0"/>
              <a:t>120~160kb</a:t>
            </a:r>
            <a:endParaRPr lang="zh-CN" altLang="en-US" sz="1200" dirty="0"/>
          </a:p>
        </p:txBody>
      </p:sp>
      <p:sp>
        <p:nvSpPr>
          <p:cNvPr id="31" name="TextBox 30"/>
          <p:cNvSpPr txBox="1"/>
          <p:nvPr/>
        </p:nvSpPr>
        <p:spPr>
          <a:xfrm>
            <a:off x="7200656" y="4606858"/>
            <a:ext cx="2456122" cy="276999"/>
          </a:xfrm>
          <a:prstGeom prst="rect">
            <a:avLst/>
          </a:prstGeom>
          <a:noFill/>
        </p:spPr>
        <p:txBody>
          <a:bodyPr wrap="none" rtlCol="0">
            <a:spAutoFit/>
          </a:bodyPr>
          <a:lstStyle/>
          <a:p>
            <a:r>
              <a:rPr lang="en-US" altLang="zh-CN" sz="1200" dirty="0" smtClean="0"/>
              <a:t>1.</a:t>
            </a:r>
            <a:r>
              <a:rPr lang="zh-CN" altLang="en-US" sz="1200" dirty="0" smtClean="0"/>
              <a:t>大小一方面取决于叶绿体的数目</a:t>
            </a:r>
            <a:endParaRPr lang="zh-CN" altLang="en-US" sz="1200" dirty="0"/>
          </a:p>
        </p:txBody>
      </p:sp>
      <p:sp>
        <p:nvSpPr>
          <p:cNvPr id="32" name="左大括号 31"/>
          <p:cNvSpPr/>
          <p:nvPr/>
        </p:nvSpPr>
        <p:spPr>
          <a:xfrm>
            <a:off x="7144119" y="4706596"/>
            <a:ext cx="73597" cy="35452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3" name="TextBox 32"/>
          <p:cNvSpPr txBox="1"/>
          <p:nvPr/>
        </p:nvSpPr>
        <p:spPr>
          <a:xfrm>
            <a:off x="7732906" y="4883857"/>
            <a:ext cx="3193502" cy="276999"/>
          </a:xfrm>
          <a:prstGeom prst="rect">
            <a:avLst/>
          </a:prstGeom>
          <a:noFill/>
        </p:spPr>
        <p:txBody>
          <a:bodyPr wrap="none" rtlCol="0">
            <a:spAutoFit/>
          </a:bodyPr>
          <a:lstStyle/>
          <a:p>
            <a:pPr algn="ctr"/>
            <a:r>
              <a:rPr lang="en-US" altLang="zh-CN" sz="1200" dirty="0" smtClean="0"/>
              <a:t>2.</a:t>
            </a:r>
            <a:r>
              <a:rPr lang="zh-CN" altLang="en-US" sz="1200" dirty="0" smtClean="0"/>
              <a:t>另一方面取决于一个叶绿体中</a:t>
            </a:r>
            <a:r>
              <a:rPr lang="en-US" altLang="zh-CN" sz="1200" dirty="0" err="1" smtClean="0"/>
              <a:t>cpDNA</a:t>
            </a:r>
            <a:r>
              <a:rPr lang="zh-CN" altLang="en-US" sz="1200" dirty="0" smtClean="0"/>
              <a:t>分子数</a:t>
            </a:r>
            <a:endParaRPr lang="zh-CN" altLang="en-US" sz="1200" dirty="0"/>
          </a:p>
        </p:txBody>
      </p:sp>
      <p:sp>
        <p:nvSpPr>
          <p:cNvPr id="34" name="TextBox 33"/>
          <p:cNvSpPr txBox="1"/>
          <p:nvPr/>
        </p:nvSpPr>
        <p:spPr>
          <a:xfrm>
            <a:off x="5105744" y="5445224"/>
            <a:ext cx="2067253" cy="830997"/>
          </a:xfrm>
          <a:prstGeom prst="rect">
            <a:avLst/>
          </a:prstGeom>
          <a:noFill/>
        </p:spPr>
        <p:txBody>
          <a:bodyPr wrap="square" rtlCol="0">
            <a:spAutoFit/>
          </a:bodyPr>
          <a:lstStyle/>
          <a:p>
            <a:pPr algn="ctr"/>
            <a:r>
              <a:rPr lang="zh-CN" altLang="en-US" sz="1200" dirty="0" smtClean="0"/>
              <a:t>根据地钱、烟草、水稻等高等植物叶绿体全序列分子表明，</a:t>
            </a:r>
            <a:r>
              <a:rPr lang="en-US" altLang="zh-CN" sz="1200" dirty="0" err="1" smtClean="0"/>
              <a:t>cpDNA</a:t>
            </a:r>
            <a:r>
              <a:rPr lang="zh-CN" altLang="en-US" sz="1200" dirty="0" smtClean="0"/>
              <a:t>基因组具有以下特点</a:t>
            </a:r>
            <a:endParaRPr lang="zh-CN" altLang="en-US" sz="1200" dirty="0"/>
          </a:p>
        </p:txBody>
      </p:sp>
      <p:sp>
        <p:nvSpPr>
          <p:cNvPr id="35" name="左大括号 34"/>
          <p:cNvSpPr/>
          <p:nvPr/>
        </p:nvSpPr>
        <p:spPr>
          <a:xfrm>
            <a:off x="7170177" y="5234034"/>
            <a:ext cx="60959" cy="125386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6" name="TextBox 35"/>
          <p:cNvSpPr txBox="1"/>
          <p:nvPr/>
        </p:nvSpPr>
        <p:spPr>
          <a:xfrm>
            <a:off x="7059929" y="5157192"/>
            <a:ext cx="3893743" cy="646331"/>
          </a:xfrm>
          <a:prstGeom prst="rect">
            <a:avLst/>
          </a:prstGeom>
          <a:noFill/>
        </p:spPr>
        <p:txBody>
          <a:bodyPr wrap="square" rtlCol="0">
            <a:spAutoFit/>
          </a:bodyPr>
          <a:lstStyle/>
          <a:p>
            <a:pPr algn="ctr"/>
            <a:r>
              <a:rPr lang="en-US" altLang="zh-CN" sz="1200" dirty="0" smtClean="0"/>
              <a:t>1.</a:t>
            </a:r>
            <a:r>
              <a:rPr lang="zh-CN" altLang="en-US" sz="1200" dirty="0" smtClean="0"/>
              <a:t>基因组均含有两个</a:t>
            </a:r>
            <a:r>
              <a:rPr lang="en-US" altLang="zh-CN" sz="1200" dirty="0" smtClean="0"/>
              <a:t>10-24</a:t>
            </a:r>
            <a:r>
              <a:rPr lang="zh-CN" altLang="en-US" sz="1200" dirty="0" smtClean="0"/>
              <a:t>长的反向重复</a:t>
            </a:r>
            <a:endParaRPr lang="en-US" altLang="zh-CN" sz="1200" dirty="0" smtClean="0"/>
          </a:p>
          <a:p>
            <a:pPr algn="ctr"/>
            <a:r>
              <a:rPr lang="zh-CN" altLang="en-US" sz="1200" dirty="0" smtClean="0"/>
              <a:t>    </a:t>
            </a:r>
            <a:r>
              <a:rPr lang="en-US" altLang="zh-CN" sz="1200" dirty="0" smtClean="0"/>
              <a:t>DNA</a:t>
            </a:r>
            <a:r>
              <a:rPr lang="zh-CN" altLang="en-US" sz="1200" dirty="0" smtClean="0"/>
              <a:t>序列、一个短的单拷贝序列以及一个长的单拷贝序列</a:t>
            </a:r>
            <a:endParaRPr lang="zh-CN" altLang="en-US" sz="1200" dirty="0"/>
          </a:p>
        </p:txBody>
      </p:sp>
      <p:sp>
        <p:nvSpPr>
          <p:cNvPr id="37" name="TextBox 36"/>
          <p:cNvSpPr txBox="1"/>
          <p:nvPr/>
        </p:nvSpPr>
        <p:spPr>
          <a:xfrm>
            <a:off x="7170176" y="5743377"/>
            <a:ext cx="2424062" cy="276999"/>
          </a:xfrm>
          <a:prstGeom prst="rect">
            <a:avLst/>
          </a:prstGeom>
          <a:noFill/>
        </p:spPr>
        <p:txBody>
          <a:bodyPr wrap="none" rtlCol="0">
            <a:spAutoFit/>
          </a:bodyPr>
          <a:lstStyle/>
          <a:p>
            <a:r>
              <a:rPr lang="en-US" altLang="zh-CN" sz="1200" dirty="0" smtClean="0"/>
              <a:t>2.cpDNA</a:t>
            </a:r>
            <a:r>
              <a:rPr lang="zh-CN" altLang="en-US" sz="1200" dirty="0" smtClean="0"/>
              <a:t>启动子和原核生物的相似</a:t>
            </a:r>
            <a:endParaRPr lang="zh-CN" altLang="en-US" sz="1200" dirty="0"/>
          </a:p>
        </p:txBody>
      </p:sp>
      <p:sp>
        <p:nvSpPr>
          <p:cNvPr id="38" name="TextBox 37"/>
          <p:cNvSpPr txBox="1"/>
          <p:nvPr/>
        </p:nvSpPr>
        <p:spPr>
          <a:xfrm>
            <a:off x="7200656" y="6032187"/>
            <a:ext cx="1654620" cy="276999"/>
          </a:xfrm>
          <a:prstGeom prst="rect">
            <a:avLst/>
          </a:prstGeom>
          <a:noFill/>
        </p:spPr>
        <p:txBody>
          <a:bodyPr wrap="none" rtlCol="0">
            <a:spAutoFit/>
          </a:bodyPr>
          <a:lstStyle/>
          <a:p>
            <a:r>
              <a:rPr lang="en-US" altLang="zh-CN" sz="1200" dirty="0" smtClean="0"/>
              <a:t>3.cpDNA</a:t>
            </a:r>
            <a:r>
              <a:rPr lang="zh-CN" altLang="en-US" sz="1200" dirty="0" smtClean="0"/>
              <a:t>基因组成相似</a:t>
            </a:r>
            <a:endParaRPr lang="zh-CN" altLang="en-US" sz="1200" dirty="0"/>
          </a:p>
        </p:txBody>
      </p:sp>
      <p:sp>
        <p:nvSpPr>
          <p:cNvPr id="39" name="TextBox 38"/>
          <p:cNvSpPr txBox="1"/>
          <p:nvPr/>
        </p:nvSpPr>
        <p:spPr>
          <a:xfrm>
            <a:off x="7170177" y="6306183"/>
            <a:ext cx="2164375" cy="276999"/>
          </a:xfrm>
          <a:prstGeom prst="rect">
            <a:avLst/>
          </a:prstGeom>
          <a:noFill/>
        </p:spPr>
        <p:txBody>
          <a:bodyPr wrap="none" rtlCol="0">
            <a:spAutoFit/>
          </a:bodyPr>
          <a:lstStyle/>
          <a:p>
            <a:r>
              <a:rPr lang="en-US" altLang="zh-CN" sz="1200" dirty="0" smtClean="0"/>
              <a:t>4.</a:t>
            </a:r>
            <a:r>
              <a:rPr lang="zh-CN" altLang="en-US" sz="1200" dirty="0" smtClean="0"/>
              <a:t>叶绿体</a:t>
            </a:r>
            <a:r>
              <a:rPr lang="en-US" altLang="zh-CN" sz="1200" dirty="0" err="1" smtClean="0"/>
              <a:t>tRNA</a:t>
            </a:r>
            <a:r>
              <a:rPr lang="zh-CN" altLang="en-US" sz="1200" dirty="0" smtClean="0"/>
              <a:t>基因中含内含子</a:t>
            </a:r>
            <a:endParaRPr lang="zh-CN" altLang="en-US" sz="1200" dirty="0"/>
          </a:p>
        </p:txBody>
      </p:sp>
      <p:sp>
        <p:nvSpPr>
          <p:cNvPr id="40" name="TextBox 39"/>
          <p:cNvSpPr txBox="1"/>
          <p:nvPr/>
        </p:nvSpPr>
        <p:spPr>
          <a:xfrm>
            <a:off x="7181992" y="6583182"/>
            <a:ext cx="2932568" cy="274819"/>
          </a:xfrm>
          <a:prstGeom prst="rect">
            <a:avLst/>
          </a:prstGeom>
          <a:noFill/>
        </p:spPr>
        <p:txBody>
          <a:bodyPr wrap="square" rtlCol="0">
            <a:spAutoFit/>
          </a:bodyPr>
          <a:lstStyle/>
          <a:p>
            <a:r>
              <a:rPr lang="en-US" altLang="zh-CN" sz="1200" dirty="0" smtClean="0"/>
              <a:t>5.cpDNA</a:t>
            </a:r>
            <a:r>
              <a:rPr lang="zh-CN" altLang="en-US" sz="1200" dirty="0" smtClean="0"/>
              <a:t>中不含</a:t>
            </a:r>
            <a:r>
              <a:rPr lang="en-US" altLang="zh-CN" sz="1200" dirty="0" smtClean="0"/>
              <a:t>5-</a:t>
            </a:r>
            <a:r>
              <a:rPr lang="zh-CN" altLang="en-US" sz="1200" dirty="0" smtClean="0"/>
              <a:t>甲基胞嘧啶</a:t>
            </a:r>
            <a:endParaRPr lang="zh-CN" altLang="en-US" sz="1200" dirty="0"/>
          </a:p>
        </p:txBody>
      </p:sp>
    </p:spTree>
    <p:extLst>
      <p:ext uri="{BB962C8B-B14F-4D97-AF65-F5344CB8AC3E}">
        <p14:creationId xmlns:p14="http://schemas.microsoft.com/office/powerpoint/2010/main" val="154326062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descr="思维导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89" y="167952"/>
            <a:ext cx="12455914" cy="605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231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868" y="1307646"/>
            <a:ext cx="75438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4741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88" y="796989"/>
            <a:ext cx="5904414" cy="5519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739" y="1388802"/>
            <a:ext cx="5721637" cy="472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2575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3149" y="0"/>
            <a:ext cx="8010525" cy="752475"/>
          </a:xfrm>
        </p:spPr>
        <p:txBody>
          <a:bodyPr>
            <a:normAutofit/>
          </a:bodyPr>
          <a:lstStyle/>
          <a:p>
            <a:r>
              <a:rPr lang="en-US" altLang="zh-CN" sz="3600" b="1" dirty="0"/>
              <a:t>14.3</a:t>
            </a:r>
            <a:r>
              <a:rPr lang="zh-CN" altLang="en-US" sz="3600" b="1" dirty="0"/>
              <a:t>表观遗传对发育的调控</a:t>
            </a:r>
            <a:endParaRPr lang="en-US" sz="3600" b="1" dirty="0"/>
          </a:p>
        </p:txBody>
      </p:sp>
      <p:graphicFrame>
        <p:nvGraphicFramePr>
          <p:cNvPr id="4" name="图示 3">
            <a:extLst>
              <a:ext uri="{FF2B5EF4-FFF2-40B4-BE49-F238E27FC236}">
                <a16:creationId xmlns="" xmlns:a16="http://schemas.microsoft.com/office/drawing/2014/main" id="{6B3323BB-9902-4F2C-8BEE-5A909D71ACDD}"/>
              </a:ext>
            </a:extLst>
          </p:cNvPr>
          <p:cNvGraphicFramePr/>
          <p:nvPr>
            <p:extLst>
              <p:ext uri="{D42A27DB-BD31-4B8C-83A1-F6EECF244321}">
                <p14:modId xmlns:p14="http://schemas.microsoft.com/office/powerpoint/2010/main" val="3200694290"/>
              </p:ext>
            </p:extLst>
          </p:nvPr>
        </p:nvGraphicFramePr>
        <p:xfrm>
          <a:off x="-949325" y="866775"/>
          <a:ext cx="8959850" cy="5385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右大括号 5">
            <a:extLst>
              <a:ext uri="{FF2B5EF4-FFF2-40B4-BE49-F238E27FC236}">
                <a16:creationId xmlns="" xmlns:a16="http://schemas.microsoft.com/office/drawing/2014/main" id="{3B0D354D-F796-4EE1-A050-703A01FBD9B9}"/>
              </a:ext>
            </a:extLst>
          </p:cNvPr>
          <p:cNvSpPr/>
          <p:nvPr/>
        </p:nvSpPr>
        <p:spPr>
          <a:xfrm>
            <a:off x="6867525" y="4714874"/>
            <a:ext cx="885825" cy="13430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 xmlns:a16="http://schemas.microsoft.com/office/drawing/2014/main" id="{63485679-589E-4630-9239-B2A61A0D33D8}"/>
              </a:ext>
            </a:extLst>
          </p:cNvPr>
          <p:cNvSpPr txBox="1"/>
          <p:nvPr/>
        </p:nvSpPr>
        <p:spPr>
          <a:xfrm>
            <a:off x="8639175" y="5010150"/>
            <a:ext cx="3048000" cy="752475"/>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 xmlns:a16="http://schemas.microsoft.com/office/drawing/2014/main" id="{DC533A03-839C-4F86-8F82-31739CEFFB44}"/>
              </a:ext>
            </a:extLst>
          </p:cNvPr>
          <p:cNvSpPr txBox="1"/>
          <p:nvPr/>
        </p:nvSpPr>
        <p:spPr>
          <a:xfrm>
            <a:off x="8010525" y="4263001"/>
            <a:ext cx="3600450" cy="2246769"/>
          </a:xfrm>
          <a:prstGeom prst="rect">
            <a:avLst/>
          </a:prstGeom>
          <a:noFill/>
        </p:spPr>
        <p:txBody>
          <a:bodyPr wrap="square" rtlCol="0">
            <a:spAutoFit/>
          </a:bodyPr>
          <a:lstStyle/>
          <a:p>
            <a:r>
              <a:rPr lang="zh-CN" altLang="zh-CN" sz="2800" b="1" dirty="0">
                <a:solidFill>
                  <a:srgbClr val="7030A0"/>
                </a:solidFill>
                <a:latin typeface="华文新魏" pitchFamily="2" charset="-122"/>
                <a:ea typeface="华文新魏" pitchFamily="2" charset="-122"/>
              </a:rPr>
              <a:t>表观遗传信息对于建立和维持那些决定细胞命运的基因表达程序的确定性和稳定性具有重要意义</a:t>
            </a:r>
            <a:endParaRPr lang="zh-CN" altLang="en-US" sz="2800" dirty="0"/>
          </a:p>
        </p:txBody>
      </p:sp>
    </p:spTree>
    <p:extLst>
      <p:ext uri="{BB962C8B-B14F-4D97-AF65-F5344CB8AC3E}">
        <p14:creationId xmlns:p14="http://schemas.microsoft.com/office/powerpoint/2010/main" val="33531525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EF065DD1-1B26-465D-B850-8203793CD9EA}"/>
              </a:ext>
            </a:extLst>
          </p:cNvPr>
          <p:cNvSpPr>
            <a:spLocks noGrp="1"/>
          </p:cNvSpPr>
          <p:nvPr>
            <p:ph type="title"/>
          </p:nvPr>
        </p:nvSpPr>
        <p:spPr>
          <a:xfrm>
            <a:off x="3980681" y="47655"/>
            <a:ext cx="4953000" cy="75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pPr>
              <a:lnSpc>
                <a:spcPct val="125000"/>
              </a:lnSpc>
              <a:spcBef>
                <a:spcPts val="1800"/>
              </a:spcBef>
            </a:pPr>
            <a:r>
              <a:rPr lang="en-US" altLang="zh-CN" sz="3600" b="1" dirty="0">
                <a:latin typeface="+mn-lt"/>
                <a:ea typeface="黑体" pitchFamily="49" charset="-122"/>
              </a:rPr>
              <a:t>14.3.1DNA</a:t>
            </a:r>
            <a:r>
              <a:rPr lang="zh-CN" altLang="zh-CN" sz="3600" b="1" dirty="0">
                <a:latin typeface="+mn-lt"/>
                <a:ea typeface="黑体" pitchFamily="49" charset="-122"/>
              </a:rPr>
              <a:t>甲基化与发育</a:t>
            </a:r>
            <a:endParaRPr lang="zh-CN" altLang="en-US" sz="3600" b="1" dirty="0">
              <a:latin typeface="+mn-lt"/>
              <a:ea typeface="黑体" pitchFamily="49" charset="-122"/>
            </a:endParaRPr>
          </a:p>
        </p:txBody>
      </p:sp>
      <p:graphicFrame>
        <p:nvGraphicFramePr>
          <p:cNvPr id="5" name="图示 4">
            <a:extLst>
              <a:ext uri="{FF2B5EF4-FFF2-40B4-BE49-F238E27FC236}">
                <a16:creationId xmlns="" xmlns:a16="http://schemas.microsoft.com/office/drawing/2014/main" id="{D8C809E8-232F-4CFE-B8C8-9B6EE412FFE2}"/>
              </a:ext>
            </a:extLst>
          </p:cNvPr>
          <p:cNvGraphicFramePr/>
          <p:nvPr>
            <p:extLst>
              <p:ext uri="{D42A27DB-BD31-4B8C-83A1-F6EECF244321}">
                <p14:modId xmlns:p14="http://schemas.microsoft.com/office/powerpoint/2010/main" val="1491718050"/>
              </p:ext>
            </p:extLst>
          </p:nvPr>
        </p:nvGraphicFramePr>
        <p:xfrm>
          <a:off x="1030286" y="1577960"/>
          <a:ext cx="10437813" cy="1222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 xmlns:a16="http://schemas.microsoft.com/office/drawing/2014/main" id="{7E18EC7C-18CF-46F5-AB8E-70ED9A9F2A43}"/>
              </a:ext>
            </a:extLst>
          </p:cNvPr>
          <p:cNvSpPr txBox="1"/>
          <p:nvPr/>
        </p:nvSpPr>
        <p:spPr>
          <a:xfrm>
            <a:off x="7553325" y="1393294"/>
            <a:ext cx="1380356" cy="369332"/>
          </a:xfrm>
          <a:prstGeom prst="rect">
            <a:avLst/>
          </a:prstGeom>
          <a:noFill/>
        </p:spPr>
        <p:txBody>
          <a:bodyPr wrap="square" rtlCol="0">
            <a:spAutoFit/>
          </a:bodyPr>
          <a:lstStyle/>
          <a:p>
            <a:r>
              <a:rPr lang="zh-CN" altLang="en-US" b="1" dirty="0"/>
              <a:t>细胞分裂</a:t>
            </a:r>
          </a:p>
        </p:txBody>
      </p:sp>
      <p:graphicFrame>
        <p:nvGraphicFramePr>
          <p:cNvPr id="10" name="图示 9">
            <a:extLst>
              <a:ext uri="{FF2B5EF4-FFF2-40B4-BE49-F238E27FC236}">
                <a16:creationId xmlns="" xmlns:a16="http://schemas.microsoft.com/office/drawing/2014/main" id="{8278FF09-352F-4A84-AE75-024097127952}"/>
              </a:ext>
            </a:extLst>
          </p:cNvPr>
          <p:cNvGraphicFramePr/>
          <p:nvPr>
            <p:extLst>
              <p:ext uri="{D42A27DB-BD31-4B8C-83A1-F6EECF244321}">
                <p14:modId xmlns:p14="http://schemas.microsoft.com/office/powerpoint/2010/main" val="3709922522"/>
              </p:ext>
            </p:extLst>
          </p:nvPr>
        </p:nvGraphicFramePr>
        <p:xfrm>
          <a:off x="1030286" y="2891018"/>
          <a:ext cx="10521951" cy="30384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416647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843EAA10-DCB7-4D7C-AF38-02C926060CE5}"/>
              </a:ext>
            </a:extLst>
          </p:cNvPr>
          <p:cNvPicPr>
            <a:picLocks noChangeAspect="1"/>
          </p:cNvPicPr>
          <p:nvPr/>
        </p:nvPicPr>
        <p:blipFill>
          <a:blip r:embed="rId2"/>
          <a:stretch>
            <a:fillRect/>
          </a:stretch>
        </p:blipFill>
        <p:spPr>
          <a:xfrm>
            <a:off x="3389141" y="-17462"/>
            <a:ext cx="5413717" cy="1012024"/>
          </a:xfrm>
          <a:prstGeom prst="rect">
            <a:avLst/>
          </a:prstGeom>
        </p:spPr>
      </p:pic>
      <p:graphicFrame>
        <p:nvGraphicFramePr>
          <p:cNvPr id="5" name="图示 4">
            <a:extLst>
              <a:ext uri="{FF2B5EF4-FFF2-40B4-BE49-F238E27FC236}">
                <a16:creationId xmlns="" xmlns:a16="http://schemas.microsoft.com/office/drawing/2014/main" id="{BD4222CB-0610-4DA9-BCC3-1BE358FB12A2}"/>
              </a:ext>
            </a:extLst>
          </p:cNvPr>
          <p:cNvGraphicFramePr/>
          <p:nvPr>
            <p:extLst>
              <p:ext uri="{D42A27DB-BD31-4B8C-83A1-F6EECF244321}">
                <p14:modId xmlns:p14="http://schemas.microsoft.com/office/powerpoint/2010/main" val="1865704068"/>
              </p:ext>
            </p:extLst>
          </p:nvPr>
        </p:nvGraphicFramePr>
        <p:xfrm>
          <a:off x="984250" y="626790"/>
          <a:ext cx="10369550" cy="573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 xmlns:a16="http://schemas.microsoft.com/office/drawing/2014/main" id="{CE2FCE3A-512B-4FC5-B70F-FD0087F4F898}"/>
              </a:ext>
            </a:extLst>
          </p:cNvPr>
          <p:cNvSpPr/>
          <p:nvPr/>
        </p:nvSpPr>
        <p:spPr>
          <a:xfrm>
            <a:off x="1860550" y="1174638"/>
            <a:ext cx="8334375" cy="980012"/>
          </a:xfrm>
          <a:prstGeom prst="rect">
            <a:avLst/>
          </a:prstGeom>
        </p:spPr>
        <p:txBody>
          <a:bodyPr wrap="square">
            <a:spAutoFit/>
          </a:bodyPr>
          <a:lstStyle/>
          <a:p>
            <a:pPr lvl="0" fontAlgn="base">
              <a:lnSpc>
                <a:spcPts val="3600"/>
              </a:lnSpc>
              <a:spcBef>
                <a:spcPts val="1800"/>
              </a:spcBef>
              <a:spcAft>
                <a:spcPct val="0"/>
              </a:spcAft>
            </a:pPr>
            <a:r>
              <a:rPr kumimoji="1" lang="zh-CN" altLang="zh-CN" sz="2800" b="1" dirty="0">
                <a:solidFill>
                  <a:srgbClr val="000000"/>
                </a:solidFill>
                <a:latin typeface="Times New Roman" pitchFamily="18" charset="0"/>
                <a:ea typeface="黑体" pitchFamily="49" charset="-122"/>
              </a:rPr>
              <a:t>组蛋白修饰主要通过影响组蛋白与</a:t>
            </a:r>
            <a:r>
              <a:rPr kumimoji="1" lang="en-US" altLang="zh-CN" sz="2800" b="1" dirty="0">
                <a:solidFill>
                  <a:srgbClr val="000000"/>
                </a:solidFill>
                <a:latin typeface="Times New Roman" pitchFamily="18" charset="0"/>
                <a:ea typeface="黑体" pitchFamily="49" charset="-122"/>
              </a:rPr>
              <a:t>DNA</a:t>
            </a:r>
            <a:r>
              <a:rPr kumimoji="1" lang="zh-CN" altLang="zh-CN" sz="2800" b="1" dirty="0">
                <a:solidFill>
                  <a:srgbClr val="000000"/>
                </a:solidFill>
                <a:latin typeface="Times New Roman" pitchFamily="18" charset="0"/>
                <a:ea typeface="黑体" pitchFamily="49" charset="-122"/>
              </a:rPr>
              <a:t>的亲和性而改变染色质的状态从而调控基因的表达。</a:t>
            </a:r>
            <a:endParaRPr kumimoji="1" lang="en-US" altLang="zh-CN" sz="2800" b="1" dirty="0">
              <a:solidFill>
                <a:srgbClr val="000000"/>
              </a:solidFill>
              <a:latin typeface="Times New Roman" pitchFamily="18" charset="0"/>
              <a:ea typeface="黑体" pitchFamily="49" charset="-122"/>
            </a:endParaRPr>
          </a:p>
        </p:txBody>
      </p:sp>
    </p:spTree>
    <p:extLst>
      <p:ext uri="{BB962C8B-B14F-4D97-AF65-F5344CB8AC3E}">
        <p14:creationId xmlns:p14="http://schemas.microsoft.com/office/powerpoint/2010/main" val="934689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47616AA-8024-44CE-B156-2068AF8442F0}"/>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 xmlns:a16="http://schemas.microsoft.com/office/drawing/2014/main" id="{BCDC3FCA-C5C7-4EA0-B2EE-0175C94BC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482" y="0"/>
            <a:ext cx="7911917" cy="6856994"/>
          </a:xfrm>
        </p:spPr>
      </p:pic>
    </p:spTree>
    <p:extLst>
      <p:ext uri="{BB962C8B-B14F-4D97-AF65-F5344CB8AC3E}">
        <p14:creationId xmlns:p14="http://schemas.microsoft.com/office/powerpoint/2010/main" val="4938385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5B463332-5D1B-48B4-98D2-8AB7D830C34A}"/>
              </a:ext>
            </a:extLst>
          </p:cNvPr>
          <p:cNvSpPr>
            <a:spLocks noGrp="1"/>
          </p:cNvSpPr>
          <p:nvPr>
            <p:ph type="title"/>
          </p:nvPr>
        </p:nvSpPr>
        <p:spPr>
          <a:xfrm>
            <a:off x="2085976" y="35183"/>
            <a:ext cx="8410574" cy="74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nSpc>
                <a:spcPct val="125000"/>
              </a:lnSpc>
              <a:spcBef>
                <a:spcPts val="1800"/>
              </a:spcBef>
            </a:pPr>
            <a:r>
              <a:rPr lang="en-US" altLang="zh-CN" sz="3600" b="1" dirty="0">
                <a:latin typeface="+mn-lt"/>
                <a:ea typeface="黑体" pitchFamily="49" charset="-122"/>
              </a:rPr>
              <a:t>14.4</a:t>
            </a:r>
            <a:r>
              <a:rPr lang="zh-CN" altLang="zh-CN" sz="3600" b="1" dirty="0">
                <a:solidFill>
                  <a:srgbClr val="000099"/>
                </a:solidFill>
                <a:ea typeface="黑体" pitchFamily="49" charset="-122"/>
              </a:rPr>
              <a:t>线虫是细胞命运定向研究的模式生物</a:t>
            </a:r>
            <a:endParaRPr lang="zh-CN" altLang="en-US" sz="3600" b="1" dirty="0">
              <a:latin typeface="+mn-lt"/>
              <a:ea typeface="黑体" pitchFamily="49" charset="-122"/>
            </a:endParaRPr>
          </a:p>
        </p:txBody>
      </p:sp>
      <p:pic>
        <p:nvPicPr>
          <p:cNvPr id="5" name="Picture 2" descr="E:\现代遗传学教程\现代遗传学教程：从基因到表型的剖析\第2版最后版材料-高教社提供\31477-0 现代遗传学教程\JPG\13-5.jpg">
            <a:extLst>
              <a:ext uri="{FF2B5EF4-FFF2-40B4-BE49-F238E27FC236}">
                <a16:creationId xmlns="" xmlns:a16="http://schemas.microsoft.com/office/drawing/2014/main" id="{AC379E04-57B1-4F6D-A92E-F75E4994E12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52950" y="771525"/>
            <a:ext cx="7086600" cy="54805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B5EEF5CF-FE85-4E25-B33D-5100361922A6}"/>
              </a:ext>
            </a:extLst>
          </p:cNvPr>
          <p:cNvSpPr/>
          <p:nvPr/>
        </p:nvSpPr>
        <p:spPr>
          <a:xfrm>
            <a:off x="564706" y="1085850"/>
            <a:ext cx="3216720" cy="5016758"/>
          </a:xfrm>
          <a:prstGeom prst="rect">
            <a:avLst/>
          </a:prstGeom>
          <a:solidFill>
            <a:schemeClr val="accent1">
              <a:lumMod val="20000"/>
              <a:lumOff val="80000"/>
            </a:schemeClr>
          </a:solidFill>
        </p:spPr>
        <p:txBody>
          <a:bodyPr wrap="square">
            <a:spAutoFit/>
          </a:bodyPr>
          <a:lstStyle/>
          <a:p>
            <a:r>
              <a:rPr lang="zh-CN" altLang="zh-CN" sz="3200" b="1" dirty="0">
                <a:latin typeface="+mn-lt"/>
                <a:ea typeface="楷体" pitchFamily="49" charset="-122"/>
              </a:rPr>
              <a:t>线虫的生活周期包括：</a:t>
            </a:r>
            <a:r>
              <a:rPr lang="en-US" altLang="zh-CN" sz="3200" b="1" dirty="0">
                <a:latin typeface="+mn-lt"/>
                <a:ea typeface="楷体" pitchFamily="49" charset="-122"/>
              </a:rPr>
              <a:t>1</a:t>
            </a:r>
            <a:r>
              <a:rPr lang="zh-CN" altLang="zh-CN" sz="3200" b="1" dirty="0">
                <a:latin typeface="+mn-lt"/>
                <a:ea typeface="楷体" pitchFamily="49" charset="-122"/>
              </a:rPr>
              <a:t>个在卵中的胚胎发育阶段，在这一阶段中，受精卵分裂至</a:t>
            </a:r>
            <a:r>
              <a:rPr lang="en-US" altLang="zh-CN" sz="3200" b="1" dirty="0">
                <a:latin typeface="+mn-lt"/>
                <a:ea typeface="楷体" pitchFamily="49" charset="-122"/>
              </a:rPr>
              <a:t>558</a:t>
            </a:r>
            <a:r>
              <a:rPr lang="zh-CN" altLang="zh-CN" sz="3200" b="1" dirty="0">
                <a:latin typeface="+mn-lt"/>
                <a:ea typeface="楷体" pitchFamily="49" charset="-122"/>
              </a:rPr>
              <a:t>个细胞，在卵壳内形成一条线虫；</a:t>
            </a:r>
            <a:r>
              <a:rPr lang="en-US" altLang="zh-CN" sz="3200" b="1" dirty="0">
                <a:latin typeface="+mn-lt"/>
                <a:ea typeface="楷体" pitchFamily="49" charset="-122"/>
              </a:rPr>
              <a:t>4</a:t>
            </a:r>
            <a:r>
              <a:rPr lang="zh-CN" altLang="zh-CN" sz="3200" b="1" dirty="0">
                <a:latin typeface="+mn-lt"/>
                <a:ea typeface="楷体" pitchFamily="49" charset="-122"/>
              </a:rPr>
              <a:t>个幼虫阶段和</a:t>
            </a:r>
            <a:r>
              <a:rPr lang="en-US" altLang="zh-CN" sz="3200" b="1" dirty="0">
                <a:latin typeface="+mn-lt"/>
                <a:ea typeface="楷体" pitchFamily="49" charset="-122"/>
              </a:rPr>
              <a:t>1</a:t>
            </a:r>
            <a:r>
              <a:rPr lang="zh-CN" altLang="zh-CN" sz="3200" b="1" dirty="0">
                <a:latin typeface="+mn-lt"/>
                <a:ea typeface="楷体" pitchFamily="49" charset="-122"/>
              </a:rPr>
              <a:t>个成虫阶段</a:t>
            </a:r>
            <a:endParaRPr lang="zh-CN" altLang="en-US" sz="3200" b="1" dirty="0">
              <a:latin typeface="+mn-lt"/>
              <a:ea typeface="楷体" pitchFamily="49" charset="-122"/>
            </a:endParaRPr>
          </a:p>
        </p:txBody>
      </p:sp>
    </p:spTree>
    <p:extLst>
      <p:ext uri="{BB962C8B-B14F-4D97-AF65-F5344CB8AC3E}">
        <p14:creationId xmlns:p14="http://schemas.microsoft.com/office/powerpoint/2010/main" val="29467907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现代遗传学教程\现代遗传学教程：从基因到表型的剖析\第2版最后版材料-高教社提供\31477-0 现代遗传学教程\JPG\13-6.jpg">
            <a:extLst>
              <a:ext uri="{FF2B5EF4-FFF2-40B4-BE49-F238E27FC236}">
                <a16:creationId xmlns="" xmlns:a16="http://schemas.microsoft.com/office/drawing/2014/main" id="{5E443135-35BE-4EC8-B1DB-761F8C5138B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39987" y="114300"/>
            <a:ext cx="10216800" cy="578094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2731E703-FEBA-4668-8AB5-45CAFFD0AB7E}"/>
              </a:ext>
            </a:extLst>
          </p:cNvPr>
          <p:cNvSpPr txBox="1"/>
          <p:nvPr/>
        </p:nvSpPr>
        <p:spPr>
          <a:xfrm>
            <a:off x="4476750" y="6334780"/>
            <a:ext cx="6067425" cy="523220"/>
          </a:xfrm>
          <a:prstGeom prst="rect">
            <a:avLst/>
          </a:prstGeom>
          <a:noFill/>
        </p:spPr>
        <p:txBody>
          <a:bodyPr wrap="square" rtlCol="0">
            <a:spAutoFit/>
          </a:bodyPr>
          <a:lstStyle/>
          <a:p>
            <a:r>
              <a:rPr lang="zh-CN" altLang="en-US" sz="2800" b="1" dirty="0"/>
              <a:t>线虫细胞谱系示意图</a:t>
            </a:r>
          </a:p>
        </p:txBody>
      </p:sp>
    </p:spTree>
    <p:extLst>
      <p:ext uri="{BB962C8B-B14F-4D97-AF65-F5344CB8AC3E}">
        <p14:creationId xmlns:p14="http://schemas.microsoft.com/office/powerpoint/2010/main" val="2157955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35681" y="-1998792"/>
            <a:ext cx="6208940" cy="11038115"/>
          </a:xfrm>
          <a:prstGeom prst="rect">
            <a:avLst/>
          </a:prstGeom>
        </p:spPr>
      </p:pic>
    </p:spTree>
    <p:extLst>
      <p:ext uri="{BB962C8B-B14F-4D97-AF65-F5344CB8AC3E}">
        <p14:creationId xmlns:p14="http://schemas.microsoft.com/office/powerpoint/2010/main" val="25076938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35360" y="116632"/>
            <a:ext cx="11425269" cy="6624736"/>
          </a:xfrm>
        </p:spPr>
        <p:txBody>
          <a:bodyPr/>
          <a:lstStyle/>
          <a:p>
            <a:pPr algn="l"/>
            <a:r>
              <a:rPr lang="en-US" altLang="zh-CN" sz="1800" dirty="0" smtClean="0"/>
              <a:t>14.6</a:t>
            </a:r>
            <a:r>
              <a:rPr lang="zh-CN" altLang="en-US" sz="1800" dirty="0" smtClean="0"/>
              <a:t>发育遗传学的新兴模式生物</a:t>
            </a:r>
            <a:r>
              <a:rPr lang="en-US" altLang="zh-CN" sz="1800" dirty="0" smtClean="0"/>
              <a:t>——</a:t>
            </a:r>
            <a:r>
              <a:rPr lang="zh-CN" altLang="en-US" sz="1800" dirty="0" smtClean="0"/>
              <a:t>斑马鱼</a:t>
            </a:r>
            <a:endParaRPr lang="en-US" altLang="zh-CN" sz="1800" dirty="0" smtClean="0"/>
          </a:p>
          <a:p>
            <a:endParaRPr lang="en-US" altLang="zh-CN" dirty="0"/>
          </a:p>
          <a:p>
            <a:endParaRPr lang="en-US" altLang="zh-CN" dirty="0" smtClean="0"/>
          </a:p>
          <a:p>
            <a:endParaRPr lang="en-US" altLang="zh-CN" dirty="0"/>
          </a:p>
          <a:p>
            <a:endParaRPr lang="en-US" altLang="zh-CN" dirty="0" smtClean="0"/>
          </a:p>
          <a:p>
            <a:pPr algn="l"/>
            <a:r>
              <a:rPr lang="zh-CN" altLang="en-US" sz="2000" dirty="0" smtClean="0"/>
              <a:t>      </a:t>
            </a:r>
            <a:endParaRPr lang="en-US" altLang="zh-CN" sz="2000" dirty="0">
              <a:solidFill>
                <a:schemeClr val="tx1"/>
              </a:solidFill>
            </a:endParaRPr>
          </a:p>
        </p:txBody>
      </p:sp>
      <p:graphicFrame>
        <p:nvGraphicFramePr>
          <p:cNvPr id="7" name="图示 6"/>
          <p:cNvGraphicFramePr/>
          <p:nvPr>
            <p:extLst>
              <p:ext uri="{D42A27DB-BD31-4B8C-83A1-F6EECF244321}">
                <p14:modId xmlns:p14="http://schemas.microsoft.com/office/powerpoint/2010/main" val="3064832132"/>
              </p:ext>
            </p:extLst>
          </p:nvPr>
        </p:nvGraphicFramePr>
        <p:xfrm>
          <a:off x="719403" y="476672"/>
          <a:ext cx="10753195"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1309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381" y="404665"/>
            <a:ext cx="11055019" cy="5721499"/>
          </a:xfrm>
        </p:spPr>
        <p:txBody>
          <a:bodyPr/>
          <a:lstStyle/>
          <a:p>
            <a:pPr marL="0" indent="0">
              <a:buNone/>
            </a:pPr>
            <a:r>
              <a:rPr lang="en-US" altLang="zh-CN" dirty="0" smtClean="0"/>
              <a:t> </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9" y="112426"/>
            <a:ext cx="11809312" cy="674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94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527381" y="356659"/>
          <a:ext cx="1065718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11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371" y="356659"/>
            <a:ext cx="11055019" cy="384043"/>
          </a:xfrm>
        </p:spPr>
        <p:txBody>
          <a:bodyPr>
            <a:noAutofit/>
          </a:bodyPr>
          <a:lstStyle/>
          <a:p>
            <a:r>
              <a:rPr lang="zh-CN" altLang="en-US" sz="3733" dirty="0"/>
              <a:t>染色体与染色质</a:t>
            </a:r>
          </a:p>
        </p:txBody>
      </p:sp>
      <p:graphicFrame>
        <p:nvGraphicFramePr>
          <p:cNvPr id="5" name="内容占位符 4"/>
          <p:cNvGraphicFramePr>
            <a:graphicFrameLocks noGrp="1"/>
          </p:cNvGraphicFramePr>
          <p:nvPr>
            <p:ph sz="quarter" idx="1"/>
          </p:nvPr>
        </p:nvGraphicFramePr>
        <p:xfrm>
          <a:off x="335360" y="548680"/>
          <a:ext cx="6481397" cy="297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nvGraphicFramePr>
        <p:xfrm>
          <a:off x="3311691" y="1988840"/>
          <a:ext cx="8496267" cy="4869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下箭头 9"/>
          <p:cNvSpPr/>
          <p:nvPr/>
        </p:nvSpPr>
        <p:spPr>
          <a:xfrm>
            <a:off x="5135894" y="2564904"/>
            <a:ext cx="60959"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entury Schoolbook"/>
              <a:ea typeface="宋体" panose="02010600030101010101" pitchFamily="2" charset="-122"/>
            </a:endParaRPr>
          </a:p>
        </p:txBody>
      </p:sp>
      <p:sp>
        <p:nvSpPr>
          <p:cNvPr id="11" name="TextBox 10"/>
          <p:cNvSpPr txBox="1"/>
          <p:nvPr/>
        </p:nvSpPr>
        <p:spPr>
          <a:xfrm>
            <a:off x="4733929" y="2422437"/>
            <a:ext cx="397089" cy="1117935"/>
          </a:xfrm>
          <a:prstGeom prst="rect">
            <a:avLst/>
          </a:prstGeom>
          <a:noFill/>
        </p:spPr>
        <p:txBody>
          <a:bodyPr wrap="square" rtlCol="0">
            <a:spAutoFit/>
          </a:bodyPr>
          <a:lstStyle/>
          <a:p>
            <a:pPr defTabSz="1219170"/>
            <a:r>
              <a:rPr lang="zh-CN" altLang="en-US" sz="1333" dirty="0">
                <a:solidFill>
                  <a:prstClr val="black"/>
                </a:solidFill>
                <a:latin typeface="Century Schoolbook"/>
                <a:ea typeface="宋体" panose="02010600030101010101" pitchFamily="2" charset="-122"/>
              </a:rPr>
              <a:t>高度螺旋化</a:t>
            </a:r>
          </a:p>
        </p:txBody>
      </p:sp>
      <p:sp>
        <p:nvSpPr>
          <p:cNvPr id="13" name="上箭头 12"/>
          <p:cNvSpPr/>
          <p:nvPr/>
        </p:nvSpPr>
        <p:spPr>
          <a:xfrm>
            <a:off x="5327915" y="2564904"/>
            <a:ext cx="60959"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entury Schoolbook"/>
              <a:ea typeface="宋体" panose="02010600030101010101" pitchFamily="2" charset="-122"/>
            </a:endParaRPr>
          </a:p>
        </p:txBody>
      </p:sp>
      <p:sp>
        <p:nvSpPr>
          <p:cNvPr id="14" name="TextBox 13"/>
          <p:cNvSpPr txBox="1"/>
          <p:nvPr/>
        </p:nvSpPr>
        <p:spPr>
          <a:xfrm>
            <a:off x="5407584" y="2627620"/>
            <a:ext cx="384043" cy="707694"/>
          </a:xfrm>
          <a:prstGeom prst="rect">
            <a:avLst/>
          </a:prstGeom>
          <a:noFill/>
        </p:spPr>
        <p:txBody>
          <a:bodyPr wrap="square" rtlCol="0">
            <a:spAutoFit/>
          </a:bodyPr>
          <a:lstStyle/>
          <a:p>
            <a:pPr defTabSz="1219170"/>
            <a:r>
              <a:rPr lang="zh-CN" altLang="en-US" sz="1333" dirty="0">
                <a:solidFill>
                  <a:prstClr val="black"/>
                </a:solidFill>
                <a:latin typeface="Century Schoolbook"/>
                <a:ea typeface="宋体" panose="02010600030101010101" pitchFamily="2" charset="-122"/>
              </a:rPr>
              <a:t>解螺旋</a:t>
            </a:r>
          </a:p>
        </p:txBody>
      </p:sp>
    </p:spTree>
    <p:extLst>
      <p:ext uri="{BB962C8B-B14F-4D97-AF65-F5344CB8AC3E}">
        <p14:creationId xmlns:p14="http://schemas.microsoft.com/office/powerpoint/2010/main" val="284761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
          </p:nvPr>
        </p:nvGraphicFramePr>
        <p:xfrm>
          <a:off x="335360" y="60036"/>
          <a:ext cx="11425269" cy="6720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232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6906E8C-ED91-425F-99E5-079217F51C4D}"/>
              </a:ext>
            </a:extLst>
          </p:cNvPr>
          <p:cNvSpPr/>
          <p:nvPr/>
        </p:nvSpPr>
        <p:spPr>
          <a:xfrm>
            <a:off x="486508" y="859972"/>
            <a:ext cx="846154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spcAft>
                <a:spcPts val="0"/>
              </a:spcAft>
            </a:pPr>
            <a:r>
              <a:rPr lang="zh-CN" altLang="zh-CN" sz="2400" kern="100" dirty="0">
                <a:solidFill>
                  <a:srgbClr val="FF0000"/>
                </a:solidFill>
                <a:latin typeface="华文行楷" panose="02010800040101010101" pitchFamily="2" charset="-122"/>
                <a:ea typeface="华文行楷"/>
                <a:cs typeface="Arial" panose="020B0604020202020204" pitchFamily="34" charset="0"/>
              </a:rPr>
              <a:t>现代遗传学的定义</a:t>
            </a:r>
            <a:r>
              <a:rPr lang="en-US" altLang="zh-CN" sz="2400" kern="100" dirty="0">
                <a:latin typeface="华文行楷" panose="02010800040101010101" pitchFamily="2" charset="-122"/>
                <a:ea typeface="华文行楷"/>
                <a:cs typeface="Arial" panose="020B0604020202020204" pitchFamily="34" charset="0"/>
              </a:rPr>
              <a:t>:</a:t>
            </a:r>
            <a:r>
              <a:rPr lang="zh-CN" altLang="zh-CN" sz="2400" kern="100" dirty="0">
                <a:latin typeface="华文行楷" panose="02010800040101010101" pitchFamily="2" charset="-122"/>
                <a:ea typeface="华文行楷"/>
                <a:cs typeface="Arial" panose="020B0604020202020204" pitchFamily="34" charset="0"/>
              </a:rPr>
              <a:t>为研究遗传信息的组织与结构、功能与变异、传递与表达规律的一门自然学科。还研究多细胞生物分裂过程中从细胞到细胞的遗传信息传递</a:t>
            </a:r>
          </a:p>
        </p:txBody>
      </p:sp>
      <p:pic>
        <p:nvPicPr>
          <p:cNvPr id="4" name="图片 3">
            <a:extLst>
              <a:ext uri="{FF2B5EF4-FFF2-40B4-BE49-F238E27FC236}">
                <a16:creationId xmlns="" xmlns:a16="http://schemas.microsoft.com/office/drawing/2014/main" id="{895E91B7-C77F-491D-92E6-BBA809BBF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72" y="2721536"/>
            <a:ext cx="4285900" cy="2995913"/>
          </a:xfrm>
          <a:prstGeom prst="rect">
            <a:avLst/>
          </a:prstGeom>
        </p:spPr>
      </p:pic>
      <p:graphicFrame>
        <p:nvGraphicFramePr>
          <p:cNvPr id="5" name="图示 4">
            <a:extLst>
              <a:ext uri="{FF2B5EF4-FFF2-40B4-BE49-F238E27FC236}">
                <a16:creationId xmlns="" xmlns:a16="http://schemas.microsoft.com/office/drawing/2014/main" id="{ED022F16-1A45-4176-AF6B-4522FD987A86}"/>
              </a:ext>
            </a:extLst>
          </p:cNvPr>
          <p:cNvGraphicFramePr/>
          <p:nvPr>
            <p:extLst>
              <p:ext uri="{D42A27DB-BD31-4B8C-83A1-F6EECF244321}">
                <p14:modId xmlns:p14="http://schemas.microsoft.com/office/powerpoint/2010/main" val="2050525229"/>
              </p:ext>
            </p:extLst>
          </p:nvPr>
        </p:nvGraphicFramePr>
        <p:xfrm>
          <a:off x="4953000" y="2721428"/>
          <a:ext cx="4669970" cy="2982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五边形 5">
            <a:extLst>
              <a:ext uri="{FF2B5EF4-FFF2-40B4-BE49-F238E27FC236}">
                <a16:creationId xmlns="" xmlns:a16="http://schemas.microsoft.com/office/drawing/2014/main" id="{0B0DCD3B-2346-4119-94B3-C8D73B6FD89B}"/>
              </a:ext>
            </a:extLst>
          </p:cNvPr>
          <p:cNvSpPr/>
          <p:nvPr/>
        </p:nvSpPr>
        <p:spPr>
          <a:xfrm>
            <a:off x="0" y="0"/>
            <a:ext cx="1189423" cy="72000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2</a:t>
            </a:r>
            <a:endParaRPr lang="zh-CN" altLang="en-US" dirty="0"/>
          </a:p>
        </p:txBody>
      </p:sp>
      <p:sp>
        <p:nvSpPr>
          <p:cNvPr id="8" name="椭圆 7"/>
          <p:cNvSpPr/>
          <p:nvPr/>
        </p:nvSpPr>
        <p:spPr>
          <a:xfrm>
            <a:off x="11408229" y="0"/>
            <a:ext cx="783771" cy="4680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rgbClr val="FF0000"/>
                </a:solidFill>
                <a:ea typeface="华文行楷"/>
                <a:hlinkClick r:id="rId8" action="ppaction://hlinksldjump"/>
              </a:rPr>
              <a:t>返回</a:t>
            </a:r>
            <a:endParaRPr lang="zh-CN" altLang="en-US" sz="1400" dirty="0">
              <a:solidFill>
                <a:srgbClr val="FF0000"/>
              </a:solidFill>
              <a:ea typeface="华文行楷"/>
            </a:endParaRPr>
          </a:p>
        </p:txBody>
      </p:sp>
    </p:spTree>
    <p:extLst>
      <p:ext uri="{BB962C8B-B14F-4D97-AF65-F5344CB8AC3E}">
        <p14:creationId xmlns:p14="http://schemas.microsoft.com/office/powerpoint/2010/main" val="165484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sz="quarter" idx="1"/>
          </p:nvPr>
        </p:nvGraphicFramePr>
        <p:xfrm>
          <a:off x="335360" y="260648"/>
          <a:ext cx="11425269" cy="614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p:cNvGraphicFramePr/>
          <p:nvPr/>
        </p:nvGraphicFramePr>
        <p:xfrm>
          <a:off x="2255573" y="1028733"/>
          <a:ext cx="7551936" cy="48426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左箭头 12"/>
          <p:cNvSpPr/>
          <p:nvPr/>
        </p:nvSpPr>
        <p:spPr>
          <a:xfrm>
            <a:off x="9936427" y="3232847"/>
            <a:ext cx="480053" cy="288032"/>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1219170"/>
            <a:endParaRPr lang="zh-CN" altLang="en-US" sz="2400">
              <a:solidFill>
                <a:prstClr val="white"/>
              </a:solidFill>
              <a:latin typeface="Century Schoolbook"/>
              <a:ea typeface="宋体" panose="02010600030101010101" pitchFamily="2" charset="-122"/>
            </a:endParaRPr>
          </a:p>
        </p:txBody>
      </p:sp>
      <p:sp>
        <p:nvSpPr>
          <p:cNvPr id="14" name="左箭头 13"/>
          <p:cNvSpPr/>
          <p:nvPr/>
        </p:nvSpPr>
        <p:spPr>
          <a:xfrm>
            <a:off x="1679510" y="3292031"/>
            <a:ext cx="480053" cy="288032"/>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1219170"/>
            <a:endParaRPr lang="zh-CN" altLang="en-US" sz="2400">
              <a:solidFill>
                <a:srgbClr val="FF0000"/>
              </a:solidFill>
              <a:latin typeface="Century Schoolbook"/>
              <a:ea typeface="宋体" panose="02010600030101010101" pitchFamily="2" charset="-122"/>
            </a:endParaRPr>
          </a:p>
        </p:txBody>
      </p:sp>
    </p:spTree>
    <p:extLst>
      <p:ext uri="{BB962C8B-B14F-4D97-AF65-F5344CB8AC3E}">
        <p14:creationId xmlns:p14="http://schemas.microsoft.com/office/powerpoint/2010/main" val="33179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
          </p:nvPr>
        </p:nvGraphicFramePr>
        <p:xfrm>
          <a:off x="143339" y="644691"/>
          <a:ext cx="11809312"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62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52400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149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 xmlns:a16="http://schemas.microsoft.com/office/drawing/2014/main" id="{0F7939E5-4AE5-4908-B9F0-E87DB6846074}"/>
              </a:ext>
            </a:extLst>
          </p:cNvPr>
          <p:cNvGraphicFramePr/>
          <p:nvPr/>
        </p:nvGraphicFramePr>
        <p:xfrm>
          <a:off x="1320800" y="-353484"/>
          <a:ext cx="9550400" cy="6815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6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59853" y="476518"/>
          <a:ext cx="10380371" cy="5937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6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61290" y="1371600"/>
          <a:ext cx="11870055" cy="3926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65302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38119A-F773-44D5-90A9-914F3FA54086}"/>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 xmlns:a16="http://schemas.microsoft.com/office/drawing/2014/main" id="{0425421A-EF93-4FF8-9EEA-B182F88CA379}"/>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 xmlns:a16="http://schemas.microsoft.com/office/drawing/2014/main" id="{A4337EB7-E4C5-4649-A9EC-EAA5D450D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083"/>
            <a:ext cx="12192000" cy="3673833"/>
          </a:xfrm>
          <a:prstGeom prst="rect">
            <a:avLst/>
          </a:prstGeom>
        </p:spPr>
      </p:pic>
    </p:spTree>
    <p:extLst>
      <p:ext uri="{BB962C8B-B14F-4D97-AF65-F5344CB8AC3E}">
        <p14:creationId xmlns:p14="http://schemas.microsoft.com/office/powerpoint/2010/main" val="380421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从基因型到表型：</a:t>
            </a:r>
            <a:br>
              <a:rPr lang="zh-CN" altLang="en-US" dirty="0" smtClean="0"/>
            </a:br>
            <a:r>
              <a:rPr lang="zh-CN" altLang="en-US" dirty="0" smtClean="0"/>
              <a:t>环境对表型作用的影响</a:t>
            </a:r>
            <a:endParaRPr lang="zh-CN" altLang="en-US" dirty="0"/>
          </a:p>
        </p:txBody>
      </p:sp>
      <p:sp>
        <p:nvSpPr>
          <p:cNvPr id="4" name="内容占位符 3"/>
          <p:cNvSpPr>
            <a:spLocks noGrp="1"/>
          </p:cNvSpPr>
          <p:nvPr>
            <p:ph idx="1"/>
          </p:nvPr>
        </p:nvSpPr>
        <p:spPr/>
        <p:txBody>
          <a:bodyPr/>
          <a:lstStyle/>
          <a:p>
            <a:r>
              <a:rPr lang="zh-CN" altLang="en-US" dirty="0" smtClean="0"/>
              <a:t> 生物体基因型不易改变，但表型可变。</a:t>
            </a:r>
          </a:p>
          <a:p>
            <a:r>
              <a:rPr lang="zh-CN" altLang="en-US" dirty="0" smtClean="0"/>
              <a:t>任何生物性状的表达都是基因型和内外环境相</a:t>
            </a:r>
          </a:p>
          <a:p>
            <a:r>
              <a:rPr lang="zh-CN" altLang="en-US" dirty="0" smtClean="0"/>
              <a:t>互作用的结果。</a:t>
            </a:r>
            <a:endParaRPr lang="zh-CN" altLang="en-US" dirty="0"/>
          </a:p>
        </p:txBody>
      </p:sp>
    </p:spTree>
    <p:extLst>
      <p:ext uri="{BB962C8B-B14F-4D97-AF65-F5344CB8AC3E}">
        <p14:creationId xmlns:p14="http://schemas.microsoft.com/office/powerpoint/2010/main" val="141572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相关概念</a:t>
            </a:r>
            <a:endParaRPr lang="zh-CN" altLang="en-US" dirty="0"/>
          </a:p>
        </p:txBody>
      </p:sp>
      <p:sp>
        <p:nvSpPr>
          <p:cNvPr id="3" name="内容占位符 2"/>
          <p:cNvSpPr>
            <a:spLocks noGrp="1"/>
          </p:cNvSpPr>
          <p:nvPr>
            <p:ph idx="1"/>
          </p:nvPr>
        </p:nvSpPr>
        <p:spPr/>
        <p:txBody>
          <a:bodyPr>
            <a:normAutofit/>
          </a:bodyPr>
          <a:lstStyle/>
          <a:p>
            <a:r>
              <a:rPr lang="zh-CN" altLang="en-US" dirty="0" smtClean="0"/>
              <a:t>表型模写（</a:t>
            </a:r>
            <a:r>
              <a:rPr lang="en-US" altLang="zh-CN" dirty="0" err="1" smtClean="0"/>
              <a:t>phenocopy</a:t>
            </a:r>
            <a:r>
              <a:rPr lang="zh-CN" altLang="en-US" dirty="0" smtClean="0"/>
              <a:t>）：环境改变引起的表型改变，有时与由某基因引起的表型变化相似，称表型模写。模写的表型性状不能遗传。</a:t>
            </a:r>
          </a:p>
          <a:p>
            <a:r>
              <a:rPr lang="zh-CN" altLang="en-US" dirty="0" smtClean="0"/>
              <a:t>例如：将孵化</a:t>
            </a:r>
            <a:r>
              <a:rPr lang="en-US" altLang="zh-CN" dirty="0" smtClean="0"/>
              <a:t>4~7 d</a:t>
            </a:r>
            <a:r>
              <a:rPr lang="zh-CN" altLang="en-US" dirty="0" smtClean="0"/>
              <a:t>的野生果蝇幼虫经</a:t>
            </a:r>
            <a:r>
              <a:rPr lang="en-US" altLang="zh-CN" dirty="0" smtClean="0"/>
              <a:t>35~37 ºC</a:t>
            </a:r>
            <a:r>
              <a:rPr lang="zh-CN" altLang="en-US" dirty="0" smtClean="0"/>
              <a:t>处理</a:t>
            </a:r>
            <a:r>
              <a:rPr lang="en-US" altLang="zh-CN" dirty="0" smtClean="0"/>
              <a:t>6~24h</a:t>
            </a:r>
            <a:r>
              <a:rPr lang="zh-CN" altLang="en-US" dirty="0" smtClean="0"/>
              <a:t>，获残翅果蝇，但这种“残翅”不能真实遗传。</a:t>
            </a:r>
            <a:endParaRPr lang="zh-CN" altLang="en-US" dirty="0"/>
          </a:p>
        </p:txBody>
      </p:sp>
    </p:spTree>
    <p:extLst>
      <p:ext uri="{BB962C8B-B14F-4D97-AF65-F5344CB8AC3E}">
        <p14:creationId xmlns:p14="http://schemas.microsoft.com/office/powerpoint/2010/main" val="2463444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相关概念</a:t>
            </a:r>
            <a:endParaRPr lang="zh-CN" altLang="en-US" dirty="0"/>
          </a:p>
        </p:txBody>
      </p:sp>
      <p:sp>
        <p:nvSpPr>
          <p:cNvPr id="3" name="内容占位符 2"/>
          <p:cNvSpPr>
            <a:spLocks noGrp="1"/>
          </p:cNvSpPr>
          <p:nvPr>
            <p:ph idx="1"/>
          </p:nvPr>
        </p:nvSpPr>
        <p:spPr/>
        <p:txBody>
          <a:bodyPr>
            <a:normAutofit/>
          </a:bodyPr>
          <a:lstStyle/>
          <a:p>
            <a:r>
              <a:rPr lang="zh-CN" altLang="en-US" dirty="0" smtClean="0"/>
              <a:t>外显率（</a:t>
            </a:r>
            <a:r>
              <a:rPr lang="en-US" altLang="zh-CN" dirty="0" smtClean="0"/>
              <a:t>penetrance</a:t>
            </a:r>
            <a:r>
              <a:rPr lang="zh-CN" altLang="en-US" dirty="0" smtClean="0"/>
              <a:t>）：指某一基因型个体显示其预期表型的比率。</a:t>
            </a:r>
            <a:endParaRPr lang="en-US" altLang="zh-CN" dirty="0" smtClean="0"/>
          </a:p>
          <a:p>
            <a:r>
              <a:rPr lang="zh-CN" altLang="en-US" dirty="0" smtClean="0"/>
              <a:t>如</a:t>
            </a:r>
            <a:r>
              <a:rPr lang="en-US" altLang="zh-CN" dirty="0" smtClean="0"/>
              <a:t>AA </a:t>
            </a:r>
            <a:r>
              <a:rPr lang="zh-CN" altLang="en-US" dirty="0" smtClean="0"/>
              <a:t>或 </a:t>
            </a:r>
            <a:r>
              <a:rPr lang="en-US" altLang="zh-CN" dirty="0" smtClean="0"/>
              <a:t>Aa </a:t>
            </a:r>
            <a:r>
              <a:rPr lang="zh-CN" altLang="en-US" dirty="0" smtClean="0"/>
              <a:t>基因型玉米，有光，均形成叶绿体，基因 </a:t>
            </a:r>
            <a:r>
              <a:rPr lang="en-US" altLang="zh-CN" dirty="0" smtClean="0"/>
              <a:t>A </a:t>
            </a:r>
            <a:r>
              <a:rPr lang="zh-CN" altLang="en-US" dirty="0" smtClean="0"/>
              <a:t>的外显率</a:t>
            </a:r>
            <a:r>
              <a:rPr lang="en-US" altLang="zh-CN" dirty="0" smtClean="0"/>
              <a:t>100%</a:t>
            </a:r>
            <a:r>
              <a:rPr lang="zh-CN" altLang="en-US" dirty="0" smtClean="0"/>
              <a:t>，称完全外显（</a:t>
            </a:r>
            <a:r>
              <a:rPr lang="en-US" altLang="zh-CN" dirty="0" smtClean="0"/>
              <a:t>complete penetrance</a:t>
            </a:r>
            <a:r>
              <a:rPr lang="zh-CN" altLang="en-US" dirty="0" smtClean="0"/>
              <a:t>）； 无光，不形成叶绿体，基因 </a:t>
            </a:r>
            <a:r>
              <a:rPr lang="en-US" altLang="zh-CN" dirty="0" smtClean="0"/>
              <a:t>A </a:t>
            </a:r>
            <a:r>
              <a:rPr lang="zh-CN" altLang="en-US" dirty="0" smtClean="0"/>
              <a:t>的外显率为</a:t>
            </a:r>
            <a:r>
              <a:rPr lang="en-US" altLang="zh-CN" dirty="0" smtClean="0"/>
              <a:t>0</a:t>
            </a:r>
            <a:r>
              <a:rPr lang="zh-CN" altLang="en-US" dirty="0" smtClean="0"/>
              <a:t>。外显率低于 </a:t>
            </a:r>
            <a:r>
              <a:rPr lang="en-US" altLang="zh-CN" dirty="0" smtClean="0"/>
              <a:t>100% </a:t>
            </a:r>
            <a:r>
              <a:rPr lang="zh-CN" altLang="en-US" dirty="0" smtClean="0"/>
              <a:t>时称 不完全外显（ </a:t>
            </a:r>
            <a:r>
              <a:rPr lang="de-DE" altLang="zh-CN" dirty="0" smtClean="0"/>
              <a:t>incomplete penetrance </a:t>
            </a:r>
            <a:r>
              <a:rPr lang="zh-CN" altLang="de-DE" dirty="0" smtClean="0"/>
              <a:t>）。</a:t>
            </a:r>
            <a:endParaRPr lang="zh-CN" altLang="en-US" dirty="0" smtClean="0"/>
          </a:p>
          <a:p>
            <a:r>
              <a:rPr lang="zh-CN" altLang="en-US" dirty="0" smtClean="0"/>
              <a:t>黑腹果蝇的间断翅脉基因 </a:t>
            </a:r>
            <a:r>
              <a:rPr lang="en-US" altLang="zh-CN" dirty="0" err="1" smtClean="0"/>
              <a:t>i</a:t>
            </a:r>
            <a:r>
              <a:rPr lang="en-US" altLang="zh-CN" dirty="0" smtClean="0"/>
              <a:t> </a:t>
            </a:r>
            <a:r>
              <a:rPr lang="zh-CN" altLang="en-US" dirty="0" smtClean="0"/>
              <a:t>的外显率只有</a:t>
            </a:r>
            <a:r>
              <a:rPr lang="en-US" altLang="zh-CN" dirty="0" smtClean="0"/>
              <a:t>90%</a:t>
            </a:r>
            <a:r>
              <a:rPr lang="zh-CN" altLang="en-US" dirty="0" smtClean="0"/>
              <a:t>，既</a:t>
            </a:r>
            <a:r>
              <a:rPr lang="en-US" altLang="zh-CN" dirty="0" smtClean="0"/>
              <a:t>90%</a:t>
            </a:r>
            <a:r>
              <a:rPr lang="zh-CN" altLang="en-US" dirty="0" smtClean="0"/>
              <a:t>的</a:t>
            </a:r>
            <a:r>
              <a:rPr lang="en-US" altLang="zh-CN" dirty="0" smtClean="0"/>
              <a:t>ii </a:t>
            </a:r>
            <a:r>
              <a:rPr lang="zh-CN" altLang="en-US" dirty="0" smtClean="0"/>
              <a:t>个体有间断翅脉，而其余</a:t>
            </a:r>
            <a:r>
              <a:rPr lang="en-US" altLang="zh-CN" dirty="0" smtClean="0"/>
              <a:t>10%</a:t>
            </a:r>
            <a:r>
              <a:rPr lang="zh-CN" altLang="en-US" dirty="0" smtClean="0"/>
              <a:t>是野生型。</a:t>
            </a:r>
            <a:endParaRPr lang="zh-CN" altLang="en-US" dirty="0"/>
          </a:p>
        </p:txBody>
      </p:sp>
    </p:spTree>
    <p:extLst>
      <p:ext uri="{BB962C8B-B14F-4D97-AF65-F5344CB8AC3E}">
        <p14:creationId xmlns:p14="http://schemas.microsoft.com/office/powerpoint/2010/main" val="173042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99BAAC38-A4E6-4B49-B5F0-037CDD5BAB0E}"/>
              </a:ext>
            </a:extLst>
          </p:cNvPr>
          <p:cNvSpPr/>
          <p:nvPr/>
        </p:nvSpPr>
        <p:spPr>
          <a:xfrm>
            <a:off x="1240971" y="3182828"/>
            <a:ext cx="2177143" cy="125854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just">
              <a:spcAft>
                <a:spcPts val="0"/>
              </a:spcAft>
            </a:pPr>
            <a:r>
              <a:rPr lang="zh-CN" altLang="en-US" sz="2800" kern="100" dirty="0">
                <a:latin typeface="华文行楷" panose="02010800040101010101" pitchFamily="2" charset="-122"/>
                <a:ea typeface="华文行楷" panose="02010800040101010101" pitchFamily="2" charset="-122"/>
                <a:cs typeface="Arial" panose="020B0604020202020204" pitchFamily="34" charset="0"/>
              </a:rPr>
              <a:t>遗传学的主要</a:t>
            </a:r>
            <a:r>
              <a:rPr lang="zh-CN" altLang="zh-CN" sz="2800" kern="100" dirty="0">
                <a:latin typeface="华文行楷" panose="02010800040101010101" pitchFamily="2" charset="-122"/>
                <a:ea typeface="华文行楷" panose="02010800040101010101" pitchFamily="2" charset="-122"/>
                <a:cs typeface="Arial" panose="020B0604020202020204" pitchFamily="34" charset="0"/>
              </a:rPr>
              <a:t>发展阶段</a:t>
            </a:r>
          </a:p>
        </p:txBody>
      </p:sp>
      <p:cxnSp>
        <p:nvCxnSpPr>
          <p:cNvPr id="7" name="直接箭头连接符 6">
            <a:extLst>
              <a:ext uri="{FF2B5EF4-FFF2-40B4-BE49-F238E27FC236}">
                <a16:creationId xmlns="" xmlns:a16="http://schemas.microsoft.com/office/drawing/2014/main" id="{9F047D28-5C62-4CF9-897F-307273F0A400}"/>
              </a:ext>
            </a:extLst>
          </p:cNvPr>
          <p:cNvCxnSpPr>
            <a:cxnSpLocks/>
          </p:cNvCxnSpPr>
          <p:nvPr/>
        </p:nvCxnSpPr>
        <p:spPr>
          <a:xfrm>
            <a:off x="3358662" y="3974068"/>
            <a:ext cx="1354016" cy="0"/>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cxnSp>
        <p:nvCxnSpPr>
          <p:cNvPr id="10" name="直接连接符 9">
            <a:extLst>
              <a:ext uri="{FF2B5EF4-FFF2-40B4-BE49-F238E27FC236}">
                <a16:creationId xmlns="" xmlns:a16="http://schemas.microsoft.com/office/drawing/2014/main" id="{BD4D6664-5714-4E50-AF71-EA6ED27397F2}"/>
              </a:ext>
            </a:extLst>
          </p:cNvPr>
          <p:cNvCxnSpPr>
            <a:cxnSpLocks/>
          </p:cNvCxnSpPr>
          <p:nvPr/>
        </p:nvCxnSpPr>
        <p:spPr>
          <a:xfrm>
            <a:off x="4712677" y="1987062"/>
            <a:ext cx="2" cy="3851030"/>
          </a:xfrm>
          <a:prstGeom prst="line">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cxnSp>
        <p:nvCxnSpPr>
          <p:cNvPr id="15" name="直接连接符 14">
            <a:extLst>
              <a:ext uri="{FF2B5EF4-FFF2-40B4-BE49-F238E27FC236}">
                <a16:creationId xmlns="" xmlns:a16="http://schemas.microsoft.com/office/drawing/2014/main" id="{7389022F-0B85-4520-8EC7-DDC15E00AC59}"/>
              </a:ext>
            </a:extLst>
          </p:cNvPr>
          <p:cNvCxnSpPr>
            <a:cxnSpLocks/>
          </p:cNvCxnSpPr>
          <p:nvPr/>
        </p:nvCxnSpPr>
        <p:spPr>
          <a:xfrm>
            <a:off x="4712676" y="1987062"/>
            <a:ext cx="1611923" cy="0"/>
          </a:xfrm>
          <a:prstGeom prst="line">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cxnSp>
        <p:nvCxnSpPr>
          <p:cNvPr id="17" name="直接连接符 16">
            <a:extLst>
              <a:ext uri="{FF2B5EF4-FFF2-40B4-BE49-F238E27FC236}">
                <a16:creationId xmlns="" xmlns:a16="http://schemas.microsoft.com/office/drawing/2014/main" id="{2B44125D-78AD-4112-81ED-8A4AD6732316}"/>
              </a:ext>
            </a:extLst>
          </p:cNvPr>
          <p:cNvCxnSpPr>
            <a:cxnSpLocks/>
          </p:cNvCxnSpPr>
          <p:nvPr/>
        </p:nvCxnSpPr>
        <p:spPr>
          <a:xfrm>
            <a:off x="4712676" y="3950622"/>
            <a:ext cx="1688123" cy="0"/>
          </a:xfrm>
          <a:prstGeom prst="line">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cxnSp>
        <p:nvCxnSpPr>
          <p:cNvPr id="18" name="直接连接符 17">
            <a:extLst>
              <a:ext uri="{FF2B5EF4-FFF2-40B4-BE49-F238E27FC236}">
                <a16:creationId xmlns="" xmlns:a16="http://schemas.microsoft.com/office/drawing/2014/main" id="{E834F50A-C4F8-4119-A2A5-C142DF7CE3B2}"/>
              </a:ext>
            </a:extLst>
          </p:cNvPr>
          <p:cNvCxnSpPr>
            <a:cxnSpLocks/>
          </p:cNvCxnSpPr>
          <p:nvPr/>
        </p:nvCxnSpPr>
        <p:spPr>
          <a:xfrm>
            <a:off x="4636476" y="5808784"/>
            <a:ext cx="1688123" cy="0"/>
          </a:xfrm>
          <a:prstGeom prst="line">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cxnSp>
      <p:sp>
        <p:nvSpPr>
          <p:cNvPr id="22" name="矩形 21">
            <a:extLst>
              <a:ext uri="{FF2B5EF4-FFF2-40B4-BE49-F238E27FC236}">
                <a16:creationId xmlns="" xmlns:a16="http://schemas.microsoft.com/office/drawing/2014/main" id="{05996A2E-E917-4BD3-891F-51B8DECD50AA}"/>
              </a:ext>
            </a:extLst>
          </p:cNvPr>
          <p:cNvSpPr/>
          <p:nvPr/>
        </p:nvSpPr>
        <p:spPr>
          <a:xfrm>
            <a:off x="6324599" y="1579685"/>
            <a:ext cx="4982306" cy="84995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latin typeface="华文行楷" panose="02010800040101010101" pitchFamily="2" charset="-122"/>
                <a:ea typeface="华文行楷" panose="02010800040101010101" pitchFamily="2" charset="-122"/>
              </a:rPr>
              <a:t>1900</a:t>
            </a:r>
            <a:r>
              <a:rPr lang="zh-CN" altLang="zh-CN" sz="2800" dirty="0">
                <a:latin typeface="华文行楷" panose="02010800040101010101" pitchFamily="2" charset="-122"/>
                <a:ea typeface="华文行楷" panose="02010800040101010101" pitchFamily="2" charset="-122"/>
              </a:rPr>
              <a:t>年后的半个世纪</a:t>
            </a:r>
            <a:r>
              <a:rPr lang="zh-CN" altLang="en-US" sz="2800" dirty="0">
                <a:latin typeface="华文行楷" panose="02010800040101010101" pitchFamily="2" charset="-122"/>
                <a:ea typeface="华文行楷" panose="02010800040101010101" pitchFamily="2" charset="-122"/>
              </a:rPr>
              <a:t>，经典遗传学阶段</a:t>
            </a:r>
            <a:endParaRPr lang="zh-CN" altLang="zh-CN" sz="2800" dirty="0">
              <a:latin typeface="华文行楷" panose="02010800040101010101" pitchFamily="2" charset="-122"/>
              <a:ea typeface="华文行楷" panose="02010800040101010101" pitchFamily="2" charset="-122"/>
            </a:endParaRPr>
          </a:p>
        </p:txBody>
      </p:sp>
      <p:sp>
        <p:nvSpPr>
          <p:cNvPr id="24" name="矩形 23">
            <a:extLst>
              <a:ext uri="{FF2B5EF4-FFF2-40B4-BE49-F238E27FC236}">
                <a16:creationId xmlns="" xmlns:a16="http://schemas.microsoft.com/office/drawing/2014/main" id="{C812EDF6-9729-4C52-BA03-E93CBD27EDD1}"/>
              </a:ext>
            </a:extLst>
          </p:cNvPr>
          <p:cNvSpPr/>
          <p:nvPr/>
        </p:nvSpPr>
        <p:spPr>
          <a:xfrm>
            <a:off x="6371491" y="3613647"/>
            <a:ext cx="4906106" cy="63303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latin typeface="华文行楷" panose="02010800040101010101" pitchFamily="2" charset="-122"/>
                <a:ea typeface="华文行楷" panose="02010800040101010101" pitchFamily="2" charset="-122"/>
              </a:rPr>
              <a:t>1953</a:t>
            </a:r>
            <a:r>
              <a:rPr lang="zh-CN" altLang="en-US" sz="2800" dirty="0">
                <a:latin typeface="华文行楷" panose="02010800040101010101" pitchFamily="2" charset="-122"/>
                <a:ea typeface="华文行楷" panose="02010800040101010101" pitchFamily="2" charset="-122"/>
              </a:rPr>
              <a:t>年后的分子遗传学阶段</a:t>
            </a:r>
          </a:p>
        </p:txBody>
      </p:sp>
      <p:sp>
        <p:nvSpPr>
          <p:cNvPr id="27" name="矩形 26">
            <a:extLst>
              <a:ext uri="{FF2B5EF4-FFF2-40B4-BE49-F238E27FC236}">
                <a16:creationId xmlns="" xmlns:a16="http://schemas.microsoft.com/office/drawing/2014/main" id="{E7FAE4EC-22A5-4B3E-8A53-71794443A4C6}"/>
              </a:ext>
            </a:extLst>
          </p:cNvPr>
          <p:cNvSpPr/>
          <p:nvPr/>
        </p:nvSpPr>
        <p:spPr>
          <a:xfrm>
            <a:off x="6400799" y="5278315"/>
            <a:ext cx="4906100" cy="929047"/>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latin typeface="华文行楷" panose="02010800040101010101" pitchFamily="2" charset="-122"/>
                <a:ea typeface="华文行楷" panose="02010800040101010101" pitchFamily="2" charset="-122"/>
              </a:rPr>
              <a:t>1990</a:t>
            </a:r>
            <a:r>
              <a:rPr lang="zh-CN" altLang="en-US" sz="2800" dirty="0">
                <a:latin typeface="华文行楷" panose="02010800040101010101" pitchFamily="2" charset="-122"/>
                <a:ea typeface="华文行楷" panose="02010800040101010101" pitchFamily="2" charset="-122"/>
              </a:rPr>
              <a:t>年人类基因组计划展开以来，基因组遗传学阶段</a:t>
            </a:r>
          </a:p>
        </p:txBody>
      </p:sp>
      <p:sp>
        <p:nvSpPr>
          <p:cNvPr id="28" name="箭头: 五边形 27">
            <a:extLst>
              <a:ext uri="{FF2B5EF4-FFF2-40B4-BE49-F238E27FC236}">
                <a16:creationId xmlns="" xmlns:a16="http://schemas.microsoft.com/office/drawing/2014/main" id="{2D0AEDDD-915F-487B-B574-3CB872319BE0}"/>
              </a:ext>
            </a:extLst>
          </p:cNvPr>
          <p:cNvSpPr/>
          <p:nvPr/>
        </p:nvSpPr>
        <p:spPr>
          <a:xfrm>
            <a:off x="0" y="0"/>
            <a:ext cx="1188000" cy="720000"/>
          </a:xfrm>
          <a:prstGeom prst="homePlate">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3</a:t>
            </a:r>
            <a:endParaRPr lang="zh-CN" altLang="en-US" dirty="0"/>
          </a:p>
        </p:txBody>
      </p:sp>
      <p:sp>
        <p:nvSpPr>
          <p:cNvPr id="13" name="椭圆 12"/>
          <p:cNvSpPr/>
          <p:nvPr/>
        </p:nvSpPr>
        <p:spPr>
          <a:xfrm>
            <a:off x="11408229" y="0"/>
            <a:ext cx="783771" cy="4680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rgbClr val="FF0000"/>
                </a:solidFill>
                <a:ea typeface="华文行楷"/>
                <a:hlinkClick r:id="rId2" action="ppaction://hlinksldjump"/>
              </a:rPr>
              <a:t>返回</a:t>
            </a:r>
            <a:endParaRPr lang="zh-CN" altLang="en-US" sz="1400" dirty="0">
              <a:solidFill>
                <a:srgbClr val="FF0000"/>
              </a:solidFill>
              <a:ea typeface="华文行楷"/>
            </a:endParaRPr>
          </a:p>
        </p:txBody>
      </p:sp>
    </p:spTree>
    <p:extLst>
      <p:ext uri="{BB962C8B-B14F-4D97-AF65-F5344CB8AC3E}">
        <p14:creationId xmlns:p14="http://schemas.microsoft.com/office/powerpoint/2010/main" val="192669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相关概念</a:t>
            </a:r>
            <a:endParaRPr lang="zh-CN" altLang="en-US" dirty="0"/>
          </a:p>
        </p:txBody>
      </p:sp>
      <p:sp>
        <p:nvSpPr>
          <p:cNvPr id="3" name="内容占位符 2"/>
          <p:cNvSpPr>
            <a:spLocks noGrp="1"/>
          </p:cNvSpPr>
          <p:nvPr>
            <p:ph idx="1"/>
          </p:nvPr>
        </p:nvSpPr>
        <p:spPr/>
        <p:txBody>
          <a:bodyPr>
            <a:normAutofit/>
          </a:bodyPr>
          <a:lstStyle/>
          <a:p>
            <a:r>
              <a:rPr lang="zh-CN" altLang="en-US" dirty="0" smtClean="0"/>
              <a:t>表现度（</a:t>
            </a:r>
            <a:r>
              <a:rPr lang="en-US" altLang="zh-CN" dirty="0" smtClean="0"/>
              <a:t>expressivity</a:t>
            </a:r>
            <a:r>
              <a:rPr lang="zh-CN" altLang="en-US" dirty="0" smtClean="0"/>
              <a:t>）：基因表达的变化程度。可从极端表现到“无外显”。</a:t>
            </a:r>
          </a:p>
          <a:p>
            <a:r>
              <a:rPr lang="zh-CN" altLang="en-US" dirty="0" smtClean="0"/>
              <a:t>人类成骨不全（</a:t>
            </a:r>
            <a:r>
              <a:rPr lang="en-US" altLang="zh-CN" dirty="0" smtClean="0"/>
              <a:t>osteogenesis imperfecta</a:t>
            </a:r>
            <a:r>
              <a:rPr lang="zh-CN" altLang="en-US" dirty="0" smtClean="0"/>
              <a:t>），显性遗传病，杂合体患者可同时有多发性骨折，蓝色巩膜和耳聋等症状，也可能只有其中一种或两种，表现度不一致。</a:t>
            </a:r>
            <a:endParaRPr lang="en-US" altLang="zh-CN" dirty="0" smtClean="0"/>
          </a:p>
          <a:p>
            <a:r>
              <a:rPr lang="zh-CN" altLang="en-US" dirty="0" smtClean="0"/>
              <a:t> 外显率：基因表达与否，</a:t>
            </a:r>
          </a:p>
          <a:p>
            <a:r>
              <a:rPr lang="zh-CN" altLang="en-US" dirty="0" smtClean="0"/>
              <a:t>表现度：基因表达程度</a:t>
            </a:r>
            <a:endParaRPr lang="zh-CN" altLang="en-US" dirty="0"/>
          </a:p>
        </p:txBody>
      </p:sp>
    </p:spTree>
    <p:extLst>
      <p:ext uri="{BB962C8B-B14F-4D97-AF65-F5344CB8AC3E}">
        <p14:creationId xmlns:p14="http://schemas.microsoft.com/office/powerpoint/2010/main" val="47519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normAutofit/>
          </a:bodyPr>
          <a:lstStyle/>
          <a:p>
            <a:r>
              <a:rPr lang="zh-CN" altLang="en-US" dirty="0" smtClean="0"/>
              <a:t> 基因表达模式的遗传性并不完全取决于基因序列信息，这种不涉及</a:t>
            </a:r>
            <a:r>
              <a:rPr lang="en-US" altLang="zh-CN" dirty="0" smtClean="0"/>
              <a:t>DNA</a:t>
            </a:r>
            <a:r>
              <a:rPr lang="zh-CN" altLang="en-US" dirty="0" smtClean="0"/>
              <a:t>序列改变的基因表达和调控的可遗传变化称表观遗传（</a:t>
            </a:r>
            <a:r>
              <a:rPr lang="en-US" altLang="zh-CN" dirty="0" smtClean="0"/>
              <a:t>epigenetic</a:t>
            </a:r>
            <a:r>
              <a:rPr lang="zh-CN" altLang="en-US" dirty="0" smtClean="0"/>
              <a:t>）。环境因素对表观遗传有重要影响，如营养、暴露环境等都会影响基因的表达和表达模式的改变，从而产生表型的改变。</a:t>
            </a:r>
            <a:endParaRPr lang="zh-CN" altLang="en-US" dirty="0"/>
          </a:p>
        </p:txBody>
      </p:sp>
    </p:spTree>
    <p:extLst>
      <p:ext uri="{BB962C8B-B14F-4D97-AF65-F5344CB8AC3E}">
        <p14:creationId xmlns:p14="http://schemas.microsoft.com/office/powerpoint/2010/main" val="372547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相关概念</a:t>
            </a:r>
            <a:endParaRPr lang="zh-CN" altLang="en-US" dirty="0"/>
          </a:p>
        </p:txBody>
      </p:sp>
      <p:sp>
        <p:nvSpPr>
          <p:cNvPr id="3" name="内容占位符 2"/>
          <p:cNvSpPr>
            <a:spLocks noGrp="1"/>
          </p:cNvSpPr>
          <p:nvPr>
            <p:ph idx="1"/>
          </p:nvPr>
        </p:nvSpPr>
        <p:spPr/>
        <p:txBody>
          <a:bodyPr>
            <a:normAutofit/>
          </a:bodyPr>
          <a:lstStyle/>
          <a:p>
            <a:r>
              <a:rPr lang="zh-CN" altLang="en-US" dirty="0" smtClean="0"/>
              <a:t>表现度（</a:t>
            </a:r>
            <a:r>
              <a:rPr lang="en-US" altLang="zh-CN" dirty="0" smtClean="0"/>
              <a:t>expressivity</a:t>
            </a:r>
            <a:r>
              <a:rPr lang="zh-CN" altLang="en-US" dirty="0" smtClean="0"/>
              <a:t>）：基因表达的变化程度。可从极端表现到“无外显”。</a:t>
            </a:r>
          </a:p>
          <a:p>
            <a:r>
              <a:rPr lang="zh-CN" altLang="en-US" dirty="0" smtClean="0"/>
              <a:t>人类成骨不全（</a:t>
            </a:r>
            <a:r>
              <a:rPr lang="en-US" altLang="zh-CN" dirty="0" smtClean="0"/>
              <a:t>osteogenesis imperfecta</a:t>
            </a:r>
            <a:r>
              <a:rPr lang="zh-CN" altLang="en-US" dirty="0" smtClean="0"/>
              <a:t>），显性遗传病，杂合体患者可同时有多发性骨折，蓝色巩膜和耳聋等症状，也可能只有其中一种或两种，表现度不一致。</a:t>
            </a:r>
            <a:endParaRPr lang="en-US" altLang="zh-CN" dirty="0" smtClean="0"/>
          </a:p>
          <a:p>
            <a:r>
              <a:rPr lang="zh-CN" altLang="en-US" dirty="0" smtClean="0"/>
              <a:t> 外显率：基因表达与否，</a:t>
            </a:r>
          </a:p>
          <a:p>
            <a:r>
              <a:rPr lang="zh-CN" altLang="en-US" dirty="0" smtClean="0"/>
              <a:t>表现度：基因表达程度</a:t>
            </a:r>
            <a:endParaRPr lang="zh-CN" altLang="en-US" dirty="0"/>
          </a:p>
        </p:txBody>
      </p:sp>
    </p:spTree>
    <p:extLst>
      <p:ext uri="{BB962C8B-B14F-4D97-AF65-F5344CB8AC3E}">
        <p14:creationId xmlns:p14="http://schemas.microsoft.com/office/powerpoint/2010/main" val="362842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a:t>
            </a:r>
            <a:endParaRPr lang="zh-CN" altLang="en-US" dirty="0"/>
          </a:p>
        </p:txBody>
      </p:sp>
      <p:sp>
        <p:nvSpPr>
          <p:cNvPr id="3" name="内容占位符 2"/>
          <p:cNvSpPr>
            <a:spLocks noGrp="1"/>
          </p:cNvSpPr>
          <p:nvPr>
            <p:ph sz="half" idx="1"/>
          </p:nvPr>
        </p:nvSpPr>
        <p:spPr/>
        <p:txBody>
          <a:bodyPr>
            <a:normAutofit/>
          </a:bodyPr>
          <a:lstStyle/>
          <a:p>
            <a:r>
              <a:rPr lang="zh-CN" altLang="en-US" dirty="0" smtClean="0"/>
              <a:t> 有些性状不符合质量性状的遗传方式，杂交子代不能明显分类，也不具有一定比例，性状变异连续，叫数量性状（</a:t>
            </a:r>
            <a:r>
              <a:rPr lang="en-US" altLang="zh-CN" dirty="0" smtClean="0"/>
              <a:t>quantitative character</a:t>
            </a:r>
            <a:r>
              <a:rPr lang="zh-CN" altLang="en-US" dirty="0" smtClean="0"/>
              <a:t>）。</a:t>
            </a:r>
            <a:endParaRPr lang="en-US" altLang="zh-CN" dirty="0" smtClean="0"/>
          </a:p>
          <a:p>
            <a:r>
              <a:rPr lang="zh-CN" altLang="en-US" dirty="0" smtClean="0"/>
              <a:t>环境因素对数量性状的分布影响显著</a:t>
            </a:r>
            <a:endParaRPr lang="zh-CN" altLang="en-US" dirty="0"/>
          </a:p>
        </p:txBody>
      </p:sp>
      <p:sp>
        <p:nvSpPr>
          <p:cNvPr id="4" name="内容占位符 3"/>
          <p:cNvSpPr>
            <a:spLocks noGrp="1"/>
          </p:cNvSpPr>
          <p:nvPr>
            <p:ph sz="half" idx="2"/>
          </p:nvPr>
        </p:nvSpPr>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22" y="1844825"/>
            <a:ext cx="5252948" cy="273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589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质量性状</a:t>
            </a:r>
            <a:endParaRPr lang="zh-CN" altLang="en-US" dirty="0"/>
          </a:p>
        </p:txBody>
      </p:sp>
      <p:sp>
        <p:nvSpPr>
          <p:cNvPr id="3" name="内容占位符 2"/>
          <p:cNvSpPr>
            <a:spLocks noGrp="1"/>
          </p:cNvSpPr>
          <p:nvPr>
            <p:ph idx="1"/>
          </p:nvPr>
        </p:nvSpPr>
        <p:spPr/>
        <p:txBody>
          <a:bodyPr>
            <a:normAutofit/>
          </a:bodyPr>
          <a:lstStyle/>
          <a:p>
            <a:r>
              <a:rPr lang="zh-CN" altLang="en-US" dirty="0" smtClean="0"/>
              <a:t> 质量性状（</a:t>
            </a:r>
            <a:r>
              <a:rPr lang="de-DE" altLang="zh-CN" dirty="0" smtClean="0"/>
              <a:t>qualitative character</a:t>
            </a:r>
            <a:r>
              <a:rPr lang="zh-CN" altLang="de-DE" dirty="0" smtClean="0"/>
              <a:t>）：</a:t>
            </a:r>
          </a:p>
          <a:p>
            <a:r>
              <a:rPr lang="zh-CN" altLang="en-US" dirty="0" smtClean="0"/>
              <a:t>多为一个基因型一种表型，即使基因互作，基因与性状之间的关系仍比较简单。</a:t>
            </a:r>
            <a:endParaRPr lang="en-US" altLang="zh-CN" dirty="0" smtClean="0"/>
          </a:p>
          <a:p>
            <a:r>
              <a:rPr lang="zh-CN" altLang="en-US" dirty="0" smtClean="0"/>
              <a:t>通过对亲子代表型的研究，可推测出基因型。</a:t>
            </a:r>
          </a:p>
          <a:p>
            <a:r>
              <a:rPr lang="zh-CN" altLang="en-US" dirty="0" smtClean="0"/>
              <a:t>质量性状遗传比较容易由遗传三大定律分析。</a:t>
            </a:r>
            <a:endParaRPr lang="zh-CN" altLang="en-US" dirty="0"/>
          </a:p>
        </p:txBody>
      </p:sp>
    </p:spTree>
    <p:extLst>
      <p:ext uri="{BB962C8B-B14F-4D97-AF65-F5344CB8AC3E}">
        <p14:creationId xmlns:p14="http://schemas.microsoft.com/office/powerpoint/2010/main" val="39208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3392" y="188640"/>
            <a:ext cx="10972800" cy="6480720"/>
          </a:xfrm>
        </p:spPr>
        <p:txBody>
          <a:bodyPr>
            <a:normAutofit/>
          </a:bodyPr>
          <a:lstStyle/>
          <a:p>
            <a:r>
              <a:rPr lang="zh-CN" altLang="en-US" dirty="0" smtClean="0"/>
              <a:t> </a:t>
            </a:r>
            <a:r>
              <a:rPr lang="zh-CN" altLang="en-US" sz="2400" dirty="0" smtClean="0"/>
              <a:t>每个数量性状由多基因作用，每个基因作用较小，</a:t>
            </a:r>
          </a:p>
          <a:p>
            <a:r>
              <a:rPr lang="zh-CN" altLang="en-US" sz="2400" dirty="0" smtClean="0"/>
              <a:t>且环境影响会使相同基因型个体出现微小表型差异，</a:t>
            </a:r>
          </a:p>
          <a:p>
            <a:r>
              <a:rPr lang="zh-CN" altLang="en-US" sz="2400" dirty="0" smtClean="0"/>
              <a:t>这使基因型造成的表型差异与环境影响造成的表型</a:t>
            </a:r>
          </a:p>
          <a:p>
            <a:r>
              <a:rPr lang="zh-CN" altLang="en-US" sz="2400" dirty="0" smtClean="0"/>
              <a:t>差异不易区别。</a:t>
            </a:r>
          </a:p>
          <a:p>
            <a:r>
              <a:rPr lang="zh-CN" altLang="en-US" sz="2400" dirty="0" smtClean="0"/>
              <a:t> 各种基因型的表型差异成为连续；</a:t>
            </a:r>
          </a:p>
          <a:p>
            <a:r>
              <a:rPr lang="zh-CN" altLang="en-US" sz="2400" dirty="0" smtClean="0"/>
              <a:t>如环境对某一性状有较大影响，即使控制某一性状</a:t>
            </a:r>
          </a:p>
          <a:p>
            <a:r>
              <a:rPr lang="zh-CN" altLang="en-US" sz="2400" dirty="0" smtClean="0"/>
              <a:t>的等位基因数较少，其后代也会连续分布</a:t>
            </a:r>
            <a:endParaRPr lang="zh-CN" alt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9" y="3733440"/>
            <a:ext cx="11617291" cy="276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393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27856"/>
            <a:ext cx="10972800" cy="706090"/>
          </a:xfrm>
        </p:spPr>
        <p:txBody>
          <a:bodyPr>
            <a:normAutofit/>
          </a:bodyPr>
          <a:lstStyle/>
          <a:p>
            <a:r>
              <a:rPr lang="zh-CN" altLang="en-US" dirty="0" smtClean="0"/>
              <a:t> </a:t>
            </a:r>
            <a:r>
              <a:rPr lang="zh-CN" altLang="en-US" sz="3200" dirty="0" smtClean="0"/>
              <a:t>数量性状遗传的特征</a:t>
            </a:r>
            <a:endParaRPr lang="zh-CN" altLang="en-US" sz="3200" dirty="0"/>
          </a:p>
        </p:txBody>
      </p:sp>
      <p:sp>
        <p:nvSpPr>
          <p:cNvPr id="3" name="内容占位符 2"/>
          <p:cNvSpPr>
            <a:spLocks noGrp="1"/>
          </p:cNvSpPr>
          <p:nvPr>
            <p:ph idx="1"/>
          </p:nvPr>
        </p:nvSpPr>
        <p:spPr>
          <a:xfrm>
            <a:off x="527381" y="692696"/>
            <a:ext cx="10972800" cy="2476872"/>
          </a:xfrm>
        </p:spPr>
        <p:txBody>
          <a:bodyPr>
            <a:normAutofit fontScale="85000" lnSpcReduction="20000"/>
          </a:bodyPr>
          <a:lstStyle/>
          <a:p>
            <a:r>
              <a:rPr lang="zh-CN" altLang="en-US" sz="2400" dirty="0" smtClean="0"/>
              <a:t> ①两纯合亲本杂交，</a:t>
            </a:r>
            <a:r>
              <a:rPr lang="en-US" altLang="zh-CN" sz="2400" dirty="0" smtClean="0"/>
              <a:t>F 1 </a:t>
            </a:r>
            <a:r>
              <a:rPr lang="zh-CN" altLang="en-US" sz="2400" dirty="0" smtClean="0"/>
              <a:t>为中间型，但可能倾向某一亲本。</a:t>
            </a:r>
          </a:p>
          <a:p>
            <a:r>
              <a:rPr lang="zh-CN" altLang="en-US" sz="2400" dirty="0" smtClean="0"/>
              <a:t>②虽然</a:t>
            </a:r>
            <a:r>
              <a:rPr lang="en-US" altLang="zh-CN" sz="2400" dirty="0" smtClean="0"/>
              <a:t>F 1 </a:t>
            </a:r>
            <a:r>
              <a:rPr lang="zh-CN" altLang="en-US" sz="2400" dirty="0" smtClean="0"/>
              <a:t>基因型一致，但环境影响会使其产生表型差异。</a:t>
            </a:r>
            <a:r>
              <a:rPr lang="en-US" altLang="zh-CN" sz="2400" dirty="0" smtClean="0"/>
              <a:t>F 2</a:t>
            </a:r>
            <a:r>
              <a:rPr lang="zh-CN" altLang="en-US" sz="2400" dirty="0" smtClean="0"/>
              <a:t>与</a:t>
            </a:r>
            <a:r>
              <a:rPr lang="en-US" altLang="zh-CN" sz="2400" dirty="0" smtClean="0"/>
              <a:t>F 1 </a:t>
            </a:r>
            <a:r>
              <a:rPr lang="zh-CN" altLang="en-US" sz="2400" dirty="0" smtClean="0"/>
              <a:t>平均值相近，但</a:t>
            </a:r>
            <a:r>
              <a:rPr lang="en-US" altLang="zh-CN" sz="2400" dirty="0" smtClean="0"/>
              <a:t>F 2 </a:t>
            </a:r>
            <a:r>
              <a:rPr lang="zh-CN" altLang="en-US" sz="2400" dirty="0" smtClean="0"/>
              <a:t>变异幅度远超过</a:t>
            </a:r>
            <a:r>
              <a:rPr lang="en-US" altLang="zh-CN" sz="2400" dirty="0" smtClean="0"/>
              <a:t>F 1 </a:t>
            </a:r>
            <a:r>
              <a:rPr lang="zh-CN" altLang="en-US" sz="2400" dirty="0" smtClean="0"/>
              <a:t>。</a:t>
            </a:r>
          </a:p>
          <a:p>
            <a:r>
              <a:rPr lang="zh-CN" altLang="en-US" sz="2400" dirty="0" smtClean="0"/>
              <a:t>③杂种后代中有可能出现“正负”超亲遗传，因为杂交亲本并不代表基因型中的极端值。如</a:t>
            </a:r>
          </a:p>
          <a:p>
            <a:r>
              <a:rPr lang="zh-CN" altLang="en-US" sz="2400" dirty="0" smtClean="0"/>
              <a:t>汉堡鸡（ </a:t>
            </a:r>
            <a:r>
              <a:rPr lang="en-US" altLang="zh-CN" sz="2400" dirty="0" err="1" smtClean="0"/>
              <a:t>AABBCCdd</a:t>
            </a:r>
            <a:r>
              <a:rPr lang="zh-CN" altLang="en-US" sz="2400" dirty="0" smtClean="0"/>
              <a:t>） </a:t>
            </a:r>
            <a:r>
              <a:rPr lang="en-US" altLang="zh-CN" sz="2400" dirty="0" smtClean="0"/>
              <a:t>×</a:t>
            </a:r>
            <a:r>
              <a:rPr lang="zh-CN" altLang="en-US" sz="2400" dirty="0" smtClean="0"/>
              <a:t>乌骨鸡（ </a:t>
            </a:r>
            <a:r>
              <a:rPr lang="en-US" altLang="zh-CN" sz="2400" dirty="0" err="1" smtClean="0"/>
              <a:t>aabbccDD</a:t>
            </a:r>
            <a:r>
              <a:rPr lang="zh-CN" altLang="en-US" sz="2400" dirty="0" smtClean="0"/>
              <a:t>） </a:t>
            </a:r>
            <a:endParaRPr lang="zh-CN" altLang="en-US" sz="2400" dirty="0"/>
          </a:p>
        </p:txBody>
      </p:sp>
      <p:sp>
        <p:nvSpPr>
          <p:cNvPr id="5" name="TextBox 4"/>
          <p:cNvSpPr txBox="1"/>
          <p:nvPr/>
        </p:nvSpPr>
        <p:spPr>
          <a:xfrm>
            <a:off x="911424" y="4149080"/>
            <a:ext cx="6720747" cy="369332"/>
          </a:xfrm>
          <a:prstGeom prst="rect">
            <a:avLst/>
          </a:prstGeom>
          <a:noFill/>
        </p:spPr>
        <p:txBody>
          <a:bodyPr wrap="square" rtlCol="0">
            <a:spAutoFit/>
          </a:bodyPr>
          <a:lstStyle/>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537228"/>
            <a:ext cx="9360363" cy="298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648395" y="4149080"/>
            <a:ext cx="2304256" cy="1938992"/>
          </a:xfrm>
          <a:prstGeom prst="rect">
            <a:avLst/>
          </a:prstGeom>
          <a:noFill/>
        </p:spPr>
        <p:txBody>
          <a:bodyPr wrap="square" rtlCol="0">
            <a:spAutoFit/>
          </a:bodyPr>
          <a:lstStyle/>
          <a:p>
            <a:r>
              <a:rPr lang="en-US" altLang="zh-CN" sz="2400" dirty="0" smtClean="0"/>
              <a:t>F2 </a:t>
            </a:r>
            <a:r>
              <a:rPr lang="zh-CN" altLang="en-US" sz="2400" dirty="0" smtClean="0"/>
              <a:t>：</a:t>
            </a:r>
          </a:p>
          <a:p>
            <a:r>
              <a:rPr lang="en-US" altLang="zh-CN" sz="2400" dirty="0" smtClean="0"/>
              <a:t>AABBCCDD </a:t>
            </a:r>
            <a:r>
              <a:rPr lang="zh-CN" altLang="en-US" sz="2400" dirty="0" smtClean="0"/>
              <a:t>个体比汉堡鸡，</a:t>
            </a:r>
            <a:r>
              <a:rPr lang="en-US" altLang="zh-CN" sz="2400" dirty="0" err="1" smtClean="0"/>
              <a:t>aabbccdd</a:t>
            </a:r>
            <a:r>
              <a:rPr lang="en-US" altLang="zh-CN" sz="2400" dirty="0" smtClean="0"/>
              <a:t> </a:t>
            </a:r>
            <a:r>
              <a:rPr lang="zh-CN" altLang="en-US" sz="2400" dirty="0" smtClean="0"/>
              <a:t>个体比乌骨鸡小</a:t>
            </a:r>
            <a:endParaRPr lang="zh-CN" altLang="en-US" sz="2400" dirty="0"/>
          </a:p>
        </p:txBody>
      </p:sp>
    </p:spTree>
    <p:extLst>
      <p:ext uri="{BB962C8B-B14F-4D97-AF65-F5344CB8AC3E}">
        <p14:creationId xmlns:p14="http://schemas.microsoft.com/office/powerpoint/2010/main" val="743609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数量性状遗传的规律</a:t>
            </a:r>
            <a:endParaRPr lang="zh-CN" altLang="en-US" dirty="0"/>
          </a:p>
        </p:txBody>
      </p:sp>
      <p:sp>
        <p:nvSpPr>
          <p:cNvPr id="3" name="内容占位符 2"/>
          <p:cNvSpPr>
            <a:spLocks noGrp="1"/>
          </p:cNvSpPr>
          <p:nvPr>
            <p:ph idx="1"/>
          </p:nvPr>
        </p:nvSpPr>
        <p:spPr/>
        <p:txBody>
          <a:bodyPr>
            <a:normAutofit/>
          </a:bodyPr>
          <a:lstStyle/>
          <a:p>
            <a:r>
              <a:rPr lang="zh-CN" altLang="en-US" dirty="0" smtClean="0"/>
              <a:t>表现度（</a:t>
            </a:r>
            <a:r>
              <a:rPr lang="en-US" altLang="zh-CN" dirty="0" smtClean="0"/>
              <a:t>expressivity</a:t>
            </a:r>
            <a:r>
              <a:rPr lang="zh-CN" altLang="en-US" dirty="0" smtClean="0"/>
              <a:t>）：基因表达的变化程度。可从极端表现到“无外显”。</a:t>
            </a:r>
          </a:p>
          <a:p>
            <a:r>
              <a:rPr lang="zh-CN" altLang="en-US" dirty="0" smtClean="0"/>
              <a:t>人类成骨不全（</a:t>
            </a:r>
            <a:r>
              <a:rPr lang="en-US" altLang="zh-CN" dirty="0" smtClean="0"/>
              <a:t>osteogenesis imperfecta</a:t>
            </a:r>
            <a:r>
              <a:rPr lang="zh-CN" altLang="en-US" dirty="0" smtClean="0"/>
              <a:t>），显性遗传病，杂合体患者可同时有多发性骨折，蓝色巩膜和耳聋等症状，也可能只有其中一种或两种，表现度不一致。</a:t>
            </a:r>
            <a:endParaRPr lang="en-US" altLang="zh-CN" dirty="0" smtClean="0"/>
          </a:p>
          <a:p>
            <a:r>
              <a:rPr lang="zh-CN" altLang="en-US" dirty="0" smtClean="0"/>
              <a:t> 外显率：基因表达与否，</a:t>
            </a:r>
          </a:p>
          <a:p>
            <a:r>
              <a:rPr lang="zh-CN" altLang="en-US" dirty="0" smtClean="0"/>
              <a:t>表现度：基因表达程度</a:t>
            </a:r>
            <a:endParaRPr lang="zh-CN" altLang="en-US" dirty="0"/>
          </a:p>
        </p:txBody>
      </p:sp>
    </p:spTree>
    <p:extLst>
      <p:ext uri="{BB962C8B-B14F-4D97-AF65-F5344CB8AC3E}">
        <p14:creationId xmlns:p14="http://schemas.microsoft.com/office/powerpoint/2010/main" val="734875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数量性状与质量性状的关系</a:t>
            </a:r>
            <a:endParaRPr lang="zh-CN" altLang="en-US" dirty="0"/>
          </a:p>
        </p:txBody>
      </p:sp>
      <p:sp>
        <p:nvSpPr>
          <p:cNvPr id="3" name="内容占位符 2"/>
          <p:cNvSpPr>
            <a:spLocks noGrp="1"/>
          </p:cNvSpPr>
          <p:nvPr>
            <p:ph idx="1"/>
          </p:nvPr>
        </p:nvSpPr>
        <p:spPr/>
        <p:txBody>
          <a:bodyPr>
            <a:normAutofit/>
          </a:bodyPr>
          <a:lstStyle/>
          <a:p>
            <a:r>
              <a:rPr lang="zh-CN" altLang="en-US" dirty="0" smtClean="0"/>
              <a:t>（ </a:t>
            </a:r>
            <a:r>
              <a:rPr lang="en-US" altLang="zh-CN" dirty="0" smtClean="0"/>
              <a:t>1</a:t>
            </a:r>
            <a:r>
              <a:rPr lang="zh-CN" altLang="en-US" dirty="0" smtClean="0"/>
              <a:t>）性状分布有连续和不连续之分。</a:t>
            </a:r>
            <a:endParaRPr lang="en-US" altLang="zh-CN" dirty="0" smtClean="0"/>
          </a:p>
          <a:p>
            <a:r>
              <a:rPr lang="zh-CN" altLang="en-US" dirty="0" smtClean="0"/>
              <a:t> 质量性状：不连续分布，</a:t>
            </a:r>
          </a:p>
          <a:p>
            <a:r>
              <a:rPr lang="zh-CN" altLang="en-US" dirty="0" smtClean="0"/>
              <a:t>数量性状：连续分布，</a:t>
            </a:r>
          </a:p>
          <a:p>
            <a:r>
              <a:rPr lang="zh-CN" altLang="en-US" dirty="0" smtClean="0"/>
              <a:t> 质量性状：可用文字描述，</a:t>
            </a:r>
          </a:p>
          <a:p>
            <a:r>
              <a:rPr lang="zh-CN" altLang="en-US" dirty="0" smtClean="0"/>
              <a:t> 数量性状：只能用数字和计量单位表示，数字大小无明确界限，只能人为分组。</a:t>
            </a:r>
          </a:p>
          <a:p>
            <a:r>
              <a:rPr lang="zh-CN" altLang="en-US" dirty="0" smtClean="0"/>
              <a:t>如水稻千粒重可分为：</a:t>
            </a:r>
            <a:r>
              <a:rPr lang="en-US" altLang="zh-CN" dirty="0" smtClean="0"/>
              <a:t>24 g</a:t>
            </a:r>
            <a:r>
              <a:rPr lang="zh-CN" altLang="en-US" dirty="0" smtClean="0"/>
              <a:t>，</a:t>
            </a:r>
            <a:r>
              <a:rPr lang="en-US" altLang="zh-CN" dirty="0" smtClean="0"/>
              <a:t>25 g</a:t>
            </a:r>
            <a:r>
              <a:rPr lang="zh-CN" altLang="en-US" dirty="0" smtClean="0"/>
              <a:t>，</a:t>
            </a:r>
            <a:r>
              <a:rPr lang="en-US" altLang="zh-CN" dirty="0" smtClean="0"/>
              <a:t>26 g</a:t>
            </a:r>
            <a:r>
              <a:rPr lang="zh-CN" altLang="en-US" dirty="0" smtClean="0"/>
              <a:t>，</a:t>
            </a:r>
            <a:r>
              <a:rPr lang="en-US" altLang="zh-CN" dirty="0" smtClean="0"/>
              <a:t>27 g</a:t>
            </a:r>
            <a:r>
              <a:rPr lang="zh-CN" altLang="en-US" dirty="0" smtClean="0"/>
              <a:t>，</a:t>
            </a:r>
            <a:r>
              <a:rPr lang="en-US" altLang="zh-CN" dirty="0" smtClean="0"/>
              <a:t>28 g</a:t>
            </a:r>
            <a:r>
              <a:rPr lang="zh-CN" altLang="en-US" dirty="0" smtClean="0"/>
              <a:t>，</a:t>
            </a:r>
            <a:r>
              <a:rPr lang="en-US" altLang="zh-CN" dirty="0" smtClean="0"/>
              <a:t>29 g</a:t>
            </a:r>
            <a:r>
              <a:rPr lang="zh-CN" altLang="en-US" dirty="0" smtClean="0"/>
              <a:t>等。</a:t>
            </a:r>
            <a:endParaRPr lang="zh-CN" altLang="en-US" dirty="0"/>
          </a:p>
        </p:txBody>
      </p:sp>
    </p:spTree>
    <p:extLst>
      <p:ext uri="{BB962C8B-B14F-4D97-AF65-F5344CB8AC3E}">
        <p14:creationId xmlns:p14="http://schemas.microsoft.com/office/powerpoint/2010/main" val="361899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数量性状与质量性状的关系</a:t>
            </a:r>
            <a:endParaRPr lang="zh-CN" altLang="en-US" dirty="0"/>
          </a:p>
        </p:txBody>
      </p:sp>
      <p:sp>
        <p:nvSpPr>
          <p:cNvPr id="3" name="内容占位符 2"/>
          <p:cNvSpPr>
            <a:spLocks noGrp="1"/>
          </p:cNvSpPr>
          <p:nvPr>
            <p:ph idx="1"/>
          </p:nvPr>
        </p:nvSpPr>
        <p:spPr/>
        <p:txBody>
          <a:bodyPr>
            <a:normAutofit/>
          </a:bodyPr>
          <a:lstStyle/>
          <a:p>
            <a:r>
              <a:rPr lang="zh-CN" altLang="en-US" dirty="0" smtClean="0"/>
              <a:t>（</a:t>
            </a:r>
            <a:r>
              <a:rPr lang="en-US" altLang="zh-CN" dirty="0" smtClean="0"/>
              <a:t>2</a:t>
            </a:r>
            <a:r>
              <a:rPr lang="zh-CN" altLang="en-US" dirty="0" smtClean="0"/>
              <a:t>）支配数量性状或质量性状的基因数目：</a:t>
            </a:r>
          </a:p>
          <a:p>
            <a:r>
              <a:rPr lang="zh-CN" altLang="en-US" dirty="0" smtClean="0"/>
              <a:t>质量性状：由单对或少数几对基因支配，</a:t>
            </a:r>
          </a:p>
          <a:p>
            <a:r>
              <a:rPr lang="zh-CN" altLang="en-US" dirty="0" smtClean="0"/>
              <a:t>数量性状：多对基因支配（</a:t>
            </a:r>
            <a:r>
              <a:rPr lang="en-US" altLang="zh-CN" dirty="0" smtClean="0"/>
              <a:t>10</a:t>
            </a:r>
            <a:r>
              <a:rPr lang="zh-CN" altLang="en-US" dirty="0" smtClean="0"/>
              <a:t>对以上）。</a:t>
            </a:r>
          </a:p>
          <a:p>
            <a:r>
              <a:rPr lang="zh-CN" altLang="en-US" dirty="0" smtClean="0"/>
              <a:t>数量性状后代的基因型分离复杂， 需用数理统计方法分析。</a:t>
            </a:r>
            <a:endParaRPr lang="zh-CN" altLang="en-US" dirty="0"/>
          </a:p>
        </p:txBody>
      </p:sp>
    </p:spTree>
    <p:extLst>
      <p:ext uri="{BB962C8B-B14F-4D97-AF65-F5344CB8AC3E}">
        <p14:creationId xmlns:p14="http://schemas.microsoft.com/office/powerpoint/2010/main" val="117226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70D9D2E8-6437-4530-826E-EE0E13A78A5A}"/>
              </a:ext>
            </a:extLst>
          </p:cNvPr>
          <p:cNvGraphicFramePr/>
          <p:nvPr>
            <p:extLst>
              <p:ext uri="{D42A27DB-BD31-4B8C-83A1-F6EECF244321}">
                <p14:modId xmlns:p14="http://schemas.microsoft.com/office/powerpoint/2010/main" val="350844755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头: 五边形 2">
            <a:extLst>
              <a:ext uri="{FF2B5EF4-FFF2-40B4-BE49-F238E27FC236}">
                <a16:creationId xmlns="" xmlns:a16="http://schemas.microsoft.com/office/drawing/2014/main" id="{040C4D04-D953-45B1-8C19-F46D394BBC68}"/>
              </a:ext>
            </a:extLst>
          </p:cNvPr>
          <p:cNvSpPr/>
          <p:nvPr/>
        </p:nvSpPr>
        <p:spPr>
          <a:xfrm>
            <a:off x="0" y="0"/>
            <a:ext cx="1188000" cy="72000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4</a:t>
            </a:r>
            <a:endParaRPr lang="zh-CN" altLang="en-US" dirty="0"/>
          </a:p>
        </p:txBody>
      </p:sp>
      <p:sp>
        <p:nvSpPr>
          <p:cNvPr id="5" name="椭圆 4"/>
          <p:cNvSpPr/>
          <p:nvPr/>
        </p:nvSpPr>
        <p:spPr>
          <a:xfrm>
            <a:off x="11408229" y="0"/>
            <a:ext cx="783771" cy="5007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rgbClr val="FF0000"/>
                </a:solidFill>
                <a:ea typeface="华文行楷"/>
                <a:hlinkClick r:id="rId7" action="ppaction://hlinksldjump"/>
              </a:rPr>
              <a:t>返回</a:t>
            </a:r>
            <a:endParaRPr lang="zh-CN" altLang="en-US" sz="1400" dirty="0">
              <a:solidFill>
                <a:srgbClr val="FF0000"/>
              </a:solidFill>
              <a:ea typeface="华文行楷"/>
            </a:endParaRPr>
          </a:p>
        </p:txBody>
      </p:sp>
    </p:spTree>
    <p:extLst>
      <p:ext uri="{BB962C8B-B14F-4D97-AF65-F5344CB8AC3E}">
        <p14:creationId xmlns:p14="http://schemas.microsoft.com/office/powerpoint/2010/main" val="389255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数量性状与质量性状的关系</a:t>
            </a:r>
            <a:endParaRPr lang="zh-CN" altLang="en-US" dirty="0"/>
          </a:p>
        </p:txBody>
      </p:sp>
      <p:sp>
        <p:nvSpPr>
          <p:cNvPr id="3" name="内容占位符 2"/>
          <p:cNvSpPr>
            <a:spLocks noGrp="1"/>
          </p:cNvSpPr>
          <p:nvPr>
            <p:ph idx="1"/>
          </p:nvPr>
        </p:nvSpPr>
        <p:spPr/>
        <p:txBody>
          <a:bodyPr>
            <a:normAutofit/>
          </a:bodyPr>
          <a:lstStyle/>
          <a:p>
            <a:r>
              <a:rPr lang="zh-CN" altLang="en-US" dirty="0" smtClean="0"/>
              <a:t>（</a:t>
            </a:r>
            <a:r>
              <a:rPr lang="en-US" altLang="zh-CN" dirty="0" smtClean="0"/>
              <a:t>3</a:t>
            </a:r>
            <a:r>
              <a:rPr lang="zh-CN" altLang="en-US" dirty="0" smtClean="0"/>
              <a:t>）数量性状或质量性状区分并非绝对。如</a:t>
            </a:r>
          </a:p>
          <a:p>
            <a:r>
              <a:rPr lang="zh-CN" altLang="en-US" dirty="0" smtClean="0"/>
              <a:t>小麦籽粒颜色，籽粒的红色程度随显性基因数</a:t>
            </a:r>
          </a:p>
          <a:p>
            <a:r>
              <a:rPr lang="zh-CN" altLang="en-US" dirty="0" smtClean="0"/>
              <a:t>目的多少而有差别。</a:t>
            </a:r>
          </a:p>
          <a:p>
            <a:r>
              <a:rPr lang="zh-CN" altLang="en-US" dirty="0" smtClean="0"/>
              <a:t>红粒</a:t>
            </a:r>
            <a:r>
              <a:rPr lang="en-US" altLang="zh-CN" dirty="0" smtClean="0"/>
              <a:t>×</a:t>
            </a:r>
            <a:r>
              <a:rPr lang="zh-CN" altLang="en-US" dirty="0" smtClean="0"/>
              <a:t>白粒，</a:t>
            </a:r>
            <a:r>
              <a:rPr lang="en-US" altLang="zh-CN" dirty="0" smtClean="0"/>
              <a:t>F 2 </a:t>
            </a:r>
            <a:r>
              <a:rPr lang="zh-CN" altLang="en-US" dirty="0" smtClean="0"/>
              <a:t>为红粒与白粒。</a:t>
            </a:r>
          </a:p>
          <a:p>
            <a:r>
              <a:rPr lang="zh-CN" altLang="en-US" dirty="0" smtClean="0"/>
              <a:t> 区分性状时， 如采用非红即白法，麦粒颜色则属质量性状；如采用定量法，红色麦粒从深红到淡红有一系列变化，表现出数量性状特点。</a:t>
            </a:r>
            <a:endParaRPr lang="zh-CN" altLang="en-US" dirty="0"/>
          </a:p>
        </p:txBody>
      </p:sp>
    </p:spTree>
    <p:extLst>
      <p:ext uri="{BB962C8B-B14F-4D97-AF65-F5344CB8AC3E}">
        <p14:creationId xmlns:p14="http://schemas.microsoft.com/office/powerpoint/2010/main" val="2595545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88642"/>
            <a:ext cx="10972800" cy="3456383"/>
          </a:xfrm>
        </p:spPr>
        <p:txBody>
          <a:bodyPr>
            <a:normAutofit fontScale="92500" lnSpcReduction="20000"/>
          </a:bodyPr>
          <a:lstStyle/>
          <a:p>
            <a:r>
              <a:rPr lang="zh-CN" altLang="en-US" sz="2400" dirty="0" smtClean="0"/>
              <a:t>植株高矮多为数量性状，但孟德尔所用高株和矮株却是质量性状。</a:t>
            </a:r>
          </a:p>
          <a:p>
            <a:r>
              <a:rPr lang="zh-CN" altLang="en-US" sz="2400" dirty="0" smtClean="0"/>
              <a:t>植株高度虽由多对基因决定，但若用于交配的两亲本就这一性状而言只有一对基因的差别，其对性状影响又较大，</a:t>
            </a:r>
          </a:p>
          <a:p>
            <a:r>
              <a:rPr lang="zh-CN" altLang="en-US" sz="2400" dirty="0" smtClean="0"/>
              <a:t>则表现为质量性状。</a:t>
            </a:r>
          </a:p>
          <a:p>
            <a:r>
              <a:rPr lang="zh-CN" altLang="en-US" sz="2400" dirty="0" smtClean="0"/>
              <a:t>因观察层次不同，数量性状在外观上也表现为质量性状。</a:t>
            </a:r>
          </a:p>
          <a:p>
            <a:r>
              <a:rPr lang="zh-CN" altLang="en-US" sz="2400" dirty="0" smtClean="0"/>
              <a:t>如多数个体有正常数目的指（趾），但少数个体出现多指</a:t>
            </a:r>
          </a:p>
          <a:p>
            <a:r>
              <a:rPr lang="zh-CN" altLang="en-US" sz="2400" dirty="0" smtClean="0"/>
              <a:t>（趾），看似质量性状。虽性状差异在外观上不连续，但</a:t>
            </a:r>
          </a:p>
          <a:p>
            <a:endParaRPr lang="zh-CN" altLang="en-US" sz="24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11403" y="4005066"/>
            <a:ext cx="8789272" cy="65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803" y="3533534"/>
            <a:ext cx="3934603" cy="3158949"/>
          </a:xfrm>
          <a:prstGeom prst="rect">
            <a:avLst/>
          </a:prstGeom>
        </p:spPr>
      </p:pic>
      <p:sp>
        <p:nvSpPr>
          <p:cNvPr id="11" name="TextBox 10"/>
          <p:cNvSpPr txBox="1"/>
          <p:nvPr/>
        </p:nvSpPr>
        <p:spPr>
          <a:xfrm>
            <a:off x="1199456" y="4365104"/>
            <a:ext cx="4512501" cy="1569660"/>
          </a:xfrm>
          <a:prstGeom prst="rect">
            <a:avLst/>
          </a:prstGeom>
          <a:noFill/>
        </p:spPr>
        <p:txBody>
          <a:bodyPr wrap="square" rtlCol="0">
            <a:spAutoFit/>
          </a:bodyPr>
          <a:lstStyle/>
          <a:p>
            <a:r>
              <a:rPr lang="zh-CN" altLang="en-US" sz="2400" dirty="0" smtClean="0"/>
              <a:t>导致性状差异的物质的分布是连续的。连续分布有阈值， 当基本物质低于此阈值时，个体呈现另一表型。</a:t>
            </a:r>
            <a:endParaRPr lang="zh-CN" altLang="en-US" sz="2400" dirty="0"/>
          </a:p>
        </p:txBody>
      </p:sp>
    </p:spTree>
    <p:extLst>
      <p:ext uri="{BB962C8B-B14F-4D97-AF65-F5344CB8AC3E}">
        <p14:creationId xmlns:p14="http://schemas.microsoft.com/office/powerpoint/2010/main" val="533525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数量性状与质量性状的关系</a:t>
            </a:r>
            <a:endParaRPr lang="zh-CN" altLang="en-US" dirty="0"/>
          </a:p>
        </p:txBody>
      </p:sp>
      <p:sp>
        <p:nvSpPr>
          <p:cNvPr id="3" name="内容占位符 2"/>
          <p:cNvSpPr>
            <a:spLocks noGrp="1"/>
          </p:cNvSpPr>
          <p:nvPr>
            <p:ph idx="1"/>
          </p:nvPr>
        </p:nvSpPr>
        <p:spPr/>
        <p:txBody>
          <a:bodyPr>
            <a:normAutofit/>
          </a:bodyPr>
          <a:lstStyle/>
          <a:p>
            <a:r>
              <a:rPr lang="zh-CN" altLang="en-US" dirty="0" smtClean="0"/>
              <a:t>（</a:t>
            </a:r>
            <a:r>
              <a:rPr lang="en-US" altLang="zh-CN" dirty="0" smtClean="0"/>
              <a:t>4</a:t>
            </a:r>
            <a:r>
              <a:rPr lang="zh-CN" altLang="en-US" dirty="0" smtClean="0"/>
              <a:t>）数量性状和质量性状的研究对象不同。</a:t>
            </a:r>
          </a:p>
          <a:p>
            <a:r>
              <a:rPr lang="zh-CN" altLang="en-US" dirty="0" smtClean="0"/>
              <a:t>质量性状区分明显，可以个体或家系为研究对象观察表型和基因型的遗传规律；</a:t>
            </a:r>
          </a:p>
          <a:p>
            <a:r>
              <a:rPr lang="zh-CN" altLang="en-US" dirty="0" smtClean="0"/>
              <a:t> 数量性状由于呈连续分布，因而必须以群体为研究对象才有意义。</a:t>
            </a:r>
            <a:endParaRPr lang="zh-CN" altLang="en-US" dirty="0"/>
          </a:p>
        </p:txBody>
      </p:sp>
    </p:spTree>
    <p:extLst>
      <p:ext uri="{BB962C8B-B14F-4D97-AF65-F5344CB8AC3E}">
        <p14:creationId xmlns:p14="http://schemas.microsoft.com/office/powerpoint/2010/main" val="286851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数量性状变异的组成</a:t>
            </a:r>
            <a:endParaRPr lang="zh-CN" altLang="en-US" dirty="0"/>
          </a:p>
        </p:txBody>
      </p:sp>
      <p:sp>
        <p:nvSpPr>
          <p:cNvPr id="3" name="内容占位符 2"/>
          <p:cNvSpPr>
            <a:spLocks noGrp="1"/>
          </p:cNvSpPr>
          <p:nvPr>
            <p:ph idx="1"/>
          </p:nvPr>
        </p:nvSpPr>
        <p:spPr/>
        <p:txBody>
          <a:bodyPr>
            <a:normAutofit/>
          </a:bodyPr>
          <a:lstStyle/>
          <a:p>
            <a:r>
              <a:rPr lang="zh-CN" altLang="en-US" dirty="0" smtClean="0"/>
              <a:t> 水稻穗选时，穗重粒多，后代穗平均重量则大。但穗选效果不稳定。</a:t>
            </a:r>
            <a:r>
              <a:rPr lang="en-US" altLang="zh-CN" dirty="0" smtClean="0"/>
              <a:t>1909</a:t>
            </a:r>
            <a:r>
              <a:rPr lang="zh-CN" altLang="en-US" dirty="0" smtClean="0"/>
              <a:t>年，</a:t>
            </a:r>
            <a:r>
              <a:rPr lang="en-US" altLang="zh-CN" dirty="0" smtClean="0"/>
              <a:t>W. Johannsen</a:t>
            </a:r>
            <a:r>
              <a:rPr lang="zh-CN" altLang="en-US" dirty="0" smtClean="0"/>
              <a:t>用菜豆研究（</a:t>
            </a:r>
            <a:r>
              <a:rPr lang="en-US" altLang="zh-CN" dirty="0" err="1" smtClean="0"/>
              <a:t>Phaseolus</a:t>
            </a:r>
            <a:r>
              <a:rPr lang="zh-CN" altLang="en-US" dirty="0" smtClean="0"/>
              <a:t>）发现，其重量参差不齐，</a:t>
            </a:r>
            <a:r>
              <a:rPr lang="en-US" altLang="zh-CN" dirty="0" smtClean="0"/>
              <a:t>0.15 g</a:t>
            </a:r>
            <a:r>
              <a:rPr lang="zh-CN" altLang="en-US" dirty="0" smtClean="0"/>
              <a:t>到</a:t>
            </a:r>
            <a:r>
              <a:rPr lang="en-US" altLang="zh-CN" dirty="0" smtClean="0"/>
              <a:t>0.9 g</a:t>
            </a:r>
            <a:r>
              <a:rPr lang="zh-CN" altLang="en-US" dirty="0" smtClean="0"/>
              <a:t>不等。</a:t>
            </a:r>
          </a:p>
          <a:p>
            <a:r>
              <a:rPr lang="zh-CN" altLang="en-US" dirty="0" smtClean="0"/>
              <a:t>自交多代后，建立</a:t>
            </a:r>
            <a:r>
              <a:rPr lang="en-US" altLang="zh-CN" dirty="0" smtClean="0"/>
              <a:t>19</a:t>
            </a:r>
            <a:r>
              <a:rPr lang="zh-CN" altLang="en-US" dirty="0" smtClean="0"/>
              <a:t>个纯系。纯系间的平均粒重有明显差异，纯系内豆粒有轻重差异，连续分布，但其平均粒重与亲代几乎没有差异。</a:t>
            </a:r>
            <a:endParaRPr lang="zh-CN" altLang="en-US" dirty="0"/>
          </a:p>
        </p:txBody>
      </p:sp>
    </p:spTree>
    <p:extLst>
      <p:ext uri="{BB962C8B-B14F-4D97-AF65-F5344CB8AC3E}">
        <p14:creationId xmlns:p14="http://schemas.microsoft.com/office/powerpoint/2010/main" val="4221440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half" idx="1"/>
          </p:nvPr>
        </p:nvSpPr>
        <p:spPr>
          <a:xfrm>
            <a:off x="623392" y="188640"/>
            <a:ext cx="5384800" cy="6552728"/>
          </a:xfrm>
        </p:spPr>
        <p:txBody>
          <a:bodyPr>
            <a:noAutofit/>
          </a:bodyPr>
          <a:lstStyle/>
          <a:p>
            <a:r>
              <a:rPr lang="en-US" altLang="zh-CN" sz="2400" dirty="0" smtClean="0"/>
              <a:t>Johannsen</a:t>
            </a:r>
            <a:r>
              <a:rPr lang="zh-CN" altLang="en-US" sz="2400" dirty="0" smtClean="0"/>
              <a:t>：</a:t>
            </a:r>
          </a:p>
          <a:p>
            <a:r>
              <a:rPr lang="zh-CN" altLang="en-US" sz="2400" dirty="0" smtClean="0"/>
              <a:t> ①纯系内仍有变化说明环境对遗传性状的表达有影响，纯系内粒重的变异不遗传；</a:t>
            </a:r>
          </a:p>
          <a:p>
            <a:r>
              <a:rPr lang="zh-CN" altLang="en-US" sz="2400" dirty="0" smtClean="0"/>
              <a:t> ②纯系间的变异至少有一部分可遗传。连续</a:t>
            </a:r>
            <a:r>
              <a:rPr lang="en-US" altLang="zh-CN" sz="2400" dirty="0" smtClean="0"/>
              <a:t>6</a:t>
            </a:r>
            <a:r>
              <a:rPr lang="zh-CN" altLang="en-US" sz="2400" dirty="0" smtClean="0"/>
              <a:t>年，选出纯系内最大种子和最小种子分别种下，后代种子平均重量始终没有区</a:t>
            </a:r>
          </a:p>
          <a:p>
            <a:r>
              <a:rPr lang="en-US" altLang="zh-CN" sz="2400" dirty="0" smtClean="0"/>
              <a:t>Johannsen </a:t>
            </a:r>
            <a:r>
              <a:rPr lang="zh-CN" altLang="en-US" sz="2400" dirty="0" smtClean="0"/>
              <a:t>：性状的连续变异是遗传异和环境共同作用的结果。在纯系内， 基因型一致，变异是环境影响的结果， 是 不遗传 的，因此在纯 系内进行选择是无效的。</a:t>
            </a:r>
            <a:endParaRPr lang="zh-CN" alt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201848"/>
            <a:ext cx="4532101" cy="6656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33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49" y="1515328"/>
            <a:ext cx="11468101" cy="3197392"/>
          </a:xfrm>
          <a:prstGeom prst="rect">
            <a:avLst/>
          </a:prstGeom>
        </p:spPr>
      </p:pic>
    </p:spTree>
    <p:extLst>
      <p:ext uri="{BB962C8B-B14F-4D97-AF65-F5344CB8AC3E}">
        <p14:creationId xmlns:p14="http://schemas.microsoft.com/office/powerpoint/2010/main" val="3861249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大括号 3"/>
          <p:cNvSpPr/>
          <p:nvPr/>
        </p:nvSpPr>
        <p:spPr>
          <a:xfrm>
            <a:off x="1679509" y="764704"/>
            <a:ext cx="384043" cy="1368152"/>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2063552" y="580039"/>
            <a:ext cx="9793088" cy="646331"/>
          </a:xfrm>
          <a:prstGeom prst="rect">
            <a:avLst/>
          </a:prstGeom>
          <a:noFill/>
        </p:spPr>
        <p:txBody>
          <a:bodyPr wrap="square" rtlCol="0">
            <a:spAutoFit/>
          </a:bodyPr>
          <a:lstStyle/>
          <a:p>
            <a:r>
              <a:rPr lang="zh-CN" altLang="en-US" dirty="0" smtClean="0"/>
              <a:t>加性遗传方差：只与基因有关                       加性效应：可固定遗传</a:t>
            </a:r>
            <a:endParaRPr lang="en-US" altLang="zh-CN" dirty="0" smtClean="0"/>
          </a:p>
          <a:p>
            <a:r>
              <a:rPr lang="en-US" altLang="zh-CN" dirty="0"/>
              <a:t> </a:t>
            </a:r>
            <a:r>
              <a:rPr lang="en-US" altLang="zh-CN" dirty="0" smtClean="0"/>
              <a:t> </a:t>
            </a:r>
            <a:r>
              <a:rPr lang="zh-CN" altLang="en-US" dirty="0" smtClean="0"/>
              <a:t>    （</a:t>
            </a:r>
            <a:r>
              <a:rPr lang="en-US" altLang="zh-CN" dirty="0" smtClean="0"/>
              <a:t>V</a:t>
            </a:r>
            <a:r>
              <a:rPr lang="en-US" altLang="zh-CN" baseline="-25000" dirty="0" smtClean="0"/>
              <a:t>A</a:t>
            </a:r>
            <a:r>
              <a:rPr lang="zh-CN" altLang="en-US" dirty="0" smtClean="0"/>
              <a:t>）</a:t>
            </a:r>
            <a:endParaRPr lang="zh-CN" altLang="en-US" dirty="0"/>
          </a:p>
        </p:txBody>
      </p:sp>
      <p:sp>
        <p:nvSpPr>
          <p:cNvPr id="6" name="TextBox 5"/>
          <p:cNvSpPr txBox="1"/>
          <p:nvPr/>
        </p:nvSpPr>
        <p:spPr>
          <a:xfrm>
            <a:off x="1313856" y="908720"/>
            <a:ext cx="461665" cy="1944216"/>
          </a:xfrm>
          <a:prstGeom prst="rect">
            <a:avLst/>
          </a:prstGeom>
          <a:noFill/>
        </p:spPr>
        <p:txBody>
          <a:bodyPr vert="eaVert" wrap="square" rtlCol="0">
            <a:spAutoFit/>
          </a:bodyPr>
          <a:lstStyle/>
          <a:p>
            <a:r>
              <a:rPr lang="zh-CN" altLang="en-US" dirty="0" smtClean="0"/>
              <a:t>遗传方差（</a:t>
            </a:r>
            <a:r>
              <a:rPr lang="en-US" altLang="zh-CN" dirty="0" smtClean="0"/>
              <a:t>V</a:t>
            </a:r>
            <a:r>
              <a:rPr lang="en-US" altLang="zh-CN" baseline="-25000" dirty="0" smtClean="0"/>
              <a:t>G</a:t>
            </a:r>
            <a:r>
              <a:rPr lang="zh-CN" altLang="en-US" dirty="0" smtClean="0"/>
              <a:t>）</a:t>
            </a:r>
            <a:endParaRPr lang="zh-CN" altLang="en-US" dirty="0"/>
          </a:p>
        </p:txBody>
      </p:sp>
      <p:sp>
        <p:nvSpPr>
          <p:cNvPr id="7" name="TextBox 6"/>
          <p:cNvSpPr txBox="1"/>
          <p:nvPr/>
        </p:nvSpPr>
        <p:spPr>
          <a:xfrm>
            <a:off x="2063552" y="1979548"/>
            <a:ext cx="2496277" cy="369332"/>
          </a:xfrm>
          <a:prstGeom prst="rect">
            <a:avLst/>
          </a:prstGeom>
          <a:noFill/>
        </p:spPr>
        <p:txBody>
          <a:bodyPr wrap="square" rtlCol="0">
            <a:spAutoFit/>
          </a:bodyPr>
          <a:lstStyle/>
          <a:p>
            <a:r>
              <a:rPr lang="zh-CN" altLang="en-US" dirty="0" smtClean="0"/>
              <a:t>非加性遗传方差</a:t>
            </a:r>
            <a:endParaRPr lang="en-US" altLang="zh-CN" dirty="0" smtClean="0"/>
          </a:p>
        </p:txBody>
      </p:sp>
      <p:sp>
        <p:nvSpPr>
          <p:cNvPr id="8" name="左大括号 7"/>
          <p:cNvSpPr/>
          <p:nvPr/>
        </p:nvSpPr>
        <p:spPr>
          <a:xfrm>
            <a:off x="4463819" y="1664804"/>
            <a:ext cx="384043" cy="97210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4847861" y="2483605"/>
            <a:ext cx="4608512" cy="646331"/>
          </a:xfrm>
          <a:prstGeom prst="rect">
            <a:avLst/>
          </a:prstGeom>
          <a:noFill/>
        </p:spPr>
        <p:txBody>
          <a:bodyPr wrap="square" rtlCol="0">
            <a:spAutoFit/>
          </a:bodyPr>
          <a:lstStyle/>
          <a:p>
            <a:r>
              <a:rPr lang="zh-CN" altLang="en-US" dirty="0"/>
              <a:t>互作</a:t>
            </a:r>
            <a:r>
              <a:rPr lang="zh-CN" altLang="en-US" dirty="0" smtClean="0"/>
              <a:t>遗传方差                上位效应</a:t>
            </a:r>
            <a:endParaRPr lang="en-US" altLang="zh-CN" dirty="0" smtClean="0"/>
          </a:p>
          <a:p>
            <a:r>
              <a:rPr lang="en-US" altLang="zh-CN" dirty="0"/>
              <a:t> </a:t>
            </a:r>
            <a:r>
              <a:rPr lang="en-US" altLang="zh-CN" dirty="0" smtClean="0"/>
              <a:t>      </a:t>
            </a:r>
            <a:r>
              <a:rPr lang="zh-CN" altLang="en-US" dirty="0" smtClean="0"/>
              <a:t>（</a:t>
            </a:r>
            <a:r>
              <a:rPr lang="en-US" altLang="zh-CN" dirty="0" smtClean="0"/>
              <a:t>V</a:t>
            </a:r>
            <a:r>
              <a:rPr lang="en-US" altLang="zh-CN" baseline="-25000" dirty="0" smtClean="0"/>
              <a:t>I</a:t>
            </a:r>
            <a:r>
              <a:rPr lang="zh-CN" altLang="en-US" dirty="0" smtClean="0"/>
              <a:t>）</a:t>
            </a:r>
            <a:endParaRPr lang="en-US" altLang="zh-CN" dirty="0" smtClean="0"/>
          </a:p>
        </p:txBody>
      </p:sp>
      <p:sp>
        <p:nvSpPr>
          <p:cNvPr id="10" name="TextBox 9"/>
          <p:cNvSpPr txBox="1"/>
          <p:nvPr/>
        </p:nvSpPr>
        <p:spPr>
          <a:xfrm>
            <a:off x="4847861" y="1475493"/>
            <a:ext cx="4608512" cy="646331"/>
          </a:xfrm>
          <a:prstGeom prst="rect">
            <a:avLst/>
          </a:prstGeom>
          <a:noFill/>
        </p:spPr>
        <p:txBody>
          <a:bodyPr wrap="square" rtlCol="0">
            <a:spAutoFit/>
          </a:bodyPr>
          <a:lstStyle/>
          <a:p>
            <a:r>
              <a:rPr lang="zh-CN" altLang="en-US" dirty="0"/>
              <a:t>显性</a:t>
            </a:r>
            <a:r>
              <a:rPr lang="zh-CN" altLang="en-US" dirty="0" smtClean="0"/>
              <a:t>遗传方差                显性效应</a:t>
            </a:r>
            <a:endParaRPr lang="en-US" altLang="zh-CN" dirty="0" smtClean="0"/>
          </a:p>
          <a:p>
            <a:r>
              <a:rPr lang="en-US" altLang="zh-CN" dirty="0"/>
              <a:t> </a:t>
            </a:r>
            <a:r>
              <a:rPr lang="en-US" altLang="zh-CN" dirty="0" smtClean="0"/>
              <a:t>     </a:t>
            </a:r>
            <a:r>
              <a:rPr lang="zh-CN" altLang="en-US" dirty="0" smtClean="0"/>
              <a:t>（</a:t>
            </a:r>
            <a:r>
              <a:rPr lang="en-US" altLang="zh-CN" dirty="0" smtClean="0"/>
              <a:t>V</a:t>
            </a:r>
            <a:r>
              <a:rPr lang="en-US" altLang="zh-CN" baseline="-25000" dirty="0" smtClean="0"/>
              <a:t>D</a:t>
            </a:r>
            <a:r>
              <a:rPr lang="zh-CN" altLang="en-US" dirty="0" smtClean="0"/>
              <a:t>）</a:t>
            </a:r>
            <a:endParaRPr lang="en-US" altLang="zh-CN" dirty="0" smtClean="0"/>
          </a:p>
        </p:txBody>
      </p:sp>
      <p:cxnSp>
        <p:nvCxnSpPr>
          <p:cNvPr id="12" name="直接连接符 11"/>
          <p:cNvCxnSpPr/>
          <p:nvPr/>
        </p:nvCxnSpPr>
        <p:spPr>
          <a:xfrm>
            <a:off x="6384032" y="764704"/>
            <a:ext cx="1152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960096" y="2661253"/>
            <a:ext cx="77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60096" y="1664804"/>
            <a:ext cx="77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264352" y="1664804"/>
            <a:ext cx="768085" cy="468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264352" y="2168860"/>
            <a:ext cx="768085" cy="468052"/>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032437" y="1846566"/>
            <a:ext cx="2159563" cy="646331"/>
          </a:xfrm>
          <a:prstGeom prst="rect">
            <a:avLst/>
          </a:prstGeom>
          <a:noFill/>
        </p:spPr>
        <p:txBody>
          <a:bodyPr wrap="square" rtlCol="0">
            <a:spAutoFit/>
          </a:bodyPr>
          <a:lstStyle/>
          <a:p>
            <a:r>
              <a:rPr lang="zh-CN" altLang="en-US" dirty="0"/>
              <a:t>纯合态</a:t>
            </a:r>
            <a:r>
              <a:rPr lang="zh-CN" altLang="en-US" dirty="0" smtClean="0"/>
              <a:t>时消失</a:t>
            </a:r>
            <a:endParaRPr lang="en-US" altLang="zh-CN" dirty="0" smtClean="0"/>
          </a:p>
          <a:p>
            <a:r>
              <a:rPr lang="zh-CN" altLang="en-US" dirty="0" smtClean="0"/>
              <a:t>故选择无效</a:t>
            </a:r>
            <a:endParaRPr lang="zh-CN" altLang="en-US" dirty="0"/>
          </a:p>
        </p:txBody>
      </p:sp>
      <p:sp>
        <p:nvSpPr>
          <p:cNvPr id="24" name="TextBox 23"/>
          <p:cNvSpPr txBox="1"/>
          <p:nvPr/>
        </p:nvSpPr>
        <p:spPr>
          <a:xfrm>
            <a:off x="1313856" y="4509120"/>
            <a:ext cx="461665" cy="1080120"/>
          </a:xfrm>
          <a:prstGeom prst="rect">
            <a:avLst/>
          </a:prstGeom>
          <a:noFill/>
        </p:spPr>
        <p:txBody>
          <a:bodyPr vert="eaVert" wrap="square" rtlCol="0">
            <a:spAutoFit/>
          </a:bodyPr>
          <a:lstStyle/>
          <a:p>
            <a:r>
              <a:rPr lang="zh-CN" altLang="en-US" dirty="0" smtClean="0"/>
              <a:t>遗传力</a:t>
            </a:r>
            <a:endParaRPr lang="zh-CN" altLang="en-US" dirty="0"/>
          </a:p>
        </p:txBody>
      </p:sp>
      <p:sp>
        <p:nvSpPr>
          <p:cNvPr id="25" name="左大括号 24"/>
          <p:cNvSpPr/>
          <p:nvPr/>
        </p:nvSpPr>
        <p:spPr>
          <a:xfrm>
            <a:off x="1679509" y="3942348"/>
            <a:ext cx="384043" cy="1862916"/>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Box 25"/>
          <p:cNvSpPr txBox="1"/>
          <p:nvPr/>
        </p:nvSpPr>
        <p:spPr>
          <a:xfrm>
            <a:off x="2063552" y="3747435"/>
            <a:ext cx="1056117" cy="369332"/>
          </a:xfrm>
          <a:prstGeom prst="rect">
            <a:avLst/>
          </a:prstGeom>
          <a:noFill/>
        </p:spPr>
        <p:txBody>
          <a:bodyPr wrap="square" rtlCol="0">
            <a:spAutoFit/>
          </a:bodyPr>
          <a:lstStyle/>
          <a:p>
            <a:r>
              <a:rPr lang="zh-CN" altLang="en-US" dirty="0" smtClean="0"/>
              <a:t>分类</a:t>
            </a:r>
            <a:endParaRPr lang="zh-CN" altLang="en-US" dirty="0"/>
          </a:p>
        </p:txBody>
      </p:sp>
      <p:sp>
        <p:nvSpPr>
          <p:cNvPr id="27" name="左大括号 26"/>
          <p:cNvSpPr/>
          <p:nvPr/>
        </p:nvSpPr>
        <p:spPr>
          <a:xfrm>
            <a:off x="2831637" y="3356992"/>
            <a:ext cx="384043" cy="1115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27"/>
          <p:cNvSpPr txBox="1"/>
          <p:nvPr/>
        </p:nvSpPr>
        <p:spPr>
          <a:xfrm>
            <a:off x="3311691" y="3140968"/>
            <a:ext cx="1920213" cy="369332"/>
          </a:xfrm>
          <a:prstGeom prst="rect">
            <a:avLst/>
          </a:prstGeom>
          <a:noFill/>
        </p:spPr>
        <p:txBody>
          <a:bodyPr wrap="square" rtlCol="0">
            <a:spAutoFit/>
          </a:bodyPr>
          <a:lstStyle/>
          <a:p>
            <a:r>
              <a:rPr lang="zh-CN" altLang="en-US" dirty="0" smtClean="0"/>
              <a:t>广义遗传力</a:t>
            </a:r>
            <a:endParaRPr lang="zh-CN" altLang="en-US" dirty="0"/>
          </a:p>
        </p:txBody>
      </p:sp>
      <p:sp>
        <p:nvSpPr>
          <p:cNvPr id="29" name="TextBox 28"/>
          <p:cNvSpPr txBox="1"/>
          <p:nvPr/>
        </p:nvSpPr>
        <p:spPr>
          <a:xfrm>
            <a:off x="3311691" y="4293096"/>
            <a:ext cx="1920213" cy="369332"/>
          </a:xfrm>
          <a:prstGeom prst="rect">
            <a:avLst/>
          </a:prstGeom>
          <a:noFill/>
        </p:spPr>
        <p:txBody>
          <a:bodyPr wrap="square" rtlCol="0">
            <a:spAutoFit/>
          </a:bodyPr>
          <a:lstStyle/>
          <a:p>
            <a:r>
              <a:rPr lang="zh-CN" altLang="en-US" dirty="0"/>
              <a:t>狭</a:t>
            </a:r>
            <a:r>
              <a:rPr lang="zh-CN" altLang="en-US" dirty="0" smtClean="0"/>
              <a:t>义遗传力</a:t>
            </a:r>
            <a:endParaRPr lang="zh-CN" altLang="en-US" dirty="0"/>
          </a:p>
        </p:txBody>
      </p:sp>
      <p:sp>
        <p:nvSpPr>
          <p:cNvPr id="30" name="左大括号 29"/>
          <p:cNvSpPr/>
          <p:nvPr/>
        </p:nvSpPr>
        <p:spPr>
          <a:xfrm>
            <a:off x="5039883" y="4077072"/>
            <a:ext cx="192021" cy="79208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TextBox 30"/>
          <p:cNvSpPr txBox="1"/>
          <p:nvPr/>
        </p:nvSpPr>
        <p:spPr>
          <a:xfrm>
            <a:off x="5231904" y="3934798"/>
            <a:ext cx="7296811" cy="646331"/>
          </a:xfrm>
          <a:prstGeom prst="rect">
            <a:avLst/>
          </a:prstGeom>
          <a:noFill/>
        </p:spPr>
        <p:txBody>
          <a:bodyPr wrap="square" rtlCol="0">
            <a:spAutoFit/>
          </a:bodyPr>
          <a:lstStyle/>
          <a:p>
            <a:r>
              <a:rPr lang="zh-CN" altLang="en-US" dirty="0" smtClean="0"/>
              <a:t>概念：加性遗传方差占总方差的百分比</a:t>
            </a:r>
            <a:endParaRPr lang="en-US" altLang="zh-CN" dirty="0" smtClean="0"/>
          </a:p>
          <a:p>
            <a:r>
              <a:rPr lang="en-US" altLang="zh-CN" dirty="0"/>
              <a:t> </a:t>
            </a:r>
            <a:r>
              <a:rPr lang="en-US" altLang="zh-CN" dirty="0" smtClean="0"/>
              <a:t>       </a:t>
            </a:r>
            <a:r>
              <a:rPr lang="zh-CN" altLang="en-US" dirty="0" smtClean="0"/>
              <a:t>（选择基因型中加性效应的可靠程度）</a:t>
            </a:r>
            <a:endParaRPr lang="en-US" altLang="zh-CN" dirty="0" smtClean="0"/>
          </a:p>
        </p:txBody>
      </p:sp>
      <mc:AlternateContent xmlns:mc="http://schemas.openxmlformats.org/markup-compatibility/2006" xmlns:a14="http://schemas.microsoft.com/office/drawing/2010/main">
        <mc:Choice Requires="a14">
          <p:sp>
            <p:nvSpPr>
              <p:cNvPr id="32" name="TextBox 31"/>
              <p:cNvSpPr txBox="1"/>
              <p:nvPr/>
            </p:nvSpPr>
            <p:spPr>
              <a:xfrm>
                <a:off x="5135893" y="4653136"/>
                <a:ext cx="6432715" cy="485774"/>
              </a:xfrm>
              <a:prstGeom prst="rect">
                <a:avLst/>
              </a:prstGeom>
              <a:noFill/>
            </p:spPr>
            <p:txBody>
              <a:bodyPr wrap="square" rtlCol="0">
                <a:spAutoFit/>
              </a:bodyPr>
              <a:lstStyle/>
              <a:p>
                <a:r>
                  <a:rPr lang="zh-CN" altLang="en-US" dirty="0" smtClean="0"/>
                  <a:t>计算公式：</a:t>
                </a:r>
                <a:r>
                  <a:rPr lang="en-US" altLang="zh-CN" dirty="0" smtClean="0"/>
                  <a:t>h</a:t>
                </a:r>
                <a:r>
                  <a:rPr lang="en-US" altLang="zh-CN" baseline="30000" dirty="0" smtClean="0"/>
                  <a:t>2</a:t>
                </a:r>
                <a:r>
                  <a:rPr lang="en-US" altLang="zh-CN" dirty="0" smtClean="0"/>
                  <a:t> =</a:t>
                </a:r>
                <a14:m>
                  <m:oMath xmlns:m="http://schemas.openxmlformats.org/officeDocument/2006/math">
                    <m:f>
                      <m:fPr>
                        <m:ctrlPr>
                          <a:rPr lang="en-US" altLang="zh-CN" i="1" smtClean="0">
                            <a:latin typeface="Cambria Math"/>
                          </a:rPr>
                        </m:ctrlPr>
                      </m:fPr>
                      <m:num>
                        <m:r>
                          <a:rPr lang="en-US" altLang="zh-CN" b="0" i="1" smtClean="0">
                            <a:latin typeface="Cambria Math"/>
                          </a:rPr>
                          <m:t>𝑉</m:t>
                        </m:r>
                        <m:r>
                          <a:rPr lang="en-US" altLang="zh-CN" b="0" i="1" baseline="-25000" smtClean="0">
                            <a:latin typeface="Cambria Math"/>
                          </a:rPr>
                          <m:t>𝐴</m:t>
                        </m:r>
                      </m:num>
                      <m:den>
                        <m:r>
                          <a:rPr lang="en-US" altLang="zh-CN" b="0" i="1" smtClean="0">
                            <a:latin typeface="Cambria Math"/>
                          </a:rPr>
                          <m:t>𝑉</m:t>
                        </m:r>
                        <m:r>
                          <a:rPr lang="en-US" altLang="zh-CN" b="0" i="1" baseline="-25000" smtClean="0">
                            <a:latin typeface="Cambria Math"/>
                          </a:rPr>
                          <m:t>𝑃</m:t>
                        </m:r>
                      </m:den>
                    </m:f>
                    <m:r>
                      <a:rPr lang="en-US" altLang="zh-CN" i="1" smtClean="0">
                        <a:latin typeface="Cambria Math"/>
                        <a:ea typeface="Cambria Math"/>
                      </a:rPr>
                      <m:t>×</m:t>
                    </m:r>
                    <m:r>
                      <a:rPr lang="en-US" altLang="zh-CN" b="0" i="1" smtClean="0">
                        <a:latin typeface="Cambria Math"/>
                        <a:ea typeface="Cambria Math"/>
                      </a:rPr>
                      <m:t>100%=</m:t>
                    </m:r>
                    <m:f>
                      <m:fPr>
                        <m:ctrlPr>
                          <a:rPr lang="en-US" altLang="zh-CN" b="0" i="1" smtClean="0">
                            <a:latin typeface="Cambria Math"/>
                            <a:ea typeface="Cambria Math"/>
                          </a:rPr>
                        </m:ctrlPr>
                      </m:fPr>
                      <m:num>
                        <m:r>
                          <a:rPr lang="en-US" altLang="zh-CN" i="1">
                            <a:latin typeface="Cambria Math"/>
                          </a:rPr>
                          <m:t>𝑉</m:t>
                        </m:r>
                        <m:r>
                          <a:rPr lang="en-US" altLang="zh-CN" i="1" baseline="-25000">
                            <a:latin typeface="Cambria Math"/>
                          </a:rPr>
                          <m:t>𝐴</m:t>
                        </m:r>
                      </m:num>
                      <m:den>
                        <m:r>
                          <a:rPr lang="en-US" altLang="zh-CN" i="1">
                            <a:latin typeface="Cambria Math"/>
                          </a:rPr>
                          <m:t>𝑉</m:t>
                        </m:r>
                        <m:r>
                          <a:rPr lang="en-US" altLang="zh-CN" i="1" baseline="-25000">
                            <a:latin typeface="Cambria Math"/>
                          </a:rPr>
                          <m:t>𝐴</m:t>
                        </m:r>
                        <m:r>
                          <a:rPr lang="en-US" altLang="zh-CN" b="0" i="1" smtClean="0">
                            <a:latin typeface="Cambria Math"/>
                          </a:rPr>
                          <m:t>+</m:t>
                        </m:r>
                        <m:r>
                          <a:rPr lang="en-US" altLang="zh-CN" b="0" i="1" smtClean="0">
                            <a:latin typeface="Cambria Math"/>
                          </a:rPr>
                          <m:t>𝑉𝐷</m:t>
                        </m:r>
                        <m:r>
                          <a:rPr lang="en-US" altLang="zh-CN" b="0" i="1" smtClean="0">
                            <a:latin typeface="Cambria Math"/>
                          </a:rPr>
                          <m:t>+</m:t>
                        </m:r>
                        <m:r>
                          <a:rPr lang="en-US" altLang="zh-CN" b="0" i="1" smtClean="0">
                            <a:latin typeface="Cambria Math"/>
                          </a:rPr>
                          <m:t>𝑉𝐸</m:t>
                        </m:r>
                      </m:den>
                    </m:f>
                    <m:r>
                      <a:rPr lang="en-US" altLang="zh-CN" b="0" i="1" smtClean="0">
                        <a:latin typeface="Cambria Math"/>
                        <a:ea typeface="Cambria Math"/>
                      </a:rPr>
                      <m:t>×100%</m:t>
                    </m:r>
                  </m:oMath>
                </a14:m>
                <a:endParaRPr lang="zh-CN" altLang="en-US" baseline="30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51920" y="4653136"/>
                <a:ext cx="4824536" cy="485774"/>
              </a:xfrm>
              <a:prstGeom prst="rect">
                <a:avLst/>
              </a:prstGeom>
              <a:blipFill rotWithShape="1">
                <a:blip r:embed="rId2"/>
                <a:stretch>
                  <a:fillRect l="-1138" b="-7500"/>
                </a:stretch>
              </a:blipFill>
            </p:spPr>
            <p:txBody>
              <a:bodyPr/>
              <a:lstStyle/>
              <a:p>
                <a:r>
                  <a:rPr lang="zh-CN" altLang="en-US">
                    <a:noFill/>
                  </a:rPr>
                  <a:t> </a:t>
                </a:r>
              </a:p>
            </p:txBody>
          </p:sp>
        </mc:Fallback>
      </mc:AlternateContent>
      <p:cxnSp>
        <p:nvCxnSpPr>
          <p:cNvPr id="34" name="直接箭头连接符 33"/>
          <p:cNvCxnSpPr/>
          <p:nvPr/>
        </p:nvCxnSpPr>
        <p:spPr>
          <a:xfrm>
            <a:off x="4271798" y="3429000"/>
            <a:ext cx="12389" cy="9674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37965" y="3501008"/>
            <a:ext cx="738664" cy="998820"/>
          </a:xfrm>
          <a:prstGeom prst="rect">
            <a:avLst/>
          </a:prstGeom>
          <a:noFill/>
        </p:spPr>
        <p:txBody>
          <a:bodyPr vert="eaVert" wrap="square" rtlCol="0">
            <a:spAutoFit/>
          </a:bodyPr>
          <a:lstStyle/>
          <a:p>
            <a:r>
              <a:rPr lang="zh-CN" altLang="en-US" dirty="0" smtClean="0"/>
              <a:t>更高效</a:t>
            </a:r>
            <a:endParaRPr lang="en-US" altLang="zh-CN" dirty="0" smtClean="0"/>
          </a:p>
          <a:p>
            <a:r>
              <a:rPr lang="zh-CN" altLang="en-US" dirty="0"/>
              <a:t>更准确</a:t>
            </a:r>
          </a:p>
        </p:txBody>
      </p:sp>
      <p:sp>
        <p:nvSpPr>
          <p:cNvPr id="36" name="TextBox 35"/>
          <p:cNvSpPr txBox="1"/>
          <p:nvPr/>
        </p:nvSpPr>
        <p:spPr>
          <a:xfrm>
            <a:off x="2063552" y="5579948"/>
            <a:ext cx="1056117" cy="369332"/>
          </a:xfrm>
          <a:prstGeom prst="rect">
            <a:avLst/>
          </a:prstGeom>
          <a:noFill/>
        </p:spPr>
        <p:txBody>
          <a:bodyPr wrap="square" rtlCol="0">
            <a:spAutoFit/>
          </a:bodyPr>
          <a:lstStyle/>
          <a:p>
            <a:r>
              <a:rPr lang="zh-CN" altLang="en-US" dirty="0"/>
              <a:t>应用</a:t>
            </a:r>
          </a:p>
        </p:txBody>
      </p:sp>
      <p:sp>
        <p:nvSpPr>
          <p:cNvPr id="37" name="左大括号 36"/>
          <p:cNvSpPr/>
          <p:nvPr/>
        </p:nvSpPr>
        <p:spPr>
          <a:xfrm>
            <a:off x="2831637" y="5517232"/>
            <a:ext cx="288032" cy="566772"/>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TextBox 37"/>
          <p:cNvSpPr txBox="1"/>
          <p:nvPr/>
        </p:nvSpPr>
        <p:spPr>
          <a:xfrm>
            <a:off x="3119669" y="5363924"/>
            <a:ext cx="1056117" cy="369332"/>
          </a:xfrm>
          <a:prstGeom prst="rect">
            <a:avLst/>
          </a:prstGeom>
          <a:noFill/>
        </p:spPr>
        <p:txBody>
          <a:bodyPr wrap="square" rtlCol="0">
            <a:spAutoFit/>
          </a:bodyPr>
          <a:lstStyle/>
          <a:p>
            <a:r>
              <a:rPr lang="zh-CN" altLang="en-US" dirty="0"/>
              <a:t>育种</a:t>
            </a:r>
          </a:p>
        </p:txBody>
      </p:sp>
      <p:sp>
        <p:nvSpPr>
          <p:cNvPr id="39" name="左大括号 38"/>
          <p:cNvSpPr/>
          <p:nvPr/>
        </p:nvSpPr>
        <p:spPr>
          <a:xfrm>
            <a:off x="3887755" y="5229200"/>
            <a:ext cx="300421" cy="594346"/>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39"/>
          <p:cNvSpPr txBox="1"/>
          <p:nvPr/>
        </p:nvSpPr>
        <p:spPr>
          <a:xfrm>
            <a:off x="3119669" y="5867980"/>
            <a:ext cx="4416491" cy="369332"/>
          </a:xfrm>
          <a:prstGeom prst="rect">
            <a:avLst/>
          </a:prstGeom>
          <a:noFill/>
        </p:spPr>
        <p:txBody>
          <a:bodyPr wrap="square" rtlCol="0">
            <a:spAutoFit/>
          </a:bodyPr>
          <a:lstStyle/>
          <a:p>
            <a:r>
              <a:rPr lang="zh-CN" altLang="en-US" dirty="0"/>
              <a:t>人类数量性状分析</a:t>
            </a:r>
          </a:p>
        </p:txBody>
      </p:sp>
      <p:sp>
        <p:nvSpPr>
          <p:cNvPr id="41" name="TextBox 40"/>
          <p:cNvSpPr txBox="1"/>
          <p:nvPr/>
        </p:nvSpPr>
        <p:spPr>
          <a:xfrm>
            <a:off x="4175787" y="5517232"/>
            <a:ext cx="5280587" cy="369332"/>
          </a:xfrm>
          <a:prstGeom prst="rect">
            <a:avLst/>
          </a:prstGeom>
          <a:noFill/>
        </p:spPr>
        <p:txBody>
          <a:bodyPr wrap="square" rtlCol="0">
            <a:spAutoFit/>
          </a:bodyPr>
          <a:lstStyle/>
          <a:p>
            <a:r>
              <a:rPr lang="zh-CN" altLang="en-US" dirty="0"/>
              <a:t>遗传力</a:t>
            </a:r>
            <a:r>
              <a:rPr lang="zh-CN" altLang="en-US" dirty="0" smtClean="0"/>
              <a:t>低：杂种后期世代进行选择</a:t>
            </a:r>
            <a:endParaRPr lang="zh-CN" altLang="en-US" dirty="0"/>
          </a:p>
        </p:txBody>
      </p:sp>
      <p:sp>
        <p:nvSpPr>
          <p:cNvPr id="42" name="TextBox 41"/>
          <p:cNvSpPr txBox="1"/>
          <p:nvPr/>
        </p:nvSpPr>
        <p:spPr>
          <a:xfrm>
            <a:off x="4175787" y="5147900"/>
            <a:ext cx="5280587" cy="369332"/>
          </a:xfrm>
          <a:prstGeom prst="rect">
            <a:avLst/>
          </a:prstGeom>
          <a:noFill/>
        </p:spPr>
        <p:txBody>
          <a:bodyPr wrap="square" rtlCol="0">
            <a:spAutoFit/>
          </a:bodyPr>
          <a:lstStyle/>
          <a:p>
            <a:r>
              <a:rPr lang="zh-CN" altLang="en-US" dirty="0"/>
              <a:t>遗传力</a:t>
            </a:r>
            <a:r>
              <a:rPr lang="zh-CN" altLang="en-US" dirty="0" smtClean="0"/>
              <a:t>高：杂种早期世代进行选择</a:t>
            </a:r>
            <a:endParaRPr lang="zh-CN" altLang="en-US" dirty="0"/>
          </a:p>
        </p:txBody>
      </p:sp>
      <p:sp>
        <p:nvSpPr>
          <p:cNvPr id="45" name="左大括号 44"/>
          <p:cNvSpPr/>
          <p:nvPr/>
        </p:nvSpPr>
        <p:spPr>
          <a:xfrm>
            <a:off x="911424" y="1475493"/>
            <a:ext cx="192021" cy="342053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20465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大括号 3"/>
          <p:cNvSpPr/>
          <p:nvPr/>
        </p:nvSpPr>
        <p:spPr>
          <a:xfrm>
            <a:off x="116664" y="1737554"/>
            <a:ext cx="1152128" cy="3240360"/>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a:xfrm>
            <a:off x="1081245" y="1214651"/>
            <a:ext cx="2525907" cy="1114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数量性状基因的定位</a:t>
            </a:r>
            <a:endParaRPr lang="zh-CN" altLang="en-US" sz="2400" b="1" dirty="0"/>
          </a:p>
        </p:txBody>
      </p:sp>
      <p:sp>
        <p:nvSpPr>
          <p:cNvPr id="6" name="圆角矩形 5"/>
          <p:cNvSpPr/>
          <p:nvPr/>
        </p:nvSpPr>
        <p:spPr>
          <a:xfrm>
            <a:off x="1057814" y="4548053"/>
            <a:ext cx="2010481" cy="8562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杂种优势</a:t>
            </a:r>
            <a:endParaRPr lang="zh-CN" altLang="en-US" sz="2400" b="1" dirty="0"/>
          </a:p>
        </p:txBody>
      </p:sp>
      <p:sp>
        <p:nvSpPr>
          <p:cNvPr id="7" name="左大括号 6"/>
          <p:cNvSpPr/>
          <p:nvPr/>
        </p:nvSpPr>
        <p:spPr>
          <a:xfrm>
            <a:off x="5501006" y="5190430"/>
            <a:ext cx="852917" cy="1256844"/>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圆角矩形 7"/>
          <p:cNvSpPr/>
          <p:nvPr/>
        </p:nvSpPr>
        <p:spPr>
          <a:xfrm>
            <a:off x="3924429" y="3636627"/>
            <a:ext cx="1841124" cy="733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优点和</a:t>
            </a:r>
            <a:endParaRPr lang="en-US" altLang="zh-CN" sz="2400" b="1" dirty="0" smtClean="0"/>
          </a:p>
          <a:p>
            <a:pPr algn="ctr"/>
            <a:r>
              <a:rPr lang="zh-CN" altLang="en-US" sz="2400" b="1" dirty="0" smtClean="0"/>
              <a:t>缺点</a:t>
            </a:r>
            <a:endParaRPr lang="zh-CN" altLang="en-US" sz="2400" b="1" dirty="0"/>
          </a:p>
        </p:txBody>
      </p:sp>
      <p:sp>
        <p:nvSpPr>
          <p:cNvPr id="9" name="圆角矩形 8"/>
          <p:cNvSpPr/>
          <p:nvPr/>
        </p:nvSpPr>
        <p:spPr>
          <a:xfrm>
            <a:off x="3917761" y="5423367"/>
            <a:ext cx="1606687" cy="79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原因</a:t>
            </a:r>
            <a:endParaRPr lang="zh-CN" altLang="en-US" sz="2800" b="1" dirty="0"/>
          </a:p>
        </p:txBody>
      </p:sp>
      <p:sp>
        <p:nvSpPr>
          <p:cNvPr id="10" name="左大括号 9"/>
          <p:cNvSpPr/>
          <p:nvPr/>
        </p:nvSpPr>
        <p:spPr>
          <a:xfrm>
            <a:off x="3068295" y="3974817"/>
            <a:ext cx="852917" cy="1960806"/>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0"/>
          <p:cNvSpPr/>
          <p:nvPr/>
        </p:nvSpPr>
        <p:spPr>
          <a:xfrm>
            <a:off x="6468916" y="4728164"/>
            <a:ext cx="5300384" cy="92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lumMod val="95000"/>
                    <a:lumOff val="5000"/>
                  </a:schemeClr>
                </a:solidFill>
              </a:rPr>
              <a:t>显性假说</a:t>
            </a:r>
            <a:r>
              <a:rPr lang="zh-CN" altLang="en-US" sz="2400" b="1" dirty="0" smtClean="0"/>
              <a:t>：</a:t>
            </a:r>
            <a:r>
              <a:rPr lang="zh-CN" altLang="en-US" b="1" dirty="0" smtClean="0"/>
              <a:t>杂种优势是由于双亲的显性基因全部聚集在杂种中所引起的互补作用</a:t>
            </a:r>
            <a:endParaRPr lang="zh-CN" altLang="en-US" b="1" dirty="0"/>
          </a:p>
        </p:txBody>
      </p:sp>
      <p:sp>
        <p:nvSpPr>
          <p:cNvPr id="12" name="圆角矩形 11"/>
          <p:cNvSpPr/>
          <p:nvPr/>
        </p:nvSpPr>
        <p:spPr>
          <a:xfrm>
            <a:off x="6467343" y="5796447"/>
            <a:ext cx="5301957" cy="1036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lumMod val="95000"/>
                    <a:lumOff val="5000"/>
                  </a:schemeClr>
                </a:solidFill>
              </a:rPr>
              <a:t>超显性假说</a:t>
            </a:r>
            <a:r>
              <a:rPr lang="zh-CN" altLang="en-US" sz="2400" b="1" dirty="0" smtClean="0"/>
              <a:t>：</a:t>
            </a:r>
            <a:r>
              <a:rPr lang="zh-CN" altLang="en-US" b="1" dirty="0" smtClean="0"/>
              <a:t>杂合等位基因的两个成员在生理、生化反应能力以及适应性等方面均优于任何一种纯合类型</a:t>
            </a:r>
            <a:endParaRPr lang="zh-CN" altLang="en-US" b="1" dirty="0"/>
          </a:p>
        </p:txBody>
      </p:sp>
      <p:sp>
        <p:nvSpPr>
          <p:cNvPr id="13" name="左大括号 12"/>
          <p:cNvSpPr/>
          <p:nvPr/>
        </p:nvSpPr>
        <p:spPr>
          <a:xfrm>
            <a:off x="3670220" y="829585"/>
            <a:ext cx="726781" cy="1939606"/>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圆角矩形 13"/>
          <p:cNvSpPr/>
          <p:nvPr/>
        </p:nvSpPr>
        <p:spPr>
          <a:xfrm>
            <a:off x="4522255" y="297886"/>
            <a:ext cx="7247045" cy="125890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chemeClr val="tx1"/>
                </a:solidFill>
              </a:rPr>
              <a:t>菜豆种子</a:t>
            </a:r>
            <a:r>
              <a:rPr lang="zh-CN" altLang="en-US" sz="2000" b="1" dirty="0">
                <a:solidFill>
                  <a:schemeClr val="tx1"/>
                </a:solidFill>
              </a:rPr>
              <a:t>大小 </a:t>
            </a:r>
            <a:r>
              <a:rPr lang="zh-CN" altLang="en-US" sz="2000" b="1" dirty="0" smtClean="0">
                <a:solidFill>
                  <a:schemeClr val="tx1"/>
                </a:solidFill>
              </a:rPr>
              <a:t>与</a:t>
            </a:r>
            <a:r>
              <a:rPr lang="zh-CN" altLang="en-US" sz="2000" b="1" dirty="0">
                <a:solidFill>
                  <a:schemeClr val="tx1"/>
                </a:solidFill>
              </a:rPr>
              <a:t>种皮</a:t>
            </a:r>
            <a:r>
              <a:rPr lang="zh-CN" altLang="en-US" sz="2000" b="1" dirty="0" smtClean="0">
                <a:solidFill>
                  <a:schemeClr val="tx1"/>
                </a:solidFill>
              </a:rPr>
              <a:t>色素之间</a:t>
            </a:r>
            <a:r>
              <a:rPr lang="zh-CN" altLang="en-US" sz="2000" b="1" dirty="0">
                <a:solidFill>
                  <a:schemeClr val="tx1"/>
                </a:solidFill>
              </a:rPr>
              <a:t>的遗传关联</a:t>
            </a:r>
            <a:r>
              <a:rPr lang="zh-CN" altLang="en-US" sz="2000" b="1" dirty="0" smtClean="0">
                <a:solidFill>
                  <a:schemeClr val="tx1"/>
                </a:solidFill>
              </a:rPr>
              <a:t>：</a:t>
            </a:r>
            <a:r>
              <a:rPr lang="zh-CN" altLang="en-US" b="1" dirty="0" smtClean="0">
                <a:solidFill>
                  <a:schemeClr val="bg1"/>
                </a:solidFill>
              </a:rPr>
              <a:t>结果</a:t>
            </a:r>
            <a:r>
              <a:rPr lang="zh-CN" altLang="en-US" b="1" dirty="0">
                <a:solidFill>
                  <a:schemeClr val="bg1"/>
                </a:solidFill>
              </a:rPr>
              <a:t>分析</a:t>
            </a:r>
            <a:r>
              <a:rPr lang="zh-CN" altLang="en-US" b="1" dirty="0" smtClean="0">
                <a:solidFill>
                  <a:schemeClr val="bg1"/>
                </a:solidFill>
              </a:rPr>
              <a:t>可知控制</a:t>
            </a:r>
            <a:r>
              <a:rPr lang="zh-CN" altLang="en-US" b="1" dirty="0">
                <a:solidFill>
                  <a:schemeClr val="bg1"/>
                </a:solidFill>
              </a:rPr>
              <a:t>种子重量的多基因中， 有一部分与 </a:t>
            </a:r>
            <a:r>
              <a:rPr lang="en-US" altLang="zh-CN" b="1" dirty="0" smtClean="0">
                <a:solidFill>
                  <a:schemeClr val="bg1"/>
                </a:solidFill>
              </a:rPr>
              <a:t>P</a:t>
            </a:r>
            <a:r>
              <a:rPr lang="zh-CN" altLang="en-US" b="1" dirty="0" smtClean="0">
                <a:solidFill>
                  <a:schemeClr val="bg1"/>
                </a:solidFill>
              </a:rPr>
              <a:t>， </a:t>
            </a:r>
            <a:r>
              <a:rPr lang="en-US" altLang="zh-CN" b="1" dirty="0">
                <a:solidFill>
                  <a:schemeClr val="bg1"/>
                </a:solidFill>
              </a:rPr>
              <a:t>p </a:t>
            </a:r>
            <a:r>
              <a:rPr lang="zh-CN" altLang="en-US" b="1" dirty="0">
                <a:solidFill>
                  <a:schemeClr val="bg1"/>
                </a:solidFill>
              </a:rPr>
              <a:t>基因是连锁的，可将这部分基因定位到某 一染色体上。</a:t>
            </a:r>
          </a:p>
        </p:txBody>
      </p:sp>
      <p:sp>
        <p:nvSpPr>
          <p:cNvPr id="15" name="圆角矩形 14"/>
          <p:cNvSpPr/>
          <p:nvPr/>
        </p:nvSpPr>
        <p:spPr>
          <a:xfrm>
            <a:off x="4664119" y="1799388"/>
            <a:ext cx="7046352" cy="1475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rPr>
              <a:t>数量性状基因座 </a:t>
            </a:r>
            <a:r>
              <a:rPr lang="zh-CN" altLang="en-US" sz="2000" b="1" dirty="0" smtClean="0">
                <a:solidFill>
                  <a:schemeClr val="tx1"/>
                </a:solidFill>
              </a:rPr>
              <a:t>（</a:t>
            </a:r>
            <a:r>
              <a:rPr lang="en-US" altLang="zh-CN" sz="2000" b="1" dirty="0" smtClean="0">
                <a:solidFill>
                  <a:schemeClr val="tx1"/>
                </a:solidFill>
              </a:rPr>
              <a:t>QTL</a:t>
            </a:r>
            <a:r>
              <a:rPr lang="zh-CN" altLang="en-US" sz="2000" b="1" dirty="0">
                <a:solidFill>
                  <a:schemeClr val="tx1"/>
                </a:solidFill>
              </a:rPr>
              <a:t>）</a:t>
            </a:r>
            <a:r>
              <a:rPr lang="zh-CN" altLang="en-US" b="1" dirty="0">
                <a:solidFill>
                  <a:schemeClr val="tx1"/>
                </a:solidFill>
              </a:rPr>
              <a:t>：</a:t>
            </a:r>
            <a:r>
              <a:rPr lang="zh-CN" altLang="en-US" b="1" dirty="0"/>
              <a:t>数量性状基因座为一特定染色体片段，是对某一数量性状 有一定决定作用的单个基因或微效多基因</a:t>
            </a:r>
            <a:r>
              <a:rPr lang="zh-CN" altLang="en-US" b="1" dirty="0" smtClean="0"/>
              <a:t>簇。</a:t>
            </a:r>
            <a:r>
              <a:rPr lang="zh-CN" altLang="en-US" b="1" dirty="0"/>
              <a:t>利 用杂交及统计学方法，可对数量性状遗传基因进行定位</a:t>
            </a:r>
            <a:r>
              <a:rPr lang="zh-CN" altLang="en-US" sz="2400" b="1" dirty="0"/>
              <a:t>。 </a:t>
            </a:r>
          </a:p>
        </p:txBody>
      </p:sp>
      <p:sp>
        <p:nvSpPr>
          <p:cNvPr id="16" name="右箭头 15"/>
          <p:cNvSpPr/>
          <p:nvPr/>
        </p:nvSpPr>
        <p:spPr>
          <a:xfrm>
            <a:off x="5765553" y="3861050"/>
            <a:ext cx="616028" cy="18673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圆角矩形 16"/>
          <p:cNvSpPr/>
          <p:nvPr/>
        </p:nvSpPr>
        <p:spPr>
          <a:xfrm>
            <a:off x="6381579" y="3412206"/>
            <a:ext cx="5475060" cy="1182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lumMod val="95000"/>
                    <a:lumOff val="5000"/>
                  </a:schemeClr>
                </a:solidFill>
              </a:rPr>
              <a:t>优</a:t>
            </a:r>
            <a:r>
              <a:rPr lang="zh-CN" altLang="en-US" sz="2400" b="1" dirty="0" smtClean="0"/>
              <a:t>：</a:t>
            </a:r>
            <a:r>
              <a:rPr lang="zh-CN" altLang="en-US" b="1" dirty="0" smtClean="0"/>
              <a:t>生长势、生活力、繁殖力、抗逆性或产量和品质等方面超过双亲</a:t>
            </a:r>
            <a:endParaRPr lang="en-US" altLang="zh-CN" b="1" dirty="0" smtClean="0"/>
          </a:p>
          <a:p>
            <a:r>
              <a:rPr lang="zh-CN" altLang="en-US" sz="2400" b="1" dirty="0" smtClean="0">
                <a:solidFill>
                  <a:schemeClr val="tx1">
                    <a:lumMod val="95000"/>
                    <a:lumOff val="5000"/>
                  </a:schemeClr>
                </a:solidFill>
              </a:rPr>
              <a:t>缺</a:t>
            </a:r>
            <a:r>
              <a:rPr lang="zh-CN" altLang="en-US" sz="2400" b="1" dirty="0" smtClean="0">
                <a:solidFill>
                  <a:schemeClr val="bg1"/>
                </a:solidFill>
              </a:rPr>
              <a:t>：</a:t>
            </a:r>
            <a:r>
              <a:rPr lang="zh-CN" altLang="en-US" b="1" dirty="0" smtClean="0">
                <a:solidFill>
                  <a:schemeClr val="bg1"/>
                </a:solidFill>
              </a:rPr>
              <a:t>许多品系不育或可育后代出现产量下降等劣势性状</a:t>
            </a:r>
            <a:endParaRPr lang="zh-CN" altLang="en-US" b="1" dirty="0">
              <a:solidFill>
                <a:schemeClr val="bg1"/>
              </a:solidFill>
            </a:endParaRPr>
          </a:p>
        </p:txBody>
      </p:sp>
    </p:spTree>
    <p:extLst>
      <p:ext uri="{BB962C8B-B14F-4D97-AF65-F5344CB8AC3E}">
        <p14:creationId xmlns:p14="http://schemas.microsoft.com/office/powerpoint/2010/main" val="1989503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3710" y="726440"/>
            <a:ext cx="6323330" cy="460375"/>
          </a:xfrm>
          <a:prstGeom prst="rect">
            <a:avLst/>
          </a:prstGeom>
          <a:noFill/>
        </p:spPr>
        <p:txBody>
          <a:bodyPr wrap="square" rtlCol="0">
            <a:spAutoFit/>
          </a:bodyPr>
          <a:lstStyle/>
          <a:p>
            <a:r>
              <a:rPr lang="zh-CN" altLang="en-US" sz="2400">
                <a:ln/>
                <a:solidFill>
                  <a:schemeClr val="tx1"/>
                </a:solidFill>
                <a:effectLst>
                  <a:outerShdw blurRad="38100" dist="19050" dir="2700000" algn="tl" rotWithShape="0">
                    <a:schemeClr val="dk1">
                      <a:alpha val="40000"/>
                    </a:schemeClr>
                  </a:outerShdw>
                </a:effectLst>
              </a:rPr>
              <a:t>哈迪</a:t>
            </a:r>
            <a:r>
              <a:rPr lang="en-US" altLang="zh-CN" sz="2400">
                <a:ln/>
                <a:solidFill>
                  <a:schemeClr val="tx1"/>
                </a:solidFill>
                <a:effectLst>
                  <a:outerShdw blurRad="38100" dist="19050" dir="2700000" algn="tl" rotWithShape="0">
                    <a:schemeClr val="dk1">
                      <a:alpha val="40000"/>
                    </a:schemeClr>
                  </a:outerShdw>
                </a:effectLst>
              </a:rPr>
              <a:t>-</a:t>
            </a:r>
            <a:r>
              <a:rPr lang="zh-CN" altLang="en-US" sz="2400">
                <a:ln/>
                <a:solidFill>
                  <a:schemeClr val="tx1"/>
                </a:solidFill>
                <a:effectLst>
                  <a:outerShdw blurRad="38100" dist="19050" dir="2700000" algn="tl" rotWithShape="0">
                    <a:schemeClr val="dk1">
                      <a:alpha val="40000"/>
                    </a:schemeClr>
                  </a:outerShdw>
                </a:effectLst>
              </a:rPr>
              <a:t>温伯格遗传平衡定律：</a:t>
            </a:r>
          </a:p>
        </p:txBody>
      </p:sp>
      <p:sp>
        <p:nvSpPr>
          <p:cNvPr id="3" name="文本框 2"/>
          <p:cNvSpPr txBox="1"/>
          <p:nvPr/>
        </p:nvSpPr>
        <p:spPr>
          <a:xfrm>
            <a:off x="701040" y="1477010"/>
            <a:ext cx="7172960" cy="4523105"/>
          </a:xfrm>
          <a:prstGeom prst="rect">
            <a:avLst/>
          </a:prstGeom>
          <a:noFill/>
        </p:spPr>
        <p:txBody>
          <a:bodyPr wrap="square" rtlCol="0">
            <a:spAutoFit/>
          </a:bodyPr>
          <a:lstStyle/>
          <a:p>
            <a:r>
              <a:rPr lang="zh-CN" altLang="en-US"/>
              <a:t>假设 一个群体中有一 对等位基因A</a:t>
            </a:r>
            <a:r>
              <a:rPr lang="en-US" altLang="zh-CN"/>
              <a:t>/</a:t>
            </a:r>
            <a:r>
              <a:rPr lang="zh-CN" altLang="en-US"/>
              <a:t>a, A的频率为</a:t>
            </a:r>
            <a:r>
              <a:rPr lang="en-US" altLang="zh-CN"/>
              <a:t>p</a:t>
            </a:r>
            <a:r>
              <a:rPr lang="zh-CN" altLang="en-US"/>
              <a:t>，a的频率为q，p+g=1。如果这个群体中3种基因型的频率是: A</a:t>
            </a:r>
            <a:r>
              <a:rPr lang="en-US" altLang="zh-CN"/>
              <a:t>A</a:t>
            </a:r>
            <a:r>
              <a:rPr lang="zh-CN" altLang="en-US"/>
              <a:t>=p</a:t>
            </a:r>
            <a:r>
              <a:rPr lang="en-US" altLang="zh-CN" baseline="30000"/>
              <a:t>2</a:t>
            </a:r>
            <a:r>
              <a:rPr lang="zh-CN" altLang="en-US"/>
              <a:t>，Aa=2pq (A或a可以来自母方，也可来自父方，故有</a:t>
            </a:r>
            <a:r>
              <a:rPr lang="en-US" altLang="zh-CN"/>
              <a:t>pq</a:t>
            </a:r>
            <a:r>
              <a:rPr lang="zh-CN" altLang="en-US"/>
              <a:t>和</a:t>
            </a:r>
            <a:r>
              <a:rPr lang="en-US" altLang="zh-CN"/>
              <a:t>qp</a:t>
            </a:r>
            <a:r>
              <a:rPr lang="zh-CN" altLang="en-US"/>
              <a:t>两种情况)。aa=q</a:t>
            </a:r>
            <a:r>
              <a:rPr lang="en-US" altLang="zh-CN" baseline="30000"/>
              <a:t>2</a:t>
            </a:r>
            <a:r>
              <a:rPr lang="zh-CN" altLang="en-US"/>
              <a:t>，那么这就是个平衡群体。 为什么这样说呢，因为3种基因型的产生是雌堆配子随机组合的结果，这</a:t>
            </a:r>
            <a:r>
              <a:rPr lang="en-US" altLang="zh-CN"/>
              <a:t>3</a:t>
            </a:r>
            <a:r>
              <a:rPr lang="zh-CN" altLang="en-US"/>
              <a:t>种基因型所产生的两种配子的频率保持在:</a:t>
            </a:r>
          </a:p>
          <a:p>
            <a:endParaRPr lang="zh-CN" altLang="en-US"/>
          </a:p>
          <a:p>
            <a:r>
              <a:rPr lang="zh-CN" altLang="en-US"/>
              <a:t>                                 A=p </a:t>
            </a:r>
            <a:r>
              <a:rPr lang="en-US" altLang="zh-CN" baseline="30000"/>
              <a:t>2</a:t>
            </a:r>
            <a:r>
              <a:rPr lang="zh-CN" altLang="en-US"/>
              <a:t>+</a:t>
            </a:r>
            <a:r>
              <a:rPr lang="en-US" altLang="zh-CN"/>
              <a:t>1/2</a:t>
            </a:r>
            <a:r>
              <a:rPr lang="zh-CN" altLang="en-US"/>
              <a:t>(2pq)=</a:t>
            </a:r>
            <a:r>
              <a:rPr lang="en-US" altLang="zh-CN"/>
              <a:t>p</a:t>
            </a:r>
            <a:r>
              <a:rPr lang="en-US" altLang="zh-CN" baseline="30000"/>
              <a:t>2</a:t>
            </a:r>
            <a:r>
              <a:rPr lang="zh-CN" altLang="en-US" baseline="30000"/>
              <a:t> </a:t>
            </a:r>
            <a:r>
              <a:rPr lang="zh-CN" altLang="en-US"/>
              <a:t>+pq=p(p+q)=p</a:t>
            </a:r>
          </a:p>
          <a:p>
            <a:endParaRPr lang="zh-CN" altLang="en-US"/>
          </a:p>
          <a:p>
            <a:r>
              <a:rPr lang="zh-CN" altLang="en-US"/>
              <a:t>                                 </a:t>
            </a:r>
            <a:r>
              <a:rPr lang="en-US" altLang="zh-CN"/>
              <a:t>a</a:t>
            </a:r>
            <a:r>
              <a:rPr lang="zh-CN" altLang="en-US">
                <a:sym typeface="+mn-ea"/>
              </a:rPr>
              <a:t>=</a:t>
            </a:r>
            <a:r>
              <a:rPr lang="en-US" altLang="zh-CN">
                <a:sym typeface="+mn-ea"/>
              </a:rPr>
              <a:t>1/2</a:t>
            </a:r>
            <a:r>
              <a:rPr lang="zh-CN" altLang="en-US">
                <a:sym typeface="+mn-ea"/>
              </a:rPr>
              <a:t>(2pq)</a:t>
            </a:r>
            <a:r>
              <a:rPr lang="en-US" altLang="zh-CN">
                <a:sym typeface="+mn-ea"/>
              </a:rPr>
              <a:t>+q</a:t>
            </a:r>
            <a:r>
              <a:rPr lang="en-US" altLang="zh-CN" baseline="30000">
                <a:sym typeface="+mn-ea"/>
              </a:rPr>
              <a:t>2</a:t>
            </a:r>
            <a:r>
              <a:rPr lang="zh-CN" altLang="en-US">
                <a:sym typeface="+mn-ea"/>
              </a:rPr>
              <a:t>=pq</a:t>
            </a:r>
            <a:r>
              <a:rPr lang="en-US" altLang="zh-CN">
                <a:sym typeface="+mn-ea"/>
              </a:rPr>
              <a:t>+q</a:t>
            </a:r>
            <a:r>
              <a:rPr lang="en-US" altLang="zh-CN" baseline="30000">
                <a:sym typeface="+mn-ea"/>
              </a:rPr>
              <a:t>2</a:t>
            </a:r>
            <a:r>
              <a:rPr lang="zh-CN" altLang="en-US">
                <a:sym typeface="+mn-ea"/>
              </a:rPr>
              <a:t>=(p+q)</a:t>
            </a:r>
            <a:r>
              <a:rPr lang="en-US" altLang="zh-CN">
                <a:sym typeface="+mn-ea"/>
              </a:rPr>
              <a:t>q</a:t>
            </a:r>
            <a:r>
              <a:rPr lang="zh-CN" altLang="en-US">
                <a:sym typeface="+mn-ea"/>
              </a:rPr>
              <a:t>=</a:t>
            </a:r>
            <a:r>
              <a:rPr lang="en-US" altLang="zh-CN">
                <a:sym typeface="+mn-ea"/>
              </a:rPr>
              <a:t>q</a:t>
            </a:r>
            <a:endParaRPr lang="zh-CN" altLang="en-US"/>
          </a:p>
          <a:p>
            <a:endParaRPr lang="zh-CN" altLang="en-US"/>
          </a:p>
          <a:p>
            <a:r>
              <a:rPr lang="zh-CN" altLang="en-US"/>
              <a:t>因为根据假设，个体间的交配是随机的，所以配子间的结合也是随机的，因此配子的随机结合也可以用图5-1表示，3种基因型</a:t>
            </a:r>
            <a:r>
              <a:rPr lang="en-US" altLang="zh-CN"/>
              <a:t>A</a:t>
            </a:r>
            <a:r>
              <a:rPr lang="zh-CN" altLang="en-US"/>
              <a:t>A、Aa、aa的频率与上一代完全一样。因此我们可以说，就这对基因而言，群体已经平衡了，该频率就是基因型的平衡频率。从上面也可以看出，不论亲代中基因型的频率是多少，配子随机结合后形成的子-代群体中的各基因型频率将达到(p</a:t>
            </a:r>
            <a:r>
              <a:rPr lang="en-US" altLang="zh-CN" baseline="30000"/>
              <a:t>2</a:t>
            </a:r>
            <a:r>
              <a:rPr lang="zh-CN" altLang="en-US"/>
              <a:t>，2pq, q</a:t>
            </a:r>
            <a:r>
              <a:rPr lang="en-US" altLang="zh-CN" baseline="30000"/>
              <a:t>2</a:t>
            </a:r>
            <a:r>
              <a:rPr lang="zh-CN" altLang="en-US"/>
              <a:t>)的平衡。</a:t>
            </a:r>
          </a:p>
        </p:txBody>
      </p:sp>
      <p:pic>
        <p:nvPicPr>
          <p:cNvPr id="4" name="图片 3" descr="1560858255996"/>
          <p:cNvPicPr>
            <a:picLocks noChangeAspect="1"/>
          </p:cNvPicPr>
          <p:nvPr/>
        </p:nvPicPr>
        <p:blipFill>
          <a:blip r:embed="rId2"/>
          <a:stretch>
            <a:fillRect/>
          </a:stretch>
        </p:blipFill>
        <p:spPr>
          <a:xfrm>
            <a:off x="8345170" y="1591945"/>
            <a:ext cx="3009900" cy="40290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2925" y="469900"/>
            <a:ext cx="6056630" cy="398780"/>
          </a:xfrm>
          <a:prstGeom prst="rect">
            <a:avLst/>
          </a:prstGeom>
          <a:noFill/>
        </p:spPr>
        <p:txBody>
          <a:bodyPr wrap="square" rtlCol="0">
            <a:spAutoFit/>
          </a:bodyPr>
          <a:lstStyle/>
          <a:p>
            <a:r>
              <a:rPr lang="zh-CN" altLang="en-US" sz="2000">
                <a:ln/>
                <a:solidFill>
                  <a:schemeClr val="tx1"/>
                </a:solidFill>
                <a:effectLst>
                  <a:outerShdw blurRad="38100" dist="19050" dir="2700000" algn="tl" rotWithShape="0">
                    <a:schemeClr val="dk1">
                      <a:alpha val="40000"/>
                    </a:schemeClr>
                  </a:outerShdw>
                </a:effectLst>
              </a:rPr>
              <a:t>判断一个群体是否是一个平衡群体：</a:t>
            </a:r>
          </a:p>
        </p:txBody>
      </p:sp>
      <p:sp>
        <p:nvSpPr>
          <p:cNvPr id="3" name="文本框 2"/>
          <p:cNvSpPr txBox="1"/>
          <p:nvPr/>
        </p:nvSpPr>
        <p:spPr>
          <a:xfrm>
            <a:off x="647065" y="1088390"/>
            <a:ext cx="9998075" cy="922020"/>
          </a:xfrm>
          <a:prstGeom prst="rect">
            <a:avLst/>
          </a:prstGeom>
          <a:noFill/>
        </p:spPr>
        <p:txBody>
          <a:bodyPr wrap="square" rtlCol="0" anchor="t">
            <a:spAutoFit/>
          </a:bodyPr>
          <a:lstStyle/>
          <a:p>
            <a:r>
              <a:rPr lang="zh-CN" altLang="en-US"/>
              <a:t>在红-黑田鼠( Cethrionomys gapperi)的血红蛋白基因座上有两个共显性等位基因M和了组成的了种北因型: MM、MJ和JJ。1976年， 在加拿大西北部发现一个田鼠群体，群体中有12只MM型，53只MJ刑，12只</a:t>
            </a:r>
            <a:r>
              <a:rPr lang="en-US" altLang="zh-CN"/>
              <a:t>JJ</a:t>
            </a:r>
            <a:r>
              <a:rPr lang="zh-CN" altLang="en-US"/>
              <a:t>型。这是否为平衡群体呢? 为此我们可以先算出它们的基因频率:</a:t>
            </a:r>
          </a:p>
        </p:txBody>
      </p:sp>
      <p:sp>
        <p:nvSpPr>
          <p:cNvPr id="4" name="文本框 3"/>
          <p:cNvSpPr txBox="1"/>
          <p:nvPr/>
        </p:nvSpPr>
        <p:spPr>
          <a:xfrm>
            <a:off x="1720215" y="2178050"/>
            <a:ext cx="8301990" cy="645160"/>
          </a:xfrm>
          <a:prstGeom prst="rect">
            <a:avLst/>
          </a:prstGeom>
          <a:noFill/>
        </p:spPr>
        <p:txBody>
          <a:bodyPr wrap="square" rtlCol="0">
            <a:spAutoFit/>
          </a:bodyPr>
          <a:lstStyle/>
          <a:p>
            <a:r>
              <a:rPr lang="en-US" altLang="zh-CN"/>
              <a:t>p=2X</a:t>
            </a:r>
            <a:r>
              <a:rPr lang="zh-CN" altLang="en-US"/>
              <a:t>纯合子</a:t>
            </a:r>
            <a:r>
              <a:rPr lang="en-US" altLang="zh-CN"/>
              <a:t>+</a:t>
            </a:r>
            <a:r>
              <a:rPr lang="zh-CN" altLang="en-US"/>
              <a:t>杂合子</a:t>
            </a:r>
            <a:r>
              <a:rPr lang="en-US" altLang="zh-CN"/>
              <a:t>/2X</a:t>
            </a:r>
            <a:r>
              <a:rPr lang="zh-CN" altLang="en-US"/>
              <a:t>总的个体数（</a:t>
            </a:r>
            <a:r>
              <a:rPr lang="en-US" altLang="zh-CN"/>
              <a:t>N</a:t>
            </a:r>
            <a:r>
              <a:rPr lang="zh-CN" altLang="en-US"/>
              <a:t>）</a:t>
            </a:r>
            <a:r>
              <a:rPr lang="en-US" altLang="zh-CN"/>
              <a:t>=f(M)=(2X12)+53/2X77=0.50</a:t>
            </a:r>
          </a:p>
          <a:p>
            <a:r>
              <a:rPr lang="en-US" altLang="zh-CN"/>
              <a:t>q=f(J)=1-0.50=0.50</a:t>
            </a:r>
          </a:p>
        </p:txBody>
      </p:sp>
      <p:sp>
        <p:nvSpPr>
          <p:cNvPr id="5" name="文本框 4"/>
          <p:cNvSpPr txBox="1"/>
          <p:nvPr/>
        </p:nvSpPr>
        <p:spPr>
          <a:xfrm>
            <a:off x="898525" y="2969260"/>
            <a:ext cx="3408680" cy="368300"/>
          </a:xfrm>
          <a:prstGeom prst="rect">
            <a:avLst/>
          </a:prstGeom>
          <a:noFill/>
        </p:spPr>
        <p:txBody>
          <a:bodyPr wrap="square" rtlCol="0">
            <a:spAutoFit/>
          </a:bodyPr>
          <a:lstStyle/>
          <a:p>
            <a:r>
              <a:rPr lang="zh-CN" altLang="en-US"/>
              <a:t>卡平方测验的计算结果如图示：</a:t>
            </a:r>
          </a:p>
        </p:txBody>
      </p:sp>
      <p:pic>
        <p:nvPicPr>
          <p:cNvPr id="6" name="图片 5" descr="1560859462268"/>
          <p:cNvPicPr>
            <a:picLocks noChangeAspect="1"/>
          </p:cNvPicPr>
          <p:nvPr/>
        </p:nvPicPr>
        <p:blipFill>
          <a:blip r:embed="rId2"/>
          <a:stretch>
            <a:fillRect/>
          </a:stretch>
        </p:blipFill>
        <p:spPr>
          <a:xfrm>
            <a:off x="1603375" y="3410585"/>
            <a:ext cx="8418195" cy="1933575"/>
          </a:xfrm>
          <a:prstGeom prst="rect">
            <a:avLst/>
          </a:prstGeom>
        </p:spPr>
      </p:pic>
      <p:sp>
        <p:nvSpPr>
          <p:cNvPr id="7" name="文本框 6"/>
          <p:cNvSpPr txBox="1"/>
          <p:nvPr/>
        </p:nvSpPr>
        <p:spPr>
          <a:xfrm>
            <a:off x="647700" y="5561965"/>
            <a:ext cx="10116820" cy="1198880"/>
          </a:xfrm>
          <a:prstGeom prst="rect">
            <a:avLst/>
          </a:prstGeom>
          <a:noFill/>
        </p:spPr>
        <p:txBody>
          <a:bodyPr wrap="square" rtlCol="0">
            <a:spAutoFit/>
          </a:bodyPr>
          <a:lstStyle/>
          <a:p>
            <a:r>
              <a:rPr lang="zh-CN" altLang="en-US"/>
              <a:t>查卡平方表， 当自由度为1 (因为计算3种基因型频率率时是从两种基因频率p、q中获得的)，卡平方值为10.98时，P值远小于0.05，表明观测值与预期值之间存在明显差异，也就是说上述红</a:t>
            </a:r>
            <a:r>
              <a:rPr lang="en-US" altLang="zh-CN"/>
              <a:t>-</a:t>
            </a:r>
            <a:r>
              <a:rPr lang="zh-CN" altLang="en-US"/>
              <a:t>黑田鼠群体并不是一个平衡群体，还存在有其他因素的干扰。当用同样的方法计算上面关于</a:t>
            </a:r>
            <a:r>
              <a:rPr lang="zh-CN" altLang="en-US">
                <a:sym typeface="+mn-ea"/>
              </a:rPr>
              <a:t>CCR5的例子时说明，这</a:t>
            </a:r>
            <a:r>
              <a:rPr lang="zh-CN" altLang="en-US"/>
              <a:t>是一个平衡群体。</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AFD7E230-5707-449E-A736-0BE19658BBD4}"/>
              </a:ext>
            </a:extLst>
          </p:cNvPr>
          <p:cNvGraphicFramePr/>
          <p:nvPr>
            <p:extLst>
              <p:ext uri="{D42A27DB-BD31-4B8C-83A1-F6EECF244321}">
                <p14:modId xmlns:p14="http://schemas.microsoft.com/office/powerpoint/2010/main" val="3014730085"/>
              </p:ext>
            </p:extLst>
          </p:nvPr>
        </p:nvGraphicFramePr>
        <p:xfrm>
          <a:off x="1620939" y="82033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直接连接符 3">
            <a:extLst>
              <a:ext uri="{FF2B5EF4-FFF2-40B4-BE49-F238E27FC236}">
                <a16:creationId xmlns="" xmlns:a16="http://schemas.microsoft.com/office/drawing/2014/main" id="{F8D55EE9-3A09-4ED2-A7B6-4E5DE69B50B1}"/>
              </a:ext>
            </a:extLst>
          </p:cNvPr>
          <p:cNvCxnSpPr>
            <a:cxnSpLocks/>
          </p:cNvCxnSpPr>
          <p:nvPr/>
        </p:nvCxnSpPr>
        <p:spPr>
          <a:xfrm>
            <a:off x="3907971" y="3526971"/>
            <a:ext cx="1894115" cy="3265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箭头: 五边形 2">
            <a:extLst>
              <a:ext uri="{FF2B5EF4-FFF2-40B4-BE49-F238E27FC236}">
                <a16:creationId xmlns="" xmlns:a16="http://schemas.microsoft.com/office/drawing/2014/main" id="{040C4D04-D953-45B1-8C19-F46D394BBC68}"/>
              </a:ext>
            </a:extLst>
          </p:cNvPr>
          <p:cNvSpPr/>
          <p:nvPr/>
        </p:nvSpPr>
        <p:spPr>
          <a:xfrm>
            <a:off x="0" y="0"/>
            <a:ext cx="1188000" cy="72000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5</a:t>
            </a:r>
            <a:endParaRPr lang="zh-CN" altLang="en-US" dirty="0"/>
          </a:p>
        </p:txBody>
      </p:sp>
      <p:sp>
        <p:nvSpPr>
          <p:cNvPr id="12" name="椭圆 11"/>
          <p:cNvSpPr/>
          <p:nvPr/>
        </p:nvSpPr>
        <p:spPr>
          <a:xfrm>
            <a:off x="11408229" y="0"/>
            <a:ext cx="783771" cy="4680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rgbClr val="FF0000"/>
                </a:solidFill>
                <a:ea typeface="华文行楷"/>
                <a:hlinkClick r:id="rId7" action="ppaction://hlinksldjump"/>
              </a:rPr>
              <a:t>返回</a:t>
            </a:r>
            <a:endParaRPr lang="zh-CN" altLang="en-US" sz="1400" dirty="0">
              <a:solidFill>
                <a:srgbClr val="FF0000"/>
              </a:solidFill>
              <a:ea typeface="华文行楷"/>
            </a:endParaRPr>
          </a:p>
        </p:txBody>
      </p:sp>
    </p:spTree>
    <p:extLst>
      <p:ext uri="{BB962C8B-B14F-4D97-AF65-F5344CB8AC3E}">
        <p14:creationId xmlns:p14="http://schemas.microsoft.com/office/powerpoint/2010/main" val="3990955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82DDEDDB-2FF0-4395-B6A1-A44D1B014A2C}"/>
              </a:ext>
            </a:extLst>
          </p:cNvPr>
          <p:cNvSpPr>
            <a:spLocks noGrp="1"/>
          </p:cNvSpPr>
          <p:nvPr>
            <p:ph type="title"/>
          </p:nvPr>
        </p:nvSpPr>
        <p:spPr>
          <a:xfrm>
            <a:off x="858241" y="1261575"/>
            <a:ext cx="425825" cy="3784550"/>
          </a:xfrm>
        </p:spPr>
        <p:style>
          <a:lnRef idx="2">
            <a:schemeClr val="accent3"/>
          </a:lnRef>
          <a:fillRef idx="1">
            <a:schemeClr val="lt1"/>
          </a:fillRef>
          <a:effectRef idx="0">
            <a:schemeClr val="accent3"/>
          </a:effectRef>
          <a:fontRef idx="minor">
            <a:schemeClr val="dk1"/>
          </a:fontRef>
        </p:style>
        <p:txBody>
          <a:bodyPr anchor="t">
            <a:normAutofit fontScale="90000"/>
          </a:bodyPr>
          <a:lstStyle/>
          <a:p>
            <a:r>
              <a:rPr lang="zh-CN" altLang="en-US" sz="2400" b="1" dirty="0"/>
              <a:t>突变对群体基因频率的影响</a:t>
            </a:r>
          </a:p>
        </p:txBody>
      </p:sp>
      <p:sp>
        <p:nvSpPr>
          <p:cNvPr id="5" name="标题 3">
            <a:extLst>
              <a:ext uri="{FF2B5EF4-FFF2-40B4-BE49-F238E27FC236}">
                <a16:creationId xmlns="" xmlns:a16="http://schemas.microsoft.com/office/drawing/2014/main" id="{4DBE7694-D1E3-49EE-925B-E8C4DFA7E9E8}"/>
              </a:ext>
            </a:extLst>
          </p:cNvPr>
          <p:cNvSpPr txBox="1">
            <a:spLocks/>
          </p:cNvSpPr>
          <p:nvPr/>
        </p:nvSpPr>
        <p:spPr>
          <a:xfrm>
            <a:off x="8628529" y="122051"/>
            <a:ext cx="3231776"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t>201730151026</a:t>
            </a:r>
            <a:r>
              <a:rPr lang="zh-CN" altLang="en-US" sz="2000" b="1" dirty="0"/>
              <a:t>   颜素凤</a:t>
            </a:r>
          </a:p>
        </p:txBody>
      </p:sp>
      <p:sp>
        <p:nvSpPr>
          <p:cNvPr id="10" name="左大括号 9">
            <a:extLst>
              <a:ext uri="{FF2B5EF4-FFF2-40B4-BE49-F238E27FC236}">
                <a16:creationId xmlns="" xmlns:a16="http://schemas.microsoft.com/office/drawing/2014/main" id="{D8F4797A-FEDE-4AAF-8341-B0680ED441B5}"/>
              </a:ext>
            </a:extLst>
          </p:cNvPr>
          <p:cNvSpPr/>
          <p:nvPr/>
        </p:nvSpPr>
        <p:spPr>
          <a:xfrm>
            <a:off x="1333220" y="941899"/>
            <a:ext cx="1138841" cy="4639235"/>
          </a:xfrm>
          <a:prstGeom prst="leftBrace">
            <a:avLst>
              <a:gd name="adj1" fmla="val 0"/>
              <a:gd name="adj2" fmla="val 4762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标题 3">
            <a:extLst>
              <a:ext uri="{FF2B5EF4-FFF2-40B4-BE49-F238E27FC236}">
                <a16:creationId xmlns="" xmlns:a16="http://schemas.microsoft.com/office/drawing/2014/main" id="{0932CC1F-7D88-407D-BC28-87F1ADB1C0AB}"/>
              </a:ext>
            </a:extLst>
          </p:cNvPr>
          <p:cNvSpPr txBox="1">
            <a:spLocks/>
          </p:cNvSpPr>
          <p:nvPr/>
        </p:nvSpPr>
        <p:spPr>
          <a:xfrm>
            <a:off x="4638519" y="354884"/>
            <a:ext cx="1215526" cy="52802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b="1" dirty="0">
                <a:latin typeface="黑体" panose="02010609060101010101" pitchFamily="49" charset="-122"/>
                <a:ea typeface="黑体" panose="02010609060101010101" pitchFamily="49" charset="-122"/>
              </a:rPr>
              <a:t>缓慢</a:t>
            </a:r>
          </a:p>
        </p:txBody>
      </p:sp>
      <p:sp>
        <p:nvSpPr>
          <p:cNvPr id="13" name="矩形 12">
            <a:extLst>
              <a:ext uri="{FF2B5EF4-FFF2-40B4-BE49-F238E27FC236}">
                <a16:creationId xmlns="" xmlns:a16="http://schemas.microsoft.com/office/drawing/2014/main" id="{08187661-A087-49B7-907D-19B21E44311A}"/>
              </a:ext>
            </a:extLst>
          </p:cNvPr>
          <p:cNvSpPr/>
          <p:nvPr/>
        </p:nvSpPr>
        <p:spPr>
          <a:xfrm>
            <a:off x="1962330" y="1052463"/>
            <a:ext cx="2492990" cy="369332"/>
          </a:xfrm>
          <a:prstGeom prst="rect">
            <a:avLst/>
          </a:prstGeom>
        </p:spPr>
        <p:txBody>
          <a:bodyPr wrap="none">
            <a:spAutoFit/>
          </a:bodyPr>
          <a:lstStyle/>
          <a:p>
            <a:r>
              <a:rPr lang="zh-CN" altLang="en-US" dirty="0"/>
              <a:t>对群体遗传结构的改变</a:t>
            </a:r>
          </a:p>
        </p:txBody>
      </p:sp>
      <p:sp>
        <p:nvSpPr>
          <p:cNvPr id="14" name="标题 3">
            <a:extLst>
              <a:ext uri="{FF2B5EF4-FFF2-40B4-BE49-F238E27FC236}">
                <a16:creationId xmlns="" xmlns:a16="http://schemas.microsoft.com/office/drawing/2014/main" id="{73CE8807-A3EE-4420-815B-28B289F13634}"/>
              </a:ext>
            </a:extLst>
          </p:cNvPr>
          <p:cNvSpPr txBox="1">
            <a:spLocks/>
          </p:cNvSpPr>
          <p:nvPr/>
        </p:nvSpPr>
        <p:spPr>
          <a:xfrm>
            <a:off x="4638519" y="1152268"/>
            <a:ext cx="4415551" cy="52802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800" b="1" dirty="0"/>
              <a:t>可使某些等位基因</a:t>
            </a:r>
            <a:r>
              <a:rPr lang="zh-CN" altLang="en-US" sz="2000" b="1" dirty="0">
                <a:latin typeface="黑体" panose="02010609060101010101" pitchFamily="49" charset="-122"/>
                <a:ea typeface="黑体" panose="02010609060101010101" pitchFamily="49" charset="-122"/>
              </a:rPr>
              <a:t>从无到有</a:t>
            </a:r>
            <a:r>
              <a:rPr lang="zh-CN" altLang="en-US" sz="1800" b="1" dirty="0"/>
              <a:t>或</a:t>
            </a:r>
            <a:r>
              <a:rPr lang="zh-CN" altLang="en-US" sz="2000" b="1" dirty="0">
                <a:latin typeface="黑体" panose="02010609060101010101" pitchFamily="49" charset="-122"/>
                <a:ea typeface="黑体" panose="02010609060101010101" pitchFamily="49" charset="-122"/>
              </a:rPr>
              <a:t>失而复得</a:t>
            </a:r>
            <a:endParaRPr lang="zh-CN" altLang="en-US" sz="1800" b="1"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 xmlns:a16="http://schemas.microsoft.com/office/drawing/2014/main" id="{73E54FF7-83CE-41E1-8781-79FB7523FF6C}"/>
              </a:ext>
            </a:extLst>
          </p:cNvPr>
          <p:cNvSpPr/>
          <p:nvPr/>
        </p:nvSpPr>
        <p:spPr>
          <a:xfrm>
            <a:off x="2022981" y="2784519"/>
            <a:ext cx="646331" cy="369332"/>
          </a:xfrm>
          <a:prstGeom prst="rect">
            <a:avLst/>
          </a:prstGeom>
        </p:spPr>
        <p:txBody>
          <a:bodyPr wrap="none">
            <a:spAutoFit/>
          </a:bodyPr>
          <a:lstStyle/>
          <a:p>
            <a:r>
              <a:rPr lang="zh-CN" altLang="en-US" b="1" dirty="0"/>
              <a:t>概念</a:t>
            </a:r>
            <a:endParaRPr lang="zh-CN" altLang="en-US" dirty="0"/>
          </a:p>
        </p:txBody>
      </p:sp>
      <p:sp>
        <p:nvSpPr>
          <p:cNvPr id="16" name="标题 3">
            <a:extLst>
              <a:ext uri="{FF2B5EF4-FFF2-40B4-BE49-F238E27FC236}">
                <a16:creationId xmlns="" xmlns:a16="http://schemas.microsoft.com/office/drawing/2014/main" id="{06EB6648-809A-4FE0-A72A-C5FB1322DF6A}"/>
              </a:ext>
            </a:extLst>
          </p:cNvPr>
          <p:cNvSpPr txBox="1">
            <a:spLocks/>
          </p:cNvSpPr>
          <p:nvPr/>
        </p:nvSpPr>
        <p:spPr>
          <a:xfrm>
            <a:off x="3714161" y="2797086"/>
            <a:ext cx="1327220" cy="71352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b="1" dirty="0"/>
              <a:t>正向突变</a:t>
            </a:r>
            <a:endParaRPr lang="en-US" altLang="zh-CN" sz="2000" b="1" dirty="0"/>
          </a:p>
          <a:p>
            <a:pPr algn="ctr"/>
            <a:r>
              <a:rPr lang="zh-CN" altLang="en-US" sz="2000" b="1" dirty="0"/>
              <a:t>回复突变</a:t>
            </a:r>
            <a:endParaRPr lang="en-US" altLang="zh-CN" sz="2000" b="1" dirty="0"/>
          </a:p>
        </p:txBody>
      </p:sp>
      <p:sp>
        <p:nvSpPr>
          <p:cNvPr id="17" name="矩形 16">
            <a:extLst>
              <a:ext uri="{FF2B5EF4-FFF2-40B4-BE49-F238E27FC236}">
                <a16:creationId xmlns="" xmlns:a16="http://schemas.microsoft.com/office/drawing/2014/main" id="{216DCCB8-B875-4157-9103-33F36B63FF29}"/>
              </a:ext>
            </a:extLst>
          </p:cNvPr>
          <p:cNvSpPr/>
          <p:nvPr/>
        </p:nvSpPr>
        <p:spPr>
          <a:xfrm>
            <a:off x="2124340" y="5253614"/>
            <a:ext cx="389850" cy="338554"/>
          </a:xfrm>
          <a:prstGeom prst="rect">
            <a:avLst/>
          </a:prstGeom>
        </p:spPr>
        <p:txBody>
          <a:bodyPr wrap="none">
            <a:spAutoFit/>
          </a:bodyPr>
          <a:lstStyle/>
          <a:p>
            <a:r>
              <a:rPr lang="zh-CN" altLang="en-US" sz="1600" dirty="0"/>
              <a:t>注</a:t>
            </a:r>
          </a:p>
        </p:txBody>
      </p:sp>
      <p:sp>
        <p:nvSpPr>
          <p:cNvPr id="18" name="标题 3">
            <a:extLst>
              <a:ext uri="{FF2B5EF4-FFF2-40B4-BE49-F238E27FC236}">
                <a16:creationId xmlns="" xmlns:a16="http://schemas.microsoft.com/office/drawing/2014/main" id="{D5A983CF-19B5-4AE0-A03E-67CCECEE93D6}"/>
              </a:ext>
            </a:extLst>
          </p:cNvPr>
          <p:cNvSpPr txBox="1">
            <a:spLocks/>
          </p:cNvSpPr>
          <p:nvPr/>
        </p:nvSpPr>
        <p:spPr>
          <a:xfrm>
            <a:off x="3741990" y="4686604"/>
            <a:ext cx="7636163" cy="1134019"/>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ea"/>
              <a:buAutoNum type="circleNumDbPlain"/>
            </a:pPr>
            <a:r>
              <a:rPr lang="zh-CN" altLang="en-US" sz="1700" b="1" dirty="0"/>
              <a:t>当正向突变和回复突变都存在时，比起仅有一个方向的突变，基因频率的改变更慢。</a:t>
            </a:r>
            <a:endParaRPr lang="en-US" altLang="zh-CN" sz="1700" b="1" dirty="0"/>
          </a:p>
          <a:p>
            <a:pPr marL="457200" indent="-457200">
              <a:buFont typeface="+mj-ea"/>
              <a:buAutoNum type="circleNumDbPlain"/>
            </a:pPr>
            <a:r>
              <a:rPr lang="zh-CN" altLang="en-US" sz="1700" b="1" dirty="0"/>
              <a:t>另外一些因素如自然选择对基因频率的影响比突变要大得多。</a:t>
            </a:r>
            <a:endParaRPr lang="en-US" altLang="zh-CN" sz="1700" b="1" dirty="0"/>
          </a:p>
        </p:txBody>
      </p:sp>
      <p:cxnSp>
        <p:nvCxnSpPr>
          <p:cNvPr id="20" name="直接连接符 19">
            <a:extLst>
              <a:ext uri="{FF2B5EF4-FFF2-40B4-BE49-F238E27FC236}">
                <a16:creationId xmlns="" xmlns:a16="http://schemas.microsoft.com/office/drawing/2014/main" id="{E40FCFDE-670A-4074-9694-5553FBF3A2AB}"/>
              </a:ext>
            </a:extLst>
          </p:cNvPr>
          <p:cNvCxnSpPr>
            <a:cxnSpLocks/>
            <a:stCxn id="10" idx="0"/>
            <a:endCxn id="24" idx="1"/>
          </p:cNvCxnSpPr>
          <p:nvPr/>
        </p:nvCxnSpPr>
        <p:spPr>
          <a:xfrm>
            <a:off x="2472061" y="941899"/>
            <a:ext cx="1795254" cy="8395"/>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 xmlns:a16="http://schemas.microsoft.com/office/drawing/2014/main" id="{D03CD5AC-D30A-41AA-993E-146717A1CBDB}"/>
              </a:ext>
            </a:extLst>
          </p:cNvPr>
          <p:cNvCxnSpPr>
            <a:cxnSpLocks/>
          </p:cNvCxnSpPr>
          <p:nvPr/>
        </p:nvCxnSpPr>
        <p:spPr>
          <a:xfrm>
            <a:off x="1905116" y="3132095"/>
            <a:ext cx="1809045" cy="21756"/>
          </a:xfrm>
          <a:prstGeom prst="line">
            <a:avLst/>
          </a:prstGeom>
        </p:spPr>
        <p:style>
          <a:lnRef idx="1">
            <a:schemeClr val="dk1"/>
          </a:lnRef>
          <a:fillRef idx="0">
            <a:schemeClr val="dk1"/>
          </a:fillRef>
          <a:effectRef idx="0">
            <a:schemeClr val="dk1"/>
          </a:effectRef>
          <a:fontRef idx="minor">
            <a:schemeClr val="tx1"/>
          </a:fontRef>
        </p:style>
      </p:cxnSp>
      <p:sp>
        <p:nvSpPr>
          <p:cNvPr id="24" name="左大括号 23">
            <a:extLst>
              <a:ext uri="{FF2B5EF4-FFF2-40B4-BE49-F238E27FC236}">
                <a16:creationId xmlns="" xmlns:a16="http://schemas.microsoft.com/office/drawing/2014/main" id="{2E84F100-B215-4B3F-B15F-01EE8B437F85}"/>
              </a:ext>
            </a:extLst>
          </p:cNvPr>
          <p:cNvSpPr/>
          <p:nvPr/>
        </p:nvSpPr>
        <p:spPr>
          <a:xfrm>
            <a:off x="4267315" y="551616"/>
            <a:ext cx="371204" cy="797355"/>
          </a:xfrm>
          <a:prstGeom prst="lef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9" name="直接连接符 28">
            <a:extLst>
              <a:ext uri="{FF2B5EF4-FFF2-40B4-BE49-F238E27FC236}">
                <a16:creationId xmlns="" xmlns:a16="http://schemas.microsoft.com/office/drawing/2014/main" id="{BE9B4CE8-F333-4494-8395-01118725C72C}"/>
              </a:ext>
            </a:extLst>
          </p:cNvPr>
          <p:cNvCxnSpPr>
            <a:cxnSpLocks/>
          </p:cNvCxnSpPr>
          <p:nvPr/>
        </p:nvCxnSpPr>
        <p:spPr>
          <a:xfrm>
            <a:off x="1960817" y="5584812"/>
            <a:ext cx="1781173" cy="3678"/>
          </a:xfrm>
          <a:prstGeom prst="line">
            <a:avLst/>
          </a:prstGeom>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 xmlns:a16="http://schemas.microsoft.com/office/drawing/2014/main" id="{26B4FE62-B5B8-4D29-96A5-70811C7F5047}"/>
              </a:ext>
            </a:extLst>
          </p:cNvPr>
          <p:cNvSpPr/>
          <p:nvPr/>
        </p:nvSpPr>
        <p:spPr>
          <a:xfrm>
            <a:off x="331695" y="196957"/>
            <a:ext cx="3114955" cy="338554"/>
          </a:xfrm>
          <a:prstGeom prst="rect">
            <a:avLst/>
          </a:prstGeom>
        </p:spPr>
        <p:txBody>
          <a:bodyPr wrap="none">
            <a:spAutoFit/>
          </a:bodyPr>
          <a:lstStyle/>
          <a:p>
            <a:r>
              <a:rPr lang="en-US" altLang="zh-CN" sz="1600" dirty="0"/>
              <a:t>5.3.1 </a:t>
            </a:r>
            <a:r>
              <a:rPr lang="zh-CN" altLang="en-US" sz="1600" dirty="0"/>
              <a:t>突变对群体基因频率的影响</a:t>
            </a:r>
          </a:p>
        </p:txBody>
      </p:sp>
    </p:spTree>
    <p:extLst>
      <p:ext uri="{BB962C8B-B14F-4D97-AF65-F5344CB8AC3E}">
        <p14:creationId xmlns:p14="http://schemas.microsoft.com/office/powerpoint/2010/main" val="1344494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82DDEDDB-2FF0-4395-B6A1-A44D1B014A2C}"/>
              </a:ext>
            </a:extLst>
          </p:cNvPr>
          <p:cNvSpPr>
            <a:spLocks noGrp="1"/>
          </p:cNvSpPr>
          <p:nvPr>
            <p:ph type="title"/>
          </p:nvPr>
        </p:nvSpPr>
        <p:spPr>
          <a:xfrm>
            <a:off x="5617240" y="1231110"/>
            <a:ext cx="558815" cy="4527720"/>
          </a:xfrm>
        </p:spPr>
        <p:style>
          <a:lnRef idx="2">
            <a:schemeClr val="accent3"/>
          </a:lnRef>
          <a:fillRef idx="1">
            <a:schemeClr val="lt1"/>
          </a:fillRef>
          <a:effectRef idx="0">
            <a:schemeClr val="accent3"/>
          </a:effectRef>
          <a:fontRef idx="minor">
            <a:schemeClr val="dk1"/>
          </a:fontRef>
        </p:style>
        <p:txBody>
          <a:bodyPr anchor="ctr">
            <a:normAutofit fontScale="90000"/>
          </a:bodyPr>
          <a:lstStyle/>
          <a:p>
            <a:pPr algn="ctr"/>
            <a:r>
              <a:rPr lang="zh-CN" altLang="en-US" sz="2000" b="1" dirty="0">
                <a:latin typeface="黑体" panose="02010609060101010101" pitchFamily="49" charset="-122"/>
                <a:ea typeface="黑体" panose="02010609060101010101" pitchFamily="49" charset="-122"/>
              </a:rPr>
              <a:t>在突变与自然选择联合作用下的</a:t>
            </a:r>
            <a:r>
              <a:rPr lang="en-US" altLang="zh-CN" sz="2000" b="1" dirty="0">
                <a:latin typeface="黑体" panose="02010609060101010101" pitchFamily="49" charset="-122"/>
                <a:ea typeface="黑体" panose="02010609060101010101" pitchFamily="49" charset="-122"/>
              </a:rPr>
              <a:t/>
            </a:r>
            <a:br>
              <a:rPr lang="en-US" altLang="zh-CN" sz="2000" b="1" dirty="0">
                <a:latin typeface="黑体" panose="02010609060101010101" pitchFamily="49" charset="-122"/>
                <a:ea typeface="黑体" panose="02010609060101010101" pitchFamily="49" charset="-122"/>
              </a:rPr>
            </a:br>
            <a:r>
              <a:rPr lang="zh-CN" altLang="en-US" sz="2000" b="1" dirty="0">
                <a:latin typeface="黑体" panose="02010609060101010101" pitchFamily="49" charset="-122"/>
                <a:ea typeface="黑体" panose="02010609060101010101" pitchFamily="49" charset="-122"/>
              </a:rPr>
              <a:t>群体平衡</a:t>
            </a:r>
          </a:p>
        </p:txBody>
      </p:sp>
      <p:sp>
        <p:nvSpPr>
          <p:cNvPr id="5" name="标题 3">
            <a:extLst>
              <a:ext uri="{FF2B5EF4-FFF2-40B4-BE49-F238E27FC236}">
                <a16:creationId xmlns="" xmlns:a16="http://schemas.microsoft.com/office/drawing/2014/main" id="{4DBE7694-D1E3-49EE-925B-E8C4DFA7E9E8}"/>
              </a:ext>
            </a:extLst>
          </p:cNvPr>
          <p:cNvSpPr txBox="1">
            <a:spLocks/>
          </p:cNvSpPr>
          <p:nvPr/>
        </p:nvSpPr>
        <p:spPr>
          <a:xfrm>
            <a:off x="8628529" y="122051"/>
            <a:ext cx="3231776"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t>201730151026</a:t>
            </a:r>
            <a:r>
              <a:rPr lang="zh-CN" altLang="en-US" sz="2000" b="1" dirty="0"/>
              <a:t>   颜素凤</a:t>
            </a:r>
          </a:p>
        </p:txBody>
      </p:sp>
      <p:sp>
        <p:nvSpPr>
          <p:cNvPr id="13" name="矩形 12">
            <a:extLst>
              <a:ext uri="{FF2B5EF4-FFF2-40B4-BE49-F238E27FC236}">
                <a16:creationId xmlns="" xmlns:a16="http://schemas.microsoft.com/office/drawing/2014/main" id="{08187661-A087-49B7-907D-19B21E44311A}"/>
              </a:ext>
            </a:extLst>
          </p:cNvPr>
          <p:cNvSpPr/>
          <p:nvPr/>
        </p:nvSpPr>
        <p:spPr>
          <a:xfrm>
            <a:off x="9274439" y="3494970"/>
            <a:ext cx="118196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CN" altLang="en-US" dirty="0"/>
              <a:t>群体平衡</a:t>
            </a:r>
          </a:p>
        </p:txBody>
      </p:sp>
      <p:cxnSp>
        <p:nvCxnSpPr>
          <p:cNvPr id="22" name="直接连接符 21">
            <a:extLst>
              <a:ext uri="{FF2B5EF4-FFF2-40B4-BE49-F238E27FC236}">
                <a16:creationId xmlns="" xmlns:a16="http://schemas.microsoft.com/office/drawing/2014/main" id="{D03CD5AC-D30A-41AA-993E-146717A1CBDB}"/>
              </a:ext>
            </a:extLst>
          </p:cNvPr>
          <p:cNvCxnSpPr>
            <a:cxnSpLocks/>
          </p:cNvCxnSpPr>
          <p:nvPr/>
        </p:nvCxnSpPr>
        <p:spPr>
          <a:xfrm>
            <a:off x="7166432" y="2639554"/>
            <a:ext cx="71913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 xmlns:a16="http://schemas.microsoft.com/office/drawing/2014/main" id="{26B4FE62-B5B8-4D29-96A5-70811C7F5047}"/>
              </a:ext>
            </a:extLst>
          </p:cNvPr>
          <p:cNvSpPr/>
          <p:nvPr/>
        </p:nvSpPr>
        <p:spPr>
          <a:xfrm>
            <a:off x="331695" y="215010"/>
            <a:ext cx="4870244" cy="369332"/>
          </a:xfrm>
          <a:prstGeom prst="rect">
            <a:avLst/>
          </a:prstGeom>
        </p:spPr>
        <p:txBody>
          <a:bodyPr wrap="none">
            <a:spAutoFit/>
          </a:bodyPr>
          <a:lstStyle/>
          <a:p>
            <a:r>
              <a:rPr lang="en-US" altLang="zh-CN" dirty="0"/>
              <a:t>5.3.3 </a:t>
            </a:r>
            <a:r>
              <a:rPr lang="zh-CN" altLang="en-US" dirty="0"/>
              <a:t>在突变与自然选择联合作用下的群体平衡</a:t>
            </a:r>
          </a:p>
        </p:txBody>
      </p:sp>
      <p:sp>
        <p:nvSpPr>
          <p:cNvPr id="6" name="任意多边形: 形状 5">
            <a:extLst>
              <a:ext uri="{FF2B5EF4-FFF2-40B4-BE49-F238E27FC236}">
                <a16:creationId xmlns="" xmlns:a16="http://schemas.microsoft.com/office/drawing/2014/main" id="{300D108A-F348-4FEF-9B19-072984AC54CB}"/>
              </a:ext>
            </a:extLst>
          </p:cNvPr>
          <p:cNvSpPr/>
          <p:nvPr/>
        </p:nvSpPr>
        <p:spPr>
          <a:xfrm>
            <a:off x="4603603" y="2289288"/>
            <a:ext cx="1013637" cy="1055802"/>
          </a:xfrm>
          <a:custGeom>
            <a:avLst/>
            <a:gdLst>
              <a:gd name="connsiteX0" fmla="*/ 1235625 w 1235625"/>
              <a:gd name="connsiteY0" fmla="*/ 1055802 h 1055802"/>
              <a:gd name="connsiteX1" fmla="*/ 1065943 w 1235625"/>
              <a:gd name="connsiteY1" fmla="*/ 518474 h 1055802"/>
              <a:gd name="connsiteX2" fmla="*/ 820846 w 1235625"/>
              <a:gd name="connsiteY2" fmla="*/ 141402 h 1055802"/>
              <a:gd name="connsiteX3" fmla="*/ 113836 w 1235625"/>
              <a:gd name="connsiteY3" fmla="*/ 28280 h 1055802"/>
              <a:gd name="connsiteX4" fmla="*/ 10141 w 1235625"/>
              <a:gd name="connsiteY4" fmla="*/ 0 h 1055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625" h="1055802">
                <a:moveTo>
                  <a:pt x="1235625" y="1055802"/>
                </a:moveTo>
                <a:cubicBezTo>
                  <a:pt x="1185349" y="863338"/>
                  <a:pt x="1135073" y="670874"/>
                  <a:pt x="1065943" y="518474"/>
                </a:cubicBezTo>
                <a:cubicBezTo>
                  <a:pt x="996813" y="366074"/>
                  <a:pt x="979530" y="223101"/>
                  <a:pt x="820846" y="141402"/>
                </a:cubicBezTo>
                <a:cubicBezTo>
                  <a:pt x="662162" y="59703"/>
                  <a:pt x="248954" y="51847"/>
                  <a:pt x="113836" y="28280"/>
                </a:cubicBezTo>
                <a:cubicBezTo>
                  <a:pt x="-21282" y="4713"/>
                  <a:pt x="-5571" y="2356"/>
                  <a:pt x="10141"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标题 3">
            <a:extLst>
              <a:ext uri="{FF2B5EF4-FFF2-40B4-BE49-F238E27FC236}">
                <a16:creationId xmlns="" xmlns:a16="http://schemas.microsoft.com/office/drawing/2014/main" id="{E7D0D401-D519-46D8-A75D-521A81B7E4A5}"/>
              </a:ext>
            </a:extLst>
          </p:cNvPr>
          <p:cNvSpPr txBox="1">
            <a:spLocks/>
          </p:cNvSpPr>
          <p:nvPr/>
        </p:nvSpPr>
        <p:spPr>
          <a:xfrm>
            <a:off x="866693" y="1548450"/>
            <a:ext cx="3737777" cy="2182208"/>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CN" altLang="en-US" sz="1700" dirty="0"/>
              <a:t>尽管选择和突变持续作用，只要不存在某些其他环境因子的影响，通过突变所引入新产生的等位基因的增量就可以精确地抗衡那些通过自然选择而丢失的等位基因的减量，从而获得平衡。</a:t>
            </a:r>
          </a:p>
        </p:txBody>
      </p:sp>
      <p:sp>
        <p:nvSpPr>
          <p:cNvPr id="23" name="左大括号 22">
            <a:extLst>
              <a:ext uri="{FF2B5EF4-FFF2-40B4-BE49-F238E27FC236}">
                <a16:creationId xmlns="" xmlns:a16="http://schemas.microsoft.com/office/drawing/2014/main" id="{04800B92-D33E-42E9-AAB8-90A51DF999D6}"/>
              </a:ext>
            </a:extLst>
          </p:cNvPr>
          <p:cNvSpPr/>
          <p:nvPr/>
        </p:nvSpPr>
        <p:spPr>
          <a:xfrm>
            <a:off x="6447293" y="2639554"/>
            <a:ext cx="719139" cy="2083307"/>
          </a:xfrm>
          <a:prstGeom prst="leftBrace">
            <a:avLst>
              <a:gd name="adj1" fmla="val 18565"/>
              <a:gd name="adj2" fmla="val 4762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连接符 25">
            <a:extLst>
              <a:ext uri="{FF2B5EF4-FFF2-40B4-BE49-F238E27FC236}">
                <a16:creationId xmlns="" xmlns:a16="http://schemas.microsoft.com/office/drawing/2014/main" id="{96E42E89-14C7-412E-B3CE-480EAF425C68}"/>
              </a:ext>
            </a:extLst>
          </p:cNvPr>
          <p:cNvCxnSpPr>
            <a:cxnSpLocks/>
          </p:cNvCxnSpPr>
          <p:nvPr/>
        </p:nvCxnSpPr>
        <p:spPr>
          <a:xfrm>
            <a:off x="7166432" y="4722861"/>
            <a:ext cx="719139"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 xmlns:a16="http://schemas.microsoft.com/office/drawing/2014/main" id="{90ABF2C8-FDA2-4253-880E-48A5717872C9}"/>
              </a:ext>
            </a:extLst>
          </p:cNvPr>
          <p:cNvSpPr/>
          <p:nvPr/>
        </p:nvSpPr>
        <p:spPr>
          <a:xfrm>
            <a:off x="7100740" y="2269034"/>
            <a:ext cx="1107996" cy="369332"/>
          </a:xfrm>
          <a:prstGeom prst="rect">
            <a:avLst/>
          </a:prstGeom>
        </p:spPr>
        <p:txBody>
          <a:bodyPr wrap="none">
            <a:spAutoFit/>
          </a:bodyPr>
          <a:lstStyle/>
          <a:p>
            <a:r>
              <a:rPr lang="zh-CN" altLang="en-US" dirty="0"/>
              <a:t>自然选择</a:t>
            </a:r>
          </a:p>
        </p:txBody>
      </p:sp>
      <p:sp>
        <p:nvSpPr>
          <p:cNvPr id="28" name="矩形 27">
            <a:extLst>
              <a:ext uri="{FF2B5EF4-FFF2-40B4-BE49-F238E27FC236}">
                <a16:creationId xmlns="" xmlns:a16="http://schemas.microsoft.com/office/drawing/2014/main" id="{0424FC87-9882-4472-9BF5-FA462CEB4E87}"/>
              </a:ext>
            </a:extLst>
          </p:cNvPr>
          <p:cNvSpPr/>
          <p:nvPr/>
        </p:nvSpPr>
        <p:spPr>
          <a:xfrm>
            <a:off x="7331573" y="4352341"/>
            <a:ext cx="646331" cy="369332"/>
          </a:xfrm>
          <a:prstGeom prst="rect">
            <a:avLst/>
          </a:prstGeom>
        </p:spPr>
        <p:txBody>
          <a:bodyPr wrap="none">
            <a:spAutoFit/>
          </a:bodyPr>
          <a:lstStyle/>
          <a:p>
            <a:r>
              <a:rPr lang="zh-CN" altLang="en-US" dirty="0"/>
              <a:t>突变</a:t>
            </a:r>
          </a:p>
        </p:txBody>
      </p:sp>
      <p:sp>
        <p:nvSpPr>
          <p:cNvPr id="11" name="右大括号 10">
            <a:extLst>
              <a:ext uri="{FF2B5EF4-FFF2-40B4-BE49-F238E27FC236}">
                <a16:creationId xmlns="" xmlns:a16="http://schemas.microsoft.com/office/drawing/2014/main" id="{C951A8F2-05A9-4783-9421-485DBFB6F71D}"/>
              </a:ext>
            </a:extLst>
          </p:cNvPr>
          <p:cNvSpPr/>
          <p:nvPr/>
        </p:nvSpPr>
        <p:spPr>
          <a:xfrm>
            <a:off x="7833231" y="2638366"/>
            <a:ext cx="882393" cy="2082541"/>
          </a:xfrm>
          <a:prstGeom prst="rightBrace">
            <a:avLst>
              <a:gd name="adj1" fmla="val 1835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EE9BE320-AE79-409C-8CFE-B2F747282E35}"/>
              </a:ext>
            </a:extLst>
          </p:cNvPr>
          <p:cNvSpPr/>
          <p:nvPr/>
        </p:nvSpPr>
        <p:spPr>
          <a:xfrm>
            <a:off x="8598281" y="3422881"/>
            <a:ext cx="543739" cy="307777"/>
          </a:xfrm>
          <a:prstGeom prst="rect">
            <a:avLst/>
          </a:prstGeom>
        </p:spPr>
        <p:txBody>
          <a:bodyPr wrap="none">
            <a:spAutoFit/>
          </a:bodyPr>
          <a:lstStyle/>
          <a:p>
            <a:r>
              <a:rPr lang="zh-CN" altLang="en-US" sz="1400" dirty="0"/>
              <a:t>最终</a:t>
            </a:r>
          </a:p>
        </p:txBody>
      </p:sp>
      <p:cxnSp>
        <p:nvCxnSpPr>
          <p:cNvPr id="36" name="直接箭头连接符 35">
            <a:extLst>
              <a:ext uri="{FF2B5EF4-FFF2-40B4-BE49-F238E27FC236}">
                <a16:creationId xmlns="" xmlns:a16="http://schemas.microsoft.com/office/drawing/2014/main" id="{C81BFD8E-7E21-4720-93B8-D69B97C06449}"/>
              </a:ext>
            </a:extLst>
          </p:cNvPr>
          <p:cNvCxnSpPr>
            <a:cxnSpLocks/>
            <a:stCxn id="11" idx="1"/>
            <a:endCxn id="13" idx="1"/>
          </p:cNvCxnSpPr>
          <p:nvPr/>
        </p:nvCxnSpPr>
        <p:spPr>
          <a:xfrm flipV="1">
            <a:off x="8715624" y="3679636"/>
            <a:ext cx="5588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12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4119" y="182986"/>
            <a:ext cx="3355761" cy="741285"/>
          </a:xfrm>
        </p:spPr>
        <p:txBody>
          <a:bodyPr>
            <a:normAutofit fontScale="90000"/>
          </a:bodyPr>
          <a:lstStyle/>
          <a:p>
            <a:r>
              <a:rPr lang="zh-CN" altLang="en-US" sz="4400" spc="1000" dirty="0"/>
              <a:t>思维导图</a:t>
            </a:r>
          </a:p>
        </p:txBody>
      </p:sp>
      <p:sp>
        <p:nvSpPr>
          <p:cNvPr id="3" name="副标题 2"/>
          <p:cNvSpPr>
            <a:spLocks noGrp="1"/>
          </p:cNvSpPr>
          <p:nvPr>
            <p:ph type="subTitle" idx="1"/>
          </p:nvPr>
        </p:nvSpPr>
        <p:spPr>
          <a:xfrm>
            <a:off x="159798" y="1054146"/>
            <a:ext cx="11683014" cy="5630739"/>
          </a:xfrm>
        </p:spPr>
        <p:txBody>
          <a:bodyPr/>
          <a:lstStyle/>
          <a:p>
            <a:endParaRPr lang="zh-CN" altLang="en-US" dirty="0"/>
          </a:p>
        </p:txBody>
      </p:sp>
      <p:graphicFrame>
        <p:nvGraphicFramePr>
          <p:cNvPr id="8" name="图示 7"/>
          <p:cNvGraphicFramePr/>
          <p:nvPr/>
        </p:nvGraphicFramePr>
        <p:xfrm>
          <a:off x="79899" y="273269"/>
          <a:ext cx="12032202" cy="6401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框 3"/>
          <p:cNvSpPr txBox="1"/>
          <p:nvPr/>
        </p:nvSpPr>
        <p:spPr>
          <a:xfrm>
            <a:off x="10248900" y="127000"/>
            <a:ext cx="1900555" cy="645160"/>
          </a:xfrm>
          <a:prstGeom prst="rect">
            <a:avLst/>
          </a:prstGeom>
          <a:noFill/>
        </p:spPr>
        <p:txBody>
          <a:bodyPr wrap="square" rtlCol="0">
            <a:spAutoFit/>
          </a:bodyPr>
          <a:lstStyle/>
          <a:p>
            <a:r>
              <a:rPr lang="en-US" altLang="zh-CN"/>
              <a:t>201730151015 </a:t>
            </a:r>
            <a:r>
              <a:rPr lang="zh-CN" altLang="en-US"/>
              <a:t>刘珈乔</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6"/>
          <p:cNvSpPr txBox="1"/>
          <p:nvPr/>
        </p:nvSpPr>
        <p:spPr>
          <a:xfrm>
            <a:off x="-677" y="111211"/>
            <a:ext cx="8112901" cy="502766"/>
          </a:xfrm>
          <a:prstGeom prst="rect">
            <a:avLst/>
          </a:prstGeom>
          <a:noFill/>
        </p:spPr>
        <p:txBody>
          <a:bodyPr wrap="square" rtlCol="0">
            <a:spAutoFit/>
          </a:bodyPr>
          <a:lstStyle/>
          <a:p>
            <a:r>
              <a:rPr lang="en-US" altLang="zh-CN" sz="2667" dirty="0">
                <a:solidFill>
                  <a:schemeClr val="accent2"/>
                </a:solidFill>
                <a:latin typeface="微软雅黑" pitchFamily="34" charset="-122"/>
                <a:ea typeface="微软雅黑" pitchFamily="34" charset="-122"/>
              </a:rPr>
              <a:t>5.3.4&amp;5.3.5 </a:t>
            </a:r>
            <a:r>
              <a:rPr lang="zh-CN" altLang="en-US" sz="2667" dirty="0">
                <a:solidFill>
                  <a:schemeClr val="accent2"/>
                </a:solidFill>
                <a:latin typeface="微软雅黑" pitchFamily="34" charset="-122"/>
                <a:ea typeface="微软雅黑" pitchFamily="34" charset="-122"/>
              </a:rPr>
              <a:t>随机遗传漂变</a:t>
            </a:r>
            <a:r>
              <a:rPr lang="en-US" altLang="zh-CN" sz="2667" dirty="0">
                <a:solidFill>
                  <a:schemeClr val="accent2"/>
                </a:solidFill>
                <a:latin typeface="微软雅黑" pitchFamily="34" charset="-122"/>
                <a:ea typeface="微软雅黑" pitchFamily="34" charset="-122"/>
              </a:rPr>
              <a:t>/</a:t>
            </a:r>
            <a:r>
              <a:rPr lang="zh-CN" altLang="en-US" sz="2667" dirty="0">
                <a:solidFill>
                  <a:schemeClr val="accent2"/>
                </a:solidFill>
                <a:latin typeface="微软雅黑" pitchFamily="34" charset="-122"/>
                <a:ea typeface="微软雅黑" pitchFamily="34" charset="-122"/>
              </a:rPr>
              <a:t>迁移对群体平衡的影响</a:t>
            </a:r>
            <a:endParaRPr lang="en-US" altLang="zh-CN" sz="2667" dirty="0">
              <a:solidFill>
                <a:schemeClr val="accent2"/>
              </a:solidFill>
              <a:latin typeface="微软雅黑" pitchFamily="34" charset="-122"/>
              <a:ea typeface="微软雅黑" pitchFamily="34" charset="-122"/>
            </a:endParaRPr>
          </a:p>
        </p:txBody>
      </p:sp>
      <p:sp>
        <p:nvSpPr>
          <p:cNvPr id="2" name="TextBox 1"/>
          <p:cNvSpPr txBox="1"/>
          <p:nvPr/>
        </p:nvSpPr>
        <p:spPr>
          <a:xfrm>
            <a:off x="45432" y="2936558"/>
            <a:ext cx="278430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群体平衡影响因素</a:t>
            </a:r>
          </a:p>
        </p:txBody>
      </p:sp>
      <p:sp>
        <p:nvSpPr>
          <p:cNvPr id="8" name="左大括号 7"/>
          <p:cNvSpPr/>
          <p:nvPr/>
        </p:nvSpPr>
        <p:spPr>
          <a:xfrm>
            <a:off x="2639616" y="1617185"/>
            <a:ext cx="288032" cy="3662344"/>
          </a:xfrm>
          <a:prstGeom prst="leftBrace">
            <a:avLst>
              <a:gd name="adj1" fmla="val 8333"/>
              <a:gd name="adj2" fmla="val 421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 name="TextBox 8"/>
          <p:cNvSpPr txBox="1"/>
          <p:nvPr/>
        </p:nvSpPr>
        <p:spPr>
          <a:xfrm>
            <a:off x="2831638" y="1332638"/>
            <a:ext cx="2208245"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随机遗传漂变</a:t>
            </a:r>
          </a:p>
        </p:txBody>
      </p:sp>
      <p:sp>
        <p:nvSpPr>
          <p:cNvPr id="10" name="TextBox 9"/>
          <p:cNvSpPr txBox="1"/>
          <p:nvPr/>
        </p:nvSpPr>
        <p:spPr>
          <a:xfrm>
            <a:off x="2831637" y="5048793"/>
            <a:ext cx="960107"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迁移</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左大括号 10"/>
          <p:cNvSpPr/>
          <p:nvPr/>
        </p:nvSpPr>
        <p:spPr>
          <a:xfrm>
            <a:off x="4847862" y="1051575"/>
            <a:ext cx="192021" cy="1033276"/>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2" name="TextBox 11"/>
          <p:cNvSpPr txBox="1"/>
          <p:nvPr/>
        </p:nvSpPr>
        <p:spPr>
          <a:xfrm>
            <a:off x="4943872" y="824324"/>
            <a:ext cx="2400267"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奠基者效应</a:t>
            </a:r>
          </a:p>
        </p:txBody>
      </p:sp>
      <p:sp>
        <p:nvSpPr>
          <p:cNvPr id="13" name="TextBox 12"/>
          <p:cNvSpPr txBox="1"/>
          <p:nvPr/>
        </p:nvSpPr>
        <p:spPr>
          <a:xfrm>
            <a:off x="4943872" y="1796820"/>
            <a:ext cx="201622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瓶颈效应</a:t>
            </a:r>
          </a:p>
        </p:txBody>
      </p:sp>
      <p:cxnSp>
        <p:nvCxnSpPr>
          <p:cNvPr id="15" name="直接箭头连接符 14"/>
          <p:cNvCxnSpPr/>
          <p:nvPr/>
        </p:nvCxnSpPr>
        <p:spPr>
          <a:xfrm>
            <a:off x="3599723" y="5253203"/>
            <a:ext cx="5760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79776" y="5048793"/>
            <a:ext cx="124813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基因流</a:t>
            </a:r>
          </a:p>
        </p:txBody>
      </p:sp>
      <p:cxnSp>
        <p:nvCxnSpPr>
          <p:cNvPr id="18" name="直接箭头连接符 17"/>
          <p:cNvCxnSpPr/>
          <p:nvPr/>
        </p:nvCxnSpPr>
        <p:spPr>
          <a:xfrm>
            <a:off x="5135893" y="5295013"/>
            <a:ext cx="11521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35893" y="4938844"/>
            <a:ext cx="960107" cy="379656"/>
          </a:xfrm>
          <a:prstGeom prst="rect">
            <a:avLst/>
          </a:prstGeom>
          <a:noFill/>
        </p:spPr>
        <p:txBody>
          <a:bodyPr wrap="square" rtlCol="0">
            <a:sp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作用</a:t>
            </a:r>
          </a:p>
        </p:txBody>
      </p:sp>
      <p:sp>
        <p:nvSpPr>
          <p:cNvPr id="23" name="左大括号 22"/>
          <p:cNvSpPr/>
          <p:nvPr/>
        </p:nvSpPr>
        <p:spPr>
          <a:xfrm>
            <a:off x="6323074" y="4818057"/>
            <a:ext cx="60959" cy="106540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4" name="TextBox 23"/>
          <p:cNvSpPr txBox="1"/>
          <p:nvPr/>
        </p:nvSpPr>
        <p:spPr>
          <a:xfrm>
            <a:off x="6288021" y="4664750"/>
            <a:ext cx="412845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将新的基因导入群体中</a:t>
            </a:r>
          </a:p>
        </p:txBody>
      </p:sp>
      <p:sp>
        <p:nvSpPr>
          <p:cNvPr id="25" name="TextBox 24"/>
          <p:cNvSpPr txBox="1"/>
          <p:nvPr/>
        </p:nvSpPr>
        <p:spPr>
          <a:xfrm>
            <a:off x="6288022" y="5637246"/>
            <a:ext cx="566462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是倾向于阻止群体发生变异的均化力量</a:t>
            </a:r>
          </a:p>
        </p:txBody>
      </p:sp>
      <p:cxnSp>
        <p:nvCxnSpPr>
          <p:cNvPr id="78" name="直接箭头连接符 77"/>
          <p:cNvCxnSpPr>
            <a:endCxn id="84" idx="0"/>
          </p:cNvCxnSpPr>
          <p:nvPr/>
        </p:nvCxnSpPr>
        <p:spPr>
          <a:xfrm>
            <a:off x="3382751" y="1819273"/>
            <a:ext cx="0" cy="111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829741" y="2937332"/>
            <a:ext cx="1106019" cy="748795"/>
          </a:xfrm>
          <a:prstGeom prst="rect">
            <a:avLst/>
          </a:prstGeom>
          <a:noFill/>
        </p:spPr>
        <p:txBody>
          <a:bodyPr wrap="square" rtlCol="0">
            <a:spAutoFit/>
          </a:bodyPr>
          <a:lstStyle/>
          <a:p>
            <a:pPr algn="ctr"/>
            <a:r>
              <a:rPr lang="zh-CN" altLang="en-US" sz="2133" dirty="0">
                <a:latin typeface="微软雅黑" panose="020B0503020204020204" pitchFamily="34" charset="-122"/>
                <a:ea typeface="微软雅黑" panose="020B0503020204020204" pitchFamily="34" charset="-122"/>
              </a:rPr>
              <a:t>基因频率改变</a:t>
            </a:r>
          </a:p>
        </p:txBody>
      </p:sp>
      <p:cxnSp>
        <p:nvCxnSpPr>
          <p:cNvPr id="86" name="直接箭头连接符 85"/>
          <p:cNvCxnSpPr>
            <a:stCxn id="84" idx="3"/>
          </p:cNvCxnSpPr>
          <p:nvPr/>
        </p:nvCxnSpPr>
        <p:spPr>
          <a:xfrm>
            <a:off x="3935760" y="3311730"/>
            <a:ext cx="2544283" cy="154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695733" y="2922621"/>
            <a:ext cx="2880320" cy="379656"/>
          </a:xfrm>
          <a:prstGeom prst="rect">
            <a:avLst/>
          </a:prstGeom>
          <a:noFill/>
        </p:spPr>
        <p:txBody>
          <a:bodyPr wrap="square" rtlCol="0">
            <a:sp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对群体遗传结构的作用</a:t>
            </a:r>
          </a:p>
        </p:txBody>
      </p:sp>
      <p:sp>
        <p:nvSpPr>
          <p:cNvPr id="90" name="左大括号 89"/>
          <p:cNvSpPr/>
          <p:nvPr/>
        </p:nvSpPr>
        <p:spPr>
          <a:xfrm>
            <a:off x="6540338" y="2505064"/>
            <a:ext cx="131727" cy="16920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4" name="TextBox 93"/>
          <p:cNvSpPr txBox="1"/>
          <p:nvPr/>
        </p:nvSpPr>
        <p:spPr>
          <a:xfrm>
            <a:off x="6576054" y="2264483"/>
            <a:ext cx="5376597"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导致基因频率的逐代改变而不是平衡</a:t>
            </a:r>
          </a:p>
        </p:txBody>
      </p:sp>
      <p:sp>
        <p:nvSpPr>
          <p:cNvPr id="96" name="TextBox 95"/>
          <p:cNvSpPr txBox="1"/>
          <p:nvPr/>
        </p:nvSpPr>
        <p:spPr>
          <a:xfrm>
            <a:off x="6605229" y="3044958"/>
            <a:ext cx="5251411"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减少了群体中的遗传变异</a:t>
            </a:r>
          </a:p>
        </p:txBody>
      </p:sp>
      <p:sp>
        <p:nvSpPr>
          <p:cNvPr id="97" name="TextBox 96"/>
          <p:cNvSpPr txBox="1"/>
          <p:nvPr/>
        </p:nvSpPr>
        <p:spPr>
          <a:xfrm>
            <a:off x="6576054" y="3896665"/>
            <a:ext cx="422446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使群体的基因频率发生歧化</a:t>
            </a:r>
          </a:p>
        </p:txBody>
      </p:sp>
      <p:sp>
        <p:nvSpPr>
          <p:cNvPr id="102" name="五角星 101"/>
          <p:cNvSpPr/>
          <p:nvPr/>
        </p:nvSpPr>
        <p:spPr>
          <a:xfrm>
            <a:off x="6672064" y="932723"/>
            <a:ext cx="192021" cy="185827"/>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五角星 102"/>
          <p:cNvSpPr/>
          <p:nvPr/>
        </p:nvSpPr>
        <p:spPr>
          <a:xfrm>
            <a:off x="6401202" y="1892829"/>
            <a:ext cx="192021" cy="185827"/>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 name="TextBox 103"/>
          <p:cNvSpPr txBox="1"/>
          <p:nvPr/>
        </p:nvSpPr>
        <p:spPr>
          <a:xfrm>
            <a:off x="9744405" y="-27383"/>
            <a:ext cx="2447595"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201730151009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舒贝蓓</a:t>
            </a:r>
          </a:p>
        </p:txBody>
      </p:sp>
    </p:spTree>
    <p:extLst>
      <p:ext uri="{BB962C8B-B14F-4D97-AF65-F5344CB8AC3E}">
        <p14:creationId xmlns:p14="http://schemas.microsoft.com/office/powerpoint/2010/main" val="276433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6"/>
          <p:cNvSpPr txBox="1"/>
          <p:nvPr/>
        </p:nvSpPr>
        <p:spPr>
          <a:xfrm>
            <a:off x="-677" y="111211"/>
            <a:ext cx="8112901" cy="502766"/>
          </a:xfrm>
          <a:prstGeom prst="rect">
            <a:avLst/>
          </a:prstGeom>
          <a:noFill/>
        </p:spPr>
        <p:txBody>
          <a:bodyPr wrap="square" rtlCol="0">
            <a:spAutoFit/>
          </a:bodyPr>
          <a:lstStyle/>
          <a:p>
            <a:r>
              <a:rPr lang="en-US" altLang="zh-CN" sz="2667" dirty="0">
                <a:solidFill>
                  <a:schemeClr val="accent2"/>
                </a:solidFill>
                <a:latin typeface="微软雅黑" pitchFamily="34" charset="-122"/>
                <a:ea typeface="微软雅黑" pitchFamily="34" charset="-122"/>
              </a:rPr>
              <a:t>5.3.7 </a:t>
            </a:r>
            <a:r>
              <a:rPr lang="zh-CN" altLang="en-US" sz="2667" dirty="0">
                <a:solidFill>
                  <a:schemeClr val="accent2"/>
                </a:solidFill>
                <a:latin typeface="微软雅黑" pitchFamily="34" charset="-122"/>
                <a:ea typeface="微软雅黑" pitchFamily="34" charset="-122"/>
              </a:rPr>
              <a:t>群体遗传平衡影响因素小结</a:t>
            </a:r>
            <a:endParaRPr lang="en-US" altLang="zh-CN" sz="2667" dirty="0">
              <a:solidFill>
                <a:schemeClr val="accent2"/>
              </a:solidFill>
              <a:latin typeface="微软雅黑" pitchFamily="34" charset="-122"/>
              <a:ea typeface="微软雅黑" pitchFamily="34" charset="-122"/>
            </a:endParaRPr>
          </a:p>
        </p:txBody>
      </p:sp>
      <p:sp>
        <p:nvSpPr>
          <p:cNvPr id="2" name="TextBox 1"/>
          <p:cNvSpPr txBox="1"/>
          <p:nvPr/>
        </p:nvSpPr>
        <p:spPr>
          <a:xfrm>
            <a:off x="47328" y="2660915"/>
            <a:ext cx="268829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改变群体基因频率</a:t>
            </a:r>
          </a:p>
        </p:txBody>
      </p:sp>
      <p:sp>
        <p:nvSpPr>
          <p:cNvPr id="3" name="左大括号 2"/>
          <p:cNvSpPr/>
          <p:nvPr/>
        </p:nvSpPr>
        <p:spPr>
          <a:xfrm>
            <a:off x="2674667" y="1454587"/>
            <a:ext cx="156971" cy="283850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 name="TextBox 5"/>
          <p:cNvSpPr txBox="1"/>
          <p:nvPr/>
        </p:nvSpPr>
        <p:spPr>
          <a:xfrm>
            <a:off x="2831638" y="1220756"/>
            <a:ext cx="1920213"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突变</a:t>
            </a:r>
          </a:p>
        </p:txBody>
      </p:sp>
      <p:sp>
        <p:nvSpPr>
          <p:cNvPr id="7" name="TextBox 6"/>
          <p:cNvSpPr txBox="1"/>
          <p:nvPr/>
        </p:nvSpPr>
        <p:spPr>
          <a:xfrm>
            <a:off x="2735627" y="2072462"/>
            <a:ext cx="2304256"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自然选择</a:t>
            </a:r>
          </a:p>
        </p:txBody>
      </p:sp>
      <p:sp>
        <p:nvSpPr>
          <p:cNvPr id="8" name="TextBox 7"/>
          <p:cNvSpPr txBox="1"/>
          <p:nvPr/>
        </p:nvSpPr>
        <p:spPr>
          <a:xfrm>
            <a:off x="2735627" y="3128580"/>
            <a:ext cx="2016224"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遗传漂变</a:t>
            </a:r>
          </a:p>
        </p:txBody>
      </p:sp>
      <p:sp>
        <p:nvSpPr>
          <p:cNvPr id="9" name="TextBox 8"/>
          <p:cNvSpPr txBox="1"/>
          <p:nvPr/>
        </p:nvSpPr>
        <p:spPr>
          <a:xfrm>
            <a:off x="2735627" y="4088686"/>
            <a:ext cx="124813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迁移</a:t>
            </a:r>
          </a:p>
        </p:txBody>
      </p:sp>
      <p:sp>
        <p:nvSpPr>
          <p:cNvPr id="10" name="右大括号 9"/>
          <p:cNvSpPr/>
          <p:nvPr/>
        </p:nvSpPr>
        <p:spPr>
          <a:xfrm>
            <a:off x="4271797" y="1418971"/>
            <a:ext cx="288032" cy="297633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TextBox 11"/>
          <p:cNvSpPr txBox="1"/>
          <p:nvPr/>
        </p:nvSpPr>
        <p:spPr>
          <a:xfrm>
            <a:off x="6480043" y="2293904"/>
            <a:ext cx="4896544" cy="1200329"/>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在大多数自然群体中，是由这些因子的组合效应和它们的相互作用决定基因库中的遗传变异方式的。</a:t>
            </a:r>
          </a:p>
        </p:txBody>
      </p:sp>
      <p:sp>
        <p:nvSpPr>
          <p:cNvPr id="14" name="TextBox 13"/>
          <p:cNvSpPr txBox="1"/>
          <p:nvPr/>
        </p:nvSpPr>
        <p:spPr>
          <a:xfrm>
            <a:off x="9744405" y="-27383"/>
            <a:ext cx="2447595"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201730151009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舒贝蓓</a:t>
            </a:r>
          </a:p>
        </p:txBody>
      </p:sp>
      <p:cxnSp>
        <p:nvCxnSpPr>
          <p:cNvPr id="15" name="直接箭头连接符 14"/>
          <p:cNvCxnSpPr>
            <a:stCxn id="10" idx="1"/>
          </p:cNvCxnSpPr>
          <p:nvPr/>
        </p:nvCxnSpPr>
        <p:spPr>
          <a:xfrm>
            <a:off x="4559830" y="2907136"/>
            <a:ext cx="1920213" cy="967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909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6188" y="2795338"/>
            <a:ext cx="494929" cy="707886"/>
          </a:xfrm>
          <a:prstGeom prst="rect">
            <a:avLst/>
          </a:prstGeom>
          <a:noFill/>
        </p:spPr>
        <p:txBody>
          <a:bodyPr wrap="square" rtlCol="0">
            <a:spAutoFit/>
          </a:bodyPr>
          <a:lstStyle/>
          <a:p>
            <a:r>
              <a:rPr lang="zh-CN" altLang="en-US" sz="2000" dirty="0"/>
              <a:t>近交</a:t>
            </a:r>
          </a:p>
        </p:txBody>
      </p:sp>
      <p:sp>
        <p:nvSpPr>
          <p:cNvPr id="7" name="TextBox 6"/>
          <p:cNvSpPr txBox="1"/>
          <p:nvPr/>
        </p:nvSpPr>
        <p:spPr>
          <a:xfrm>
            <a:off x="4761621" y="3621339"/>
            <a:ext cx="729003" cy="707886"/>
          </a:xfrm>
          <a:prstGeom prst="rect">
            <a:avLst/>
          </a:prstGeom>
          <a:noFill/>
        </p:spPr>
        <p:txBody>
          <a:bodyPr wrap="square" rtlCol="0">
            <a:spAutoFit/>
          </a:bodyPr>
          <a:lstStyle/>
          <a:p>
            <a:r>
              <a:rPr lang="zh-CN" altLang="en-US" sz="2000" dirty="0"/>
              <a:t>有害基因</a:t>
            </a:r>
            <a:endParaRPr lang="en-US" altLang="zh-CN" sz="2000" dirty="0"/>
          </a:p>
        </p:txBody>
      </p:sp>
      <p:sp>
        <p:nvSpPr>
          <p:cNvPr id="8" name="TextBox 7"/>
          <p:cNvSpPr txBox="1"/>
          <p:nvPr/>
        </p:nvSpPr>
        <p:spPr>
          <a:xfrm>
            <a:off x="3791744" y="2641450"/>
            <a:ext cx="504056" cy="1015663"/>
          </a:xfrm>
          <a:prstGeom prst="rect">
            <a:avLst/>
          </a:prstGeom>
          <a:noFill/>
        </p:spPr>
        <p:txBody>
          <a:bodyPr wrap="square" rtlCol="0">
            <a:spAutoFit/>
          </a:bodyPr>
          <a:lstStyle/>
          <a:p>
            <a:r>
              <a:rPr lang="zh-CN" altLang="en-US" sz="2000" dirty="0"/>
              <a:t>纯合化</a:t>
            </a:r>
          </a:p>
        </p:txBody>
      </p:sp>
      <p:sp>
        <p:nvSpPr>
          <p:cNvPr id="9" name="左大括号 8"/>
          <p:cNvSpPr/>
          <p:nvPr/>
        </p:nvSpPr>
        <p:spPr>
          <a:xfrm>
            <a:off x="4410504" y="2174040"/>
            <a:ext cx="351117" cy="1848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p:cNvCxnSpPr>
            <a:stCxn id="5" idx="3"/>
            <a:endCxn id="8" idx="1"/>
          </p:cNvCxnSpPr>
          <p:nvPr/>
        </p:nvCxnSpPr>
        <p:spPr>
          <a:xfrm>
            <a:off x="3211116" y="3149281"/>
            <a:ext cx="5806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515372" y="3997963"/>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38294" y="1997016"/>
            <a:ext cx="797461" cy="400110"/>
          </a:xfrm>
          <a:prstGeom prst="rect">
            <a:avLst/>
          </a:prstGeom>
          <a:noFill/>
        </p:spPr>
        <p:txBody>
          <a:bodyPr wrap="square" rtlCol="0">
            <a:spAutoFit/>
          </a:bodyPr>
          <a:lstStyle/>
          <a:p>
            <a:r>
              <a:rPr lang="zh-CN" altLang="en-US" sz="2000" dirty="0"/>
              <a:t>保留</a:t>
            </a:r>
            <a:endParaRPr lang="en-US" altLang="zh-CN" sz="2000" dirty="0"/>
          </a:p>
        </p:txBody>
      </p:sp>
      <p:sp>
        <p:nvSpPr>
          <p:cNvPr id="14" name="TextBox 13"/>
          <p:cNvSpPr txBox="1"/>
          <p:nvPr/>
        </p:nvSpPr>
        <p:spPr>
          <a:xfrm>
            <a:off x="4761622" y="1843128"/>
            <a:ext cx="729003" cy="707886"/>
          </a:xfrm>
          <a:prstGeom prst="rect">
            <a:avLst/>
          </a:prstGeom>
          <a:noFill/>
        </p:spPr>
        <p:txBody>
          <a:bodyPr wrap="square" rtlCol="0">
            <a:spAutoFit/>
          </a:bodyPr>
          <a:lstStyle/>
          <a:p>
            <a:r>
              <a:rPr lang="zh-CN" altLang="en-US" sz="2000" dirty="0"/>
              <a:t>无害基因</a:t>
            </a:r>
            <a:endParaRPr lang="en-US" altLang="zh-CN" sz="2000" dirty="0"/>
          </a:p>
        </p:txBody>
      </p:sp>
      <p:cxnSp>
        <p:nvCxnSpPr>
          <p:cNvPr id="15" name="直接箭头连接符 14"/>
          <p:cNvCxnSpPr/>
          <p:nvPr/>
        </p:nvCxnSpPr>
        <p:spPr>
          <a:xfrm>
            <a:off x="5515373" y="2197071"/>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50770" y="3797908"/>
            <a:ext cx="784984" cy="400110"/>
          </a:xfrm>
          <a:prstGeom prst="rect">
            <a:avLst/>
          </a:prstGeom>
          <a:noFill/>
        </p:spPr>
        <p:txBody>
          <a:bodyPr wrap="square" rtlCol="0">
            <a:spAutoFit/>
          </a:bodyPr>
          <a:lstStyle/>
          <a:p>
            <a:r>
              <a:rPr lang="zh-CN" altLang="en-US" sz="2000" dirty="0"/>
              <a:t>淘汰</a:t>
            </a:r>
            <a:endParaRPr lang="en-US" altLang="zh-CN" sz="2000" dirty="0"/>
          </a:p>
        </p:txBody>
      </p:sp>
      <p:sp>
        <p:nvSpPr>
          <p:cNvPr id="17" name="右大括号 16"/>
          <p:cNvSpPr/>
          <p:nvPr/>
        </p:nvSpPr>
        <p:spPr>
          <a:xfrm>
            <a:off x="7896200" y="2153215"/>
            <a:ext cx="576064" cy="18447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箭头连接符 17"/>
          <p:cNvCxnSpPr/>
          <p:nvPr/>
        </p:nvCxnSpPr>
        <p:spPr>
          <a:xfrm>
            <a:off x="6744073" y="2197071"/>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44072" y="3997963"/>
            <a:ext cx="422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6994" y="1820096"/>
            <a:ext cx="729207" cy="707886"/>
          </a:xfrm>
          <a:prstGeom prst="rect">
            <a:avLst/>
          </a:prstGeom>
          <a:noFill/>
        </p:spPr>
        <p:txBody>
          <a:bodyPr wrap="square" rtlCol="0">
            <a:spAutoFit/>
          </a:bodyPr>
          <a:lstStyle/>
          <a:p>
            <a:r>
              <a:rPr lang="zh-CN" altLang="en-US" sz="2000" dirty="0"/>
              <a:t>数量不变</a:t>
            </a:r>
            <a:endParaRPr lang="en-US" altLang="zh-CN" sz="2000" dirty="0"/>
          </a:p>
        </p:txBody>
      </p:sp>
      <p:sp>
        <p:nvSpPr>
          <p:cNvPr id="21" name="TextBox 20"/>
          <p:cNvSpPr txBox="1"/>
          <p:nvPr/>
        </p:nvSpPr>
        <p:spPr>
          <a:xfrm>
            <a:off x="7166993" y="3644020"/>
            <a:ext cx="729207" cy="707886"/>
          </a:xfrm>
          <a:prstGeom prst="rect">
            <a:avLst/>
          </a:prstGeom>
          <a:noFill/>
        </p:spPr>
        <p:txBody>
          <a:bodyPr wrap="square" rtlCol="0">
            <a:spAutoFit/>
          </a:bodyPr>
          <a:lstStyle/>
          <a:p>
            <a:r>
              <a:rPr lang="zh-CN" altLang="en-US" sz="2000" dirty="0"/>
              <a:t>数量减少</a:t>
            </a:r>
            <a:endParaRPr lang="en-US" altLang="zh-CN" sz="2000" dirty="0"/>
          </a:p>
        </p:txBody>
      </p:sp>
      <p:sp>
        <p:nvSpPr>
          <p:cNvPr id="22" name="TextBox 21"/>
          <p:cNvSpPr txBox="1"/>
          <p:nvPr/>
        </p:nvSpPr>
        <p:spPr>
          <a:xfrm>
            <a:off x="8472264" y="2744175"/>
            <a:ext cx="1233264" cy="707886"/>
          </a:xfrm>
          <a:prstGeom prst="rect">
            <a:avLst/>
          </a:prstGeom>
          <a:noFill/>
        </p:spPr>
        <p:txBody>
          <a:bodyPr wrap="square" rtlCol="0">
            <a:spAutoFit/>
          </a:bodyPr>
          <a:lstStyle/>
          <a:p>
            <a:r>
              <a:rPr lang="zh-CN" altLang="en-US" sz="2000" dirty="0"/>
              <a:t>基因频率发生改变</a:t>
            </a:r>
            <a:endParaRPr lang="en-US" altLang="zh-CN" sz="2000" dirty="0"/>
          </a:p>
        </p:txBody>
      </p:sp>
      <p:sp>
        <p:nvSpPr>
          <p:cNvPr id="28" name="TextBox 27"/>
          <p:cNvSpPr txBox="1"/>
          <p:nvPr/>
        </p:nvSpPr>
        <p:spPr>
          <a:xfrm>
            <a:off x="2027547" y="935187"/>
            <a:ext cx="1872208" cy="707886"/>
          </a:xfrm>
          <a:prstGeom prst="rect">
            <a:avLst/>
          </a:prstGeom>
          <a:noFill/>
        </p:spPr>
        <p:txBody>
          <a:bodyPr wrap="square" rtlCol="0">
            <a:spAutoFit/>
          </a:bodyPr>
          <a:lstStyle/>
          <a:p>
            <a:r>
              <a:rPr lang="en-US" altLang="zh-CN" sz="2000" dirty="0"/>
              <a:t>201730151001</a:t>
            </a:r>
            <a:endParaRPr lang="zh-CN" altLang="en-US" sz="2000" dirty="0"/>
          </a:p>
          <a:p>
            <a:r>
              <a:rPr lang="zh-CN" altLang="en-US" sz="2000" dirty="0"/>
              <a:t>郭芮岑</a:t>
            </a:r>
          </a:p>
        </p:txBody>
      </p:sp>
      <p:sp>
        <p:nvSpPr>
          <p:cNvPr id="30" name="TextBox 29"/>
          <p:cNvSpPr txBox="1"/>
          <p:nvPr/>
        </p:nvSpPr>
        <p:spPr>
          <a:xfrm>
            <a:off x="1919536" y="332656"/>
            <a:ext cx="3312368" cy="400110"/>
          </a:xfrm>
          <a:prstGeom prst="rect">
            <a:avLst/>
          </a:prstGeom>
          <a:noFill/>
        </p:spPr>
        <p:txBody>
          <a:bodyPr wrap="square" rtlCol="0">
            <a:spAutoFit/>
          </a:bodyPr>
          <a:lstStyle/>
          <a:p>
            <a:r>
              <a:rPr lang="zh-CN" altLang="en-US" sz="2000" dirty="0"/>
              <a:t>近亲繁殖对基因频率的影响</a:t>
            </a:r>
          </a:p>
        </p:txBody>
      </p:sp>
    </p:spTree>
    <p:extLst>
      <p:ext uri="{BB962C8B-B14F-4D97-AF65-F5344CB8AC3E}">
        <p14:creationId xmlns:p14="http://schemas.microsoft.com/office/powerpoint/2010/main" val="1109727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79E7D6B9-EB63-4375-B957-E33160DC7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3201" y="0"/>
            <a:ext cx="1584176" cy="1535292"/>
          </a:xfrm>
          <a:prstGeom prst="rect">
            <a:avLst/>
          </a:prstGeom>
        </p:spPr>
      </p:pic>
      <p:pic>
        <p:nvPicPr>
          <p:cNvPr id="6" name="图片 5">
            <a:extLst>
              <a:ext uri="{FF2B5EF4-FFF2-40B4-BE49-F238E27FC236}">
                <a16:creationId xmlns="" xmlns:a16="http://schemas.microsoft.com/office/drawing/2014/main" id="{76EA9996-1930-4F79-AA1F-C84FDD37E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030" y="4812272"/>
            <a:ext cx="2276824" cy="1977911"/>
          </a:xfrm>
          <a:prstGeom prst="rect">
            <a:avLst/>
          </a:prstGeom>
        </p:spPr>
      </p:pic>
      <p:sp>
        <p:nvSpPr>
          <p:cNvPr id="9" name="文本框 8">
            <a:extLst>
              <a:ext uri="{FF2B5EF4-FFF2-40B4-BE49-F238E27FC236}">
                <a16:creationId xmlns="" xmlns:a16="http://schemas.microsoft.com/office/drawing/2014/main" id="{0EFE8C5A-D348-46F8-ACC8-C0BE19FB8601}"/>
              </a:ext>
            </a:extLst>
          </p:cNvPr>
          <p:cNvSpPr txBox="1"/>
          <p:nvPr/>
        </p:nvSpPr>
        <p:spPr>
          <a:xfrm>
            <a:off x="5303912" y="301470"/>
            <a:ext cx="1080120" cy="461665"/>
          </a:xfrm>
          <a:prstGeom prst="rect">
            <a:avLst/>
          </a:prstGeom>
          <a:noFill/>
        </p:spPr>
        <p:txBody>
          <a:bodyPr wrap="square" rtlCol="0">
            <a:spAutoFit/>
          </a:bodyPr>
          <a:lstStyle/>
          <a:p>
            <a:r>
              <a:rPr lang="zh-CN" altLang="en-US" sz="1200" dirty="0">
                <a:latin typeface="华文楷体" panose="02010600040101010101" pitchFamily="2" charset="-122"/>
                <a:ea typeface="华文楷体" panose="02010600040101010101" pitchFamily="2" charset="-122"/>
              </a:rPr>
              <a:t>玉米埃型条互作实验</a:t>
            </a:r>
            <a:r>
              <a:rPr lang="en-US" altLang="zh-CN" sz="1200" dirty="0">
                <a:latin typeface="华文楷体" panose="02010600040101010101" pitchFamily="2" charset="-122"/>
                <a:ea typeface="华文楷体" panose="02010600040101010101" pitchFamily="2" charset="-122"/>
              </a:rPr>
              <a:t>A</a:t>
            </a:r>
            <a:endParaRPr lang="zh-CN" altLang="en-US" sz="1200" dirty="0">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 xmlns:a16="http://schemas.microsoft.com/office/drawing/2014/main" id="{7F07FAEB-3E66-44CA-9F57-6FD589D3425F}"/>
              </a:ext>
            </a:extLst>
          </p:cNvPr>
          <p:cNvSpPr txBox="1"/>
          <p:nvPr/>
        </p:nvSpPr>
        <p:spPr>
          <a:xfrm>
            <a:off x="4295229" y="4335488"/>
            <a:ext cx="1080120" cy="461665"/>
          </a:xfrm>
          <a:prstGeom prst="rect">
            <a:avLst/>
          </a:prstGeom>
          <a:noFill/>
        </p:spPr>
        <p:txBody>
          <a:bodyPr wrap="square" rtlCol="0">
            <a:spAutoFit/>
          </a:bodyPr>
          <a:lstStyle/>
          <a:p>
            <a:r>
              <a:rPr lang="zh-CN" altLang="en-US" sz="1200" dirty="0">
                <a:latin typeface="华文楷体" panose="02010600040101010101" pitchFamily="2" charset="-122"/>
                <a:ea typeface="华文楷体" panose="02010600040101010101" pitchFamily="2" charset="-122"/>
              </a:rPr>
              <a:t>玉米埃型条互作实验</a:t>
            </a:r>
            <a:r>
              <a:rPr lang="en-US" altLang="zh-CN" sz="1200" dirty="0">
                <a:latin typeface="华文楷体" panose="02010600040101010101" pitchFamily="2" charset="-122"/>
                <a:ea typeface="华文楷体" panose="02010600040101010101" pitchFamily="2" charset="-122"/>
              </a:rPr>
              <a:t>B</a:t>
            </a:r>
            <a:endParaRPr lang="zh-CN" altLang="en-US" sz="1200" dirty="0">
              <a:latin typeface="华文楷体" panose="02010600040101010101" pitchFamily="2" charset="-122"/>
              <a:ea typeface="华文楷体" panose="02010600040101010101" pitchFamily="2" charset="-122"/>
            </a:endParaRPr>
          </a:p>
        </p:txBody>
      </p:sp>
      <p:sp>
        <p:nvSpPr>
          <p:cNvPr id="2" name="文本框 1">
            <a:extLst>
              <a:ext uri="{FF2B5EF4-FFF2-40B4-BE49-F238E27FC236}">
                <a16:creationId xmlns="" xmlns:a16="http://schemas.microsoft.com/office/drawing/2014/main" id="{AAE51BA1-C700-4E83-8D70-8D7F69B46E2B}"/>
              </a:ext>
            </a:extLst>
          </p:cNvPr>
          <p:cNvSpPr txBox="1"/>
          <p:nvPr/>
        </p:nvSpPr>
        <p:spPr>
          <a:xfrm>
            <a:off x="9192344" y="-21697"/>
            <a:ext cx="1584176" cy="600164"/>
          </a:xfrm>
          <a:prstGeom prst="rect">
            <a:avLst/>
          </a:prstGeom>
          <a:noFill/>
        </p:spPr>
        <p:txBody>
          <a:bodyPr wrap="square" rtlCol="0">
            <a:spAutoFit/>
          </a:bodyPr>
          <a:lstStyle/>
          <a:p>
            <a:pPr algn="ctr"/>
            <a:r>
              <a:rPr lang="en-US" altLang="zh-CN" sz="1100" dirty="0">
                <a:latin typeface="楷体" panose="02010609060101010101" pitchFamily="49" charset="-122"/>
                <a:ea typeface="楷体" panose="02010609060101010101" pitchFamily="49" charset="-122"/>
              </a:rPr>
              <a:t>201730151036</a:t>
            </a:r>
            <a:r>
              <a:rPr lang="zh-CN" altLang="en-US" sz="1100" dirty="0">
                <a:latin typeface="楷体" panose="02010609060101010101" pitchFamily="49" charset="-122"/>
                <a:ea typeface="楷体" panose="02010609060101010101" pitchFamily="49" charset="-122"/>
              </a:rPr>
              <a:t>叶含露</a:t>
            </a:r>
            <a:endParaRPr lang="en-US" altLang="zh-CN" sz="1100" dirty="0">
              <a:latin typeface="楷体" panose="02010609060101010101" pitchFamily="49" charset="-122"/>
              <a:ea typeface="楷体" panose="02010609060101010101" pitchFamily="49" charset="-122"/>
            </a:endParaRPr>
          </a:p>
          <a:p>
            <a:pPr algn="ctr"/>
            <a:r>
              <a:rPr lang="zh-CN" altLang="en-US" sz="1100" dirty="0">
                <a:latin typeface="楷体" panose="02010609060101010101" pitchFamily="49" charset="-122"/>
                <a:ea typeface="楷体" panose="02010609060101010101" pitchFamily="49" charset="-122"/>
              </a:rPr>
              <a:t>有疑问欢迎联系</a:t>
            </a:r>
            <a:endParaRPr lang="en-US" altLang="zh-CN" sz="1100" dirty="0">
              <a:latin typeface="楷体" panose="02010609060101010101" pitchFamily="49" charset="-122"/>
              <a:ea typeface="楷体" panose="02010609060101010101" pitchFamily="49" charset="-122"/>
            </a:endParaRPr>
          </a:p>
          <a:p>
            <a:pPr algn="ctr"/>
            <a:r>
              <a:rPr lang="en-US" altLang="zh-CN" sz="1100" dirty="0">
                <a:latin typeface="楷体" panose="02010609060101010101" pitchFamily="49" charset="-122"/>
                <a:ea typeface="楷体" panose="02010609060101010101" pitchFamily="49" charset="-122"/>
              </a:rPr>
              <a:t>Q</a:t>
            </a:r>
            <a:r>
              <a:rPr lang="zh-CN" altLang="en-US" sz="1100" dirty="0">
                <a:latin typeface="楷体" panose="02010609060101010101" pitchFamily="49" charset="-122"/>
                <a:ea typeface="楷体" panose="02010609060101010101" pitchFamily="49" charset="-122"/>
              </a:rPr>
              <a:t>：</a:t>
            </a:r>
            <a:r>
              <a:rPr lang="en-US" altLang="zh-CN" sz="1100" dirty="0">
                <a:latin typeface="楷体" panose="02010609060101010101" pitchFamily="49" charset="-122"/>
                <a:ea typeface="楷体" panose="02010609060101010101" pitchFamily="49" charset="-122"/>
              </a:rPr>
              <a:t>3220601664</a:t>
            </a:r>
            <a:endParaRPr lang="zh-CN" altLang="en-US" sz="1100"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 xmlns:a16="http://schemas.microsoft.com/office/drawing/2014/main" id="{6286BEEF-1D2A-40CF-B3F6-3E4A2DF1B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473" y="-40532"/>
            <a:ext cx="12448057" cy="7006983"/>
          </a:xfrm>
          <a:prstGeom prst="rect">
            <a:avLst/>
          </a:prstGeom>
        </p:spPr>
      </p:pic>
    </p:spTree>
    <p:extLst>
      <p:ext uri="{BB962C8B-B14F-4D97-AF65-F5344CB8AC3E}">
        <p14:creationId xmlns:p14="http://schemas.microsoft.com/office/powerpoint/2010/main" val="4098549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7568" y="1340769"/>
            <a:ext cx="5184576" cy="830997"/>
          </a:xfrm>
          <a:prstGeom prst="rect">
            <a:avLst/>
          </a:prstGeom>
        </p:spPr>
        <p:txBody>
          <a:bodyPr wrap="square">
            <a:spAutoFit/>
          </a:bodyPr>
          <a:lstStyle/>
          <a:p>
            <a:r>
              <a:rPr lang="en-US" altLang="zh-CN" sz="4800" b="1" dirty="0">
                <a:ea typeface="华文仿宋" pitchFamily="2" charset="-122"/>
              </a:rPr>
              <a:t>6.1.3</a:t>
            </a:r>
            <a:r>
              <a:rPr lang="zh-CN" altLang="en-US" sz="4800" b="1" dirty="0">
                <a:ea typeface="华文仿宋" pitchFamily="2" charset="-122"/>
              </a:rPr>
              <a:t>　感染遗传</a:t>
            </a:r>
            <a:endParaRPr lang="zh-CN" altLang="en-US" sz="4800" dirty="0"/>
          </a:p>
        </p:txBody>
      </p:sp>
      <p:sp>
        <p:nvSpPr>
          <p:cNvPr id="5" name="矩形 4"/>
          <p:cNvSpPr/>
          <p:nvPr/>
        </p:nvSpPr>
        <p:spPr>
          <a:xfrm>
            <a:off x="2207569" y="2708921"/>
            <a:ext cx="7608173" cy="830997"/>
          </a:xfrm>
          <a:prstGeom prst="rect">
            <a:avLst/>
          </a:prstGeom>
        </p:spPr>
        <p:txBody>
          <a:bodyPr wrap="none">
            <a:spAutoFit/>
          </a:bodyPr>
          <a:lstStyle/>
          <a:p>
            <a:r>
              <a:rPr lang="en-US" altLang="zh-CN" sz="4800" b="1" dirty="0">
                <a:ea typeface="华文仿宋" pitchFamily="2" charset="-122"/>
              </a:rPr>
              <a:t>6.1.4</a:t>
            </a:r>
            <a:r>
              <a:rPr lang="zh-CN" altLang="en-US" sz="4800" b="1" dirty="0">
                <a:ea typeface="华文仿宋" pitchFamily="2" charset="-122"/>
              </a:rPr>
              <a:t>禾谷类作物的雄性不育</a:t>
            </a:r>
            <a:endParaRPr lang="zh-CN" altLang="en-US" sz="4800" dirty="0"/>
          </a:p>
        </p:txBody>
      </p:sp>
      <p:sp>
        <p:nvSpPr>
          <p:cNvPr id="2" name="文本框 1">
            <a:extLst>
              <a:ext uri="{FF2B5EF4-FFF2-40B4-BE49-F238E27FC236}">
                <a16:creationId xmlns="" xmlns:a16="http://schemas.microsoft.com/office/drawing/2014/main" id="{48EEB7AD-D11E-4CC9-91F7-1F45F1AC4016}"/>
              </a:ext>
            </a:extLst>
          </p:cNvPr>
          <p:cNvSpPr txBox="1"/>
          <p:nvPr/>
        </p:nvSpPr>
        <p:spPr>
          <a:xfrm>
            <a:off x="8820443" y="562708"/>
            <a:ext cx="2447779" cy="369332"/>
          </a:xfrm>
          <a:prstGeom prst="rect">
            <a:avLst/>
          </a:prstGeom>
          <a:noFill/>
        </p:spPr>
        <p:txBody>
          <a:bodyPr wrap="square" rtlCol="0">
            <a:spAutoFit/>
          </a:bodyPr>
          <a:lstStyle/>
          <a:p>
            <a:r>
              <a:rPr lang="en-US" altLang="zh-CN" dirty="0"/>
              <a:t>201730151006 </a:t>
            </a:r>
            <a:r>
              <a:rPr lang="zh-CN" altLang="en-US" dirty="0"/>
              <a:t>周贞贞</a:t>
            </a:r>
          </a:p>
        </p:txBody>
      </p:sp>
    </p:spTree>
    <p:extLst>
      <p:ext uri="{BB962C8B-B14F-4D97-AF65-F5344CB8AC3E}">
        <p14:creationId xmlns:p14="http://schemas.microsoft.com/office/powerpoint/2010/main" val="2475237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7528" y="1268761"/>
            <a:ext cx="8496944" cy="769441"/>
          </a:xfrm>
          <a:prstGeom prst="rect">
            <a:avLst/>
          </a:prstGeom>
        </p:spPr>
        <p:txBody>
          <a:bodyPr wrap="square">
            <a:spAutoFit/>
          </a:bodyPr>
          <a:lstStyle/>
          <a:p>
            <a:r>
              <a:rPr lang="zh-CN" altLang="en-US" sz="2200" b="1" dirty="0">
                <a:ea typeface="华文仿宋" pitchFamily="2" charset="-122"/>
              </a:rPr>
              <a:t>寄生物的存在可使宿主的表型发生改变，并且也能感染新的细胞或新的有机体，这些寄生物通常伴随细胞质而遗传，叫感染遗传</a:t>
            </a:r>
          </a:p>
        </p:txBody>
      </p:sp>
      <p:sp>
        <p:nvSpPr>
          <p:cNvPr id="5" name="矩形 4"/>
          <p:cNvSpPr/>
          <p:nvPr/>
        </p:nvSpPr>
        <p:spPr>
          <a:xfrm>
            <a:off x="1847529" y="544325"/>
            <a:ext cx="7388561" cy="584775"/>
          </a:xfrm>
          <a:prstGeom prst="rect">
            <a:avLst/>
          </a:prstGeom>
        </p:spPr>
        <p:txBody>
          <a:bodyPr wrap="none">
            <a:spAutoFit/>
          </a:bodyPr>
          <a:lstStyle/>
          <a:p>
            <a:r>
              <a:rPr lang="en-US" altLang="zh-CN" sz="3200" b="1" dirty="0">
                <a:ea typeface="华文仿宋" pitchFamily="2" charset="-122"/>
              </a:rPr>
              <a:t>6.1.3</a:t>
            </a:r>
            <a:r>
              <a:rPr lang="zh-CN" altLang="en-US" sz="3200" b="1" dirty="0">
                <a:ea typeface="华文仿宋" pitchFamily="2" charset="-122"/>
              </a:rPr>
              <a:t>　感染遗传</a:t>
            </a:r>
            <a:r>
              <a:rPr lang="en-US" altLang="zh-CN" sz="3200" b="1" dirty="0">
                <a:ea typeface="华文仿宋" pitchFamily="2" charset="-122"/>
              </a:rPr>
              <a:t>–––</a:t>
            </a:r>
            <a:r>
              <a:rPr lang="zh-CN" altLang="en-US" sz="3200" b="1" dirty="0">
                <a:ea typeface="华文仿宋" pitchFamily="2" charset="-122"/>
              </a:rPr>
              <a:t>草履虫放毒型的遗传</a:t>
            </a:r>
          </a:p>
        </p:txBody>
      </p:sp>
      <p:sp>
        <p:nvSpPr>
          <p:cNvPr id="7" name="左大括号 6"/>
          <p:cNvSpPr/>
          <p:nvPr/>
        </p:nvSpPr>
        <p:spPr>
          <a:xfrm>
            <a:off x="2999656" y="2996952"/>
            <a:ext cx="720080" cy="2501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2384104" y="3831667"/>
            <a:ext cx="615553" cy="1440160"/>
          </a:xfrm>
          <a:prstGeom prst="rect">
            <a:avLst/>
          </a:prstGeom>
          <a:noFill/>
        </p:spPr>
        <p:txBody>
          <a:bodyPr vert="eaVert" wrap="square" rtlCol="0">
            <a:spAutoFit/>
          </a:bodyPr>
          <a:lstStyle/>
          <a:p>
            <a:r>
              <a:rPr lang="zh-CN" altLang="en-US" sz="2800" dirty="0">
                <a:latin typeface="仿宋" pitchFamily="49" charset="-122"/>
                <a:ea typeface="仿宋" pitchFamily="49" charset="-122"/>
              </a:rPr>
              <a:t>草履虫</a:t>
            </a:r>
          </a:p>
        </p:txBody>
      </p:sp>
      <p:sp>
        <p:nvSpPr>
          <p:cNvPr id="9" name="TextBox 8"/>
          <p:cNvSpPr txBox="1"/>
          <p:nvPr/>
        </p:nvSpPr>
        <p:spPr>
          <a:xfrm>
            <a:off x="3719736" y="2735342"/>
            <a:ext cx="1368152" cy="523220"/>
          </a:xfrm>
          <a:prstGeom prst="rect">
            <a:avLst/>
          </a:prstGeom>
          <a:noFill/>
        </p:spPr>
        <p:txBody>
          <a:bodyPr wrap="square" rtlCol="0">
            <a:spAutoFit/>
          </a:bodyPr>
          <a:lstStyle/>
          <a:p>
            <a:r>
              <a:rPr lang="zh-CN" altLang="en-US" sz="2800" dirty="0">
                <a:latin typeface="仿宋" pitchFamily="49" charset="-122"/>
                <a:ea typeface="仿宋" pitchFamily="49" charset="-122"/>
              </a:rPr>
              <a:t>细胞核</a:t>
            </a:r>
          </a:p>
        </p:txBody>
      </p:sp>
      <p:sp>
        <p:nvSpPr>
          <p:cNvPr id="10" name="左大括号 9"/>
          <p:cNvSpPr/>
          <p:nvPr/>
        </p:nvSpPr>
        <p:spPr>
          <a:xfrm>
            <a:off x="4943872" y="2331049"/>
            <a:ext cx="288032"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5303912" y="2212122"/>
            <a:ext cx="3168352" cy="523220"/>
          </a:xfrm>
          <a:prstGeom prst="rect">
            <a:avLst/>
          </a:prstGeom>
          <a:noFill/>
        </p:spPr>
        <p:txBody>
          <a:bodyPr wrap="square" rtlCol="0">
            <a:spAutoFit/>
          </a:bodyPr>
          <a:lstStyle/>
          <a:p>
            <a:r>
              <a:rPr lang="zh-CN" altLang="en-US" sz="2800" dirty="0">
                <a:latin typeface="仿宋" pitchFamily="49" charset="-122"/>
                <a:ea typeface="仿宋" pitchFamily="49" charset="-122"/>
              </a:rPr>
              <a:t>大核</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rPr>
              <a:t>营养</a:t>
            </a:r>
          </a:p>
        </p:txBody>
      </p:sp>
      <p:sp>
        <p:nvSpPr>
          <p:cNvPr id="12" name="TextBox 11"/>
          <p:cNvSpPr txBox="1"/>
          <p:nvPr/>
        </p:nvSpPr>
        <p:spPr>
          <a:xfrm>
            <a:off x="5303912" y="3308447"/>
            <a:ext cx="2664296" cy="523220"/>
          </a:xfrm>
          <a:prstGeom prst="rect">
            <a:avLst/>
          </a:prstGeom>
          <a:noFill/>
        </p:spPr>
        <p:txBody>
          <a:bodyPr wrap="square" rtlCol="0">
            <a:spAutoFit/>
          </a:bodyPr>
          <a:lstStyle/>
          <a:p>
            <a:r>
              <a:rPr lang="zh-CN" altLang="en-US" sz="2800" dirty="0">
                <a:solidFill>
                  <a:prstClr val="black"/>
                </a:solidFill>
                <a:latin typeface="仿宋" pitchFamily="49" charset="-122"/>
                <a:ea typeface="仿宋" pitchFamily="49" charset="-122"/>
              </a:rPr>
              <a:t>小核</a:t>
            </a:r>
            <a:r>
              <a:rPr lang="en-US" altLang="zh-CN" sz="2800" dirty="0">
                <a:solidFill>
                  <a:prstClr val="black"/>
                </a:solidFill>
                <a:latin typeface="仿宋" pitchFamily="49" charset="-122"/>
                <a:ea typeface="仿宋" pitchFamily="49" charset="-122"/>
              </a:rPr>
              <a:t>——</a:t>
            </a:r>
            <a:r>
              <a:rPr lang="zh-CN" altLang="en-US" sz="2800" dirty="0">
                <a:solidFill>
                  <a:prstClr val="black"/>
                </a:solidFill>
                <a:latin typeface="仿宋" pitchFamily="49" charset="-122"/>
                <a:ea typeface="仿宋" pitchFamily="49" charset="-122"/>
              </a:rPr>
              <a:t>遗传</a:t>
            </a:r>
            <a:endParaRPr lang="zh-CN" altLang="en-US" dirty="0"/>
          </a:p>
        </p:txBody>
      </p:sp>
      <p:sp>
        <p:nvSpPr>
          <p:cNvPr id="13" name="TextBox 12"/>
          <p:cNvSpPr txBox="1"/>
          <p:nvPr/>
        </p:nvSpPr>
        <p:spPr>
          <a:xfrm>
            <a:off x="3800078" y="5044249"/>
            <a:ext cx="1741731" cy="523220"/>
          </a:xfrm>
          <a:prstGeom prst="rect">
            <a:avLst/>
          </a:prstGeom>
          <a:noFill/>
        </p:spPr>
        <p:txBody>
          <a:bodyPr wrap="square" rtlCol="0">
            <a:spAutoFit/>
          </a:bodyPr>
          <a:lstStyle/>
          <a:p>
            <a:r>
              <a:rPr lang="zh-CN" altLang="en-US" sz="2800" dirty="0">
                <a:latin typeface="仿宋" pitchFamily="49" charset="-122"/>
                <a:ea typeface="仿宋" pitchFamily="49" charset="-122"/>
              </a:rPr>
              <a:t>生殖方式</a:t>
            </a:r>
          </a:p>
        </p:txBody>
      </p:sp>
      <p:sp>
        <p:nvSpPr>
          <p:cNvPr id="14" name="左大括号 13"/>
          <p:cNvSpPr/>
          <p:nvPr/>
        </p:nvSpPr>
        <p:spPr>
          <a:xfrm>
            <a:off x="5415495" y="4603723"/>
            <a:ext cx="576064" cy="1430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4"/>
          <p:cNvSpPr txBox="1"/>
          <p:nvPr/>
        </p:nvSpPr>
        <p:spPr>
          <a:xfrm>
            <a:off x="5991559" y="4342112"/>
            <a:ext cx="3244530" cy="523220"/>
          </a:xfrm>
          <a:prstGeom prst="rect">
            <a:avLst/>
          </a:prstGeom>
          <a:noFill/>
        </p:spPr>
        <p:txBody>
          <a:bodyPr wrap="square" rtlCol="0">
            <a:spAutoFit/>
          </a:bodyPr>
          <a:lstStyle/>
          <a:p>
            <a:r>
              <a:rPr lang="zh-CN" altLang="en-US" sz="2800" dirty="0">
                <a:latin typeface="仿宋" pitchFamily="49" charset="-122"/>
                <a:ea typeface="仿宋" pitchFamily="49" charset="-122"/>
              </a:rPr>
              <a:t>无性生殖：裂殖</a:t>
            </a:r>
          </a:p>
        </p:txBody>
      </p:sp>
      <p:sp>
        <p:nvSpPr>
          <p:cNvPr id="16" name="TextBox 15"/>
          <p:cNvSpPr txBox="1"/>
          <p:nvPr/>
        </p:nvSpPr>
        <p:spPr>
          <a:xfrm>
            <a:off x="6096000" y="5624055"/>
            <a:ext cx="3456384" cy="523220"/>
          </a:xfrm>
          <a:prstGeom prst="rect">
            <a:avLst/>
          </a:prstGeom>
          <a:noFill/>
        </p:spPr>
        <p:txBody>
          <a:bodyPr wrap="square" rtlCol="0">
            <a:spAutoFit/>
          </a:bodyPr>
          <a:lstStyle/>
          <a:p>
            <a:r>
              <a:rPr lang="zh-CN" altLang="en-US" sz="2800" dirty="0">
                <a:latin typeface="仿宋" pitchFamily="49" charset="-122"/>
                <a:ea typeface="仿宋" pitchFamily="49" charset="-122"/>
              </a:rPr>
              <a:t>有性生殖：接合生殖</a:t>
            </a:r>
          </a:p>
        </p:txBody>
      </p:sp>
      <p:sp>
        <p:nvSpPr>
          <p:cNvPr id="17" name="文本框 16">
            <a:extLst>
              <a:ext uri="{FF2B5EF4-FFF2-40B4-BE49-F238E27FC236}">
                <a16:creationId xmlns="" xmlns:a16="http://schemas.microsoft.com/office/drawing/2014/main" id="{E577FBC5-C792-4CBE-90C4-3DF3FD551FAF}"/>
              </a:ext>
            </a:extLst>
          </p:cNvPr>
          <p:cNvSpPr txBox="1"/>
          <p:nvPr/>
        </p:nvSpPr>
        <p:spPr>
          <a:xfrm>
            <a:off x="9552384" y="319764"/>
            <a:ext cx="2447779" cy="369332"/>
          </a:xfrm>
          <a:prstGeom prst="rect">
            <a:avLst/>
          </a:prstGeom>
          <a:noFill/>
        </p:spPr>
        <p:txBody>
          <a:bodyPr wrap="square" rtlCol="0">
            <a:spAutoFit/>
          </a:bodyPr>
          <a:lstStyle/>
          <a:p>
            <a:r>
              <a:rPr lang="en-US" altLang="zh-CN" dirty="0"/>
              <a:t>201730151006 </a:t>
            </a:r>
            <a:r>
              <a:rPr lang="zh-CN" altLang="en-US" dirty="0"/>
              <a:t>周贞贞</a:t>
            </a:r>
          </a:p>
        </p:txBody>
      </p:sp>
    </p:spTree>
    <p:extLst>
      <p:ext uri="{BB962C8B-B14F-4D97-AF65-F5344CB8AC3E}">
        <p14:creationId xmlns:p14="http://schemas.microsoft.com/office/powerpoint/2010/main" val="2829890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5781" y="367459"/>
            <a:ext cx="3954929" cy="523220"/>
          </a:xfrm>
          <a:prstGeom prst="rect">
            <a:avLst/>
          </a:prstGeom>
        </p:spPr>
        <p:txBody>
          <a:bodyPr wrap="none">
            <a:spAutoFit/>
          </a:bodyPr>
          <a:lstStyle/>
          <a:p>
            <a:r>
              <a:rPr lang="en-US" altLang="zh-CN" sz="2800" b="1" dirty="0">
                <a:ea typeface="华文仿宋" pitchFamily="2" charset="-122"/>
              </a:rPr>
              <a:t>–––</a:t>
            </a:r>
            <a:r>
              <a:rPr lang="zh-CN" altLang="en-US" sz="2800" b="1" dirty="0">
                <a:ea typeface="华文仿宋" pitchFamily="2" charset="-122"/>
              </a:rPr>
              <a:t>草履虫放毒型的遗传</a:t>
            </a:r>
          </a:p>
        </p:txBody>
      </p:sp>
      <p:sp>
        <p:nvSpPr>
          <p:cNvPr id="7" name="矩形 6"/>
          <p:cNvSpPr/>
          <p:nvPr/>
        </p:nvSpPr>
        <p:spPr>
          <a:xfrm>
            <a:off x="1855656" y="2410996"/>
            <a:ext cx="1107996" cy="461665"/>
          </a:xfrm>
          <a:prstGeom prst="rect">
            <a:avLst/>
          </a:prstGeom>
        </p:spPr>
        <p:txBody>
          <a:bodyPr wrap="none">
            <a:spAutoFit/>
          </a:bodyPr>
          <a:lstStyle/>
          <a:p>
            <a:r>
              <a:rPr lang="zh-CN" altLang="en-US" sz="2400" b="1" dirty="0">
                <a:latin typeface="仿宋" pitchFamily="49" charset="-122"/>
                <a:ea typeface="仿宋" pitchFamily="49" charset="-122"/>
              </a:rPr>
              <a:t>卡巴粒</a:t>
            </a:r>
          </a:p>
        </p:txBody>
      </p:sp>
      <p:sp>
        <p:nvSpPr>
          <p:cNvPr id="8" name="左大括号 7"/>
          <p:cNvSpPr/>
          <p:nvPr/>
        </p:nvSpPr>
        <p:spPr>
          <a:xfrm>
            <a:off x="2963652" y="1628801"/>
            <a:ext cx="504056" cy="1907863"/>
          </a:xfrm>
          <a:prstGeom prst="leftBrace">
            <a:avLst>
              <a:gd name="adj1" fmla="val 4740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3502986" y="1332933"/>
            <a:ext cx="4801314" cy="461665"/>
          </a:xfrm>
          <a:prstGeom prst="rect">
            <a:avLst/>
          </a:prstGeom>
        </p:spPr>
        <p:txBody>
          <a:bodyPr wrap="none">
            <a:spAutoFit/>
          </a:bodyPr>
          <a:lstStyle/>
          <a:p>
            <a:r>
              <a:rPr lang="zh-CN" altLang="en-US" sz="2400" dirty="0">
                <a:latin typeface="仿宋" pitchFamily="49" charset="-122"/>
                <a:ea typeface="仿宋" pitchFamily="49" charset="-122"/>
              </a:rPr>
              <a:t>外有两层膜，外膜似细胞壁，内膜</a:t>
            </a:r>
          </a:p>
        </p:txBody>
      </p:sp>
      <p:sp>
        <p:nvSpPr>
          <p:cNvPr id="12" name="矩形 11"/>
          <p:cNvSpPr/>
          <p:nvPr/>
        </p:nvSpPr>
        <p:spPr>
          <a:xfrm>
            <a:off x="3467708" y="1949331"/>
            <a:ext cx="6741258" cy="461665"/>
          </a:xfrm>
          <a:prstGeom prst="rect">
            <a:avLst/>
          </a:prstGeom>
        </p:spPr>
        <p:txBody>
          <a:bodyPr wrap="square">
            <a:spAutoFit/>
          </a:bodyPr>
          <a:lstStyle/>
          <a:p>
            <a:r>
              <a:rPr lang="zh-CN" altLang="en-US" sz="2400" dirty="0">
                <a:latin typeface="仿宋" pitchFamily="49" charset="-122"/>
                <a:ea typeface="仿宋" pitchFamily="49" charset="-122"/>
              </a:rPr>
              <a:t>卡巴粒内含有</a:t>
            </a:r>
            <a:r>
              <a:rPr lang="en-US" altLang="zh-CN" sz="2400" dirty="0">
                <a:latin typeface="仿宋" pitchFamily="49" charset="-122"/>
                <a:ea typeface="仿宋" pitchFamily="49" charset="-122"/>
              </a:rPr>
              <a:t>DNA</a:t>
            </a:r>
            <a:r>
              <a:rPr lang="zh-CN" altLang="en-US" sz="2400" dirty="0">
                <a:latin typeface="仿宋" pitchFamily="49" charset="-122"/>
                <a:ea typeface="仿宋" pitchFamily="49" charset="-122"/>
              </a:rPr>
              <a:t>、</a:t>
            </a:r>
            <a:r>
              <a:rPr lang="en-US" altLang="zh-CN" sz="2400" dirty="0">
                <a:latin typeface="仿宋" pitchFamily="49" charset="-122"/>
                <a:ea typeface="仿宋" pitchFamily="49" charset="-122"/>
              </a:rPr>
              <a:t>RNA</a:t>
            </a:r>
            <a:r>
              <a:rPr lang="zh-CN" altLang="en-US" sz="2400" dirty="0">
                <a:latin typeface="仿宋" pitchFamily="49" charset="-122"/>
                <a:ea typeface="仿宋" pitchFamily="49" charset="-122"/>
              </a:rPr>
              <a:t>、蛋白质、醣类和酯类</a:t>
            </a:r>
          </a:p>
        </p:txBody>
      </p:sp>
      <p:sp>
        <p:nvSpPr>
          <p:cNvPr id="13" name="矩形 12"/>
          <p:cNvSpPr/>
          <p:nvPr/>
        </p:nvSpPr>
        <p:spPr>
          <a:xfrm>
            <a:off x="3467708" y="2675211"/>
            <a:ext cx="6909690" cy="1200329"/>
          </a:xfrm>
          <a:prstGeom prst="rect">
            <a:avLst/>
          </a:prstGeom>
        </p:spPr>
        <p:txBody>
          <a:bodyPr wrap="square">
            <a:spAutoFit/>
          </a:bodyPr>
          <a:lstStyle/>
          <a:p>
            <a:r>
              <a:rPr lang="zh-CN" altLang="en-US" sz="2400" dirty="0">
                <a:latin typeface="仿宋" pitchFamily="49" charset="-122"/>
                <a:ea typeface="仿宋" pitchFamily="49" charset="-122"/>
              </a:rPr>
              <a:t>卡巴粒的</a:t>
            </a:r>
            <a:r>
              <a:rPr lang="en-US" altLang="zh-CN" sz="2400" dirty="0" err="1">
                <a:latin typeface="仿宋" pitchFamily="49" charset="-122"/>
                <a:ea typeface="仿宋" pitchFamily="49" charset="-122"/>
              </a:rPr>
              <a:t>rRNA</a:t>
            </a:r>
            <a:r>
              <a:rPr lang="zh-CN" altLang="en-US" sz="2400" dirty="0">
                <a:latin typeface="仿宋" pitchFamily="49" charset="-122"/>
                <a:ea typeface="仿宋" pitchFamily="49" charset="-122"/>
              </a:rPr>
              <a:t>能和 </a:t>
            </a:r>
            <a:r>
              <a:rPr lang="en-US" altLang="zh-CN" sz="2400" dirty="0">
                <a:latin typeface="仿宋" pitchFamily="49" charset="-122"/>
                <a:ea typeface="仿宋" pitchFamily="49" charset="-122"/>
              </a:rPr>
              <a:t>E. coli DNA</a:t>
            </a:r>
            <a:r>
              <a:rPr lang="zh-CN" altLang="en-US" sz="2400" dirty="0">
                <a:latin typeface="仿宋" pitchFamily="49" charset="-122"/>
                <a:ea typeface="仿宋" pitchFamily="49" charset="-122"/>
              </a:rPr>
              <a:t>杂交，但不能与草履虫</a:t>
            </a:r>
            <a:r>
              <a:rPr lang="en-US" altLang="zh-CN" sz="2400" dirty="0">
                <a:latin typeface="仿宋" pitchFamily="49" charset="-122"/>
                <a:ea typeface="仿宋" pitchFamily="49" charset="-122"/>
              </a:rPr>
              <a:t>DNA</a:t>
            </a:r>
            <a:r>
              <a:rPr lang="zh-CN" altLang="en-US" sz="2400" dirty="0">
                <a:latin typeface="仿宋" pitchFamily="49" charset="-122"/>
                <a:ea typeface="仿宋" pitchFamily="49" charset="-122"/>
              </a:rPr>
              <a:t>杂交，卡巴粒</a:t>
            </a:r>
            <a:r>
              <a:rPr lang="en-US" altLang="zh-CN" sz="2400" dirty="0">
                <a:latin typeface="仿宋" pitchFamily="49" charset="-122"/>
                <a:ea typeface="仿宋" pitchFamily="49" charset="-122"/>
              </a:rPr>
              <a:t>DNA</a:t>
            </a:r>
            <a:r>
              <a:rPr lang="zh-CN" altLang="en-US" sz="2400" dirty="0">
                <a:latin typeface="仿宋" pitchFamily="49" charset="-122"/>
                <a:ea typeface="仿宋" pitchFamily="49" charset="-122"/>
              </a:rPr>
              <a:t>的碱基成分也与宿主的核</a:t>
            </a:r>
            <a:r>
              <a:rPr lang="en-US" altLang="zh-CN" sz="2400" dirty="0">
                <a:latin typeface="仿宋" pitchFamily="49" charset="-122"/>
                <a:ea typeface="仿宋" pitchFamily="49" charset="-122"/>
              </a:rPr>
              <a:t>DNA</a:t>
            </a:r>
            <a:r>
              <a:rPr lang="zh-CN" altLang="en-US" sz="2400" dirty="0">
                <a:latin typeface="仿宋" pitchFamily="49" charset="-122"/>
                <a:ea typeface="仿宋" pitchFamily="49" charset="-122"/>
              </a:rPr>
              <a:t>和</a:t>
            </a:r>
            <a:r>
              <a:rPr lang="en-US" altLang="zh-CN" sz="2400" dirty="0" err="1">
                <a:latin typeface="仿宋" pitchFamily="49" charset="-122"/>
                <a:ea typeface="仿宋" pitchFamily="49" charset="-122"/>
              </a:rPr>
              <a:t>mtDNA</a:t>
            </a:r>
            <a:r>
              <a:rPr lang="zh-CN" altLang="en-US" sz="2400" dirty="0">
                <a:latin typeface="仿宋" pitchFamily="49" charset="-122"/>
                <a:ea typeface="仿宋" pitchFamily="49" charset="-122"/>
              </a:rPr>
              <a:t>不同。</a:t>
            </a:r>
          </a:p>
        </p:txBody>
      </p:sp>
      <p:sp>
        <p:nvSpPr>
          <p:cNvPr id="14" name="矩形 13"/>
          <p:cNvSpPr/>
          <p:nvPr/>
        </p:nvSpPr>
        <p:spPr>
          <a:xfrm>
            <a:off x="1689137" y="4803811"/>
            <a:ext cx="2698175" cy="523220"/>
          </a:xfrm>
          <a:prstGeom prst="rect">
            <a:avLst/>
          </a:prstGeom>
        </p:spPr>
        <p:txBody>
          <a:bodyPr wrap="none">
            <a:spAutoFit/>
          </a:bodyPr>
          <a:lstStyle/>
          <a:p>
            <a:r>
              <a:rPr lang="zh-CN" altLang="en-US" sz="2800" dirty="0">
                <a:latin typeface="仿宋" pitchFamily="49" charset="-122"/>
                <a:ea typeface="仿宋" pitchFamily="49" charset="-122"/>
              </a:rPr>
              <a:t>放毒型</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rPr>
              <a:t>敏感型</a:t>
            </a:r>
          </a:p>
        </p:txBody>
      </p:sp>
      <p:sp>
        <p:nvSpPr>
          <p:cNvPr id="15" name="左大括号 14"/>
          <p:cNvSpPr/>
          <p:nvPr/>
        </p:nvSpPr>
        <p:spPr>
          <a:xfrm>
            <a:off x="4303952" y="4095965"/>
            <a:ext cx="423897" cy="2032465"/>
          </a:xfrm>
          <a:prstGeom prst="leftBrace">
            <a:avLst>
              <a:gd name="adj1" fmla="val 2843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4727848" y="3872689"/>
            <a:ext cx="5481118" cy="1015663"/>
          </a:xfrm>
          <a:prstGeom prst="rect">
            <a:avLst/>
          </a:prstGeom>
        </p:spPr>
        <p:txBody>
          <a:bodyPr wrap="square">
            <a:spAutoFit/>
          </a:bodyPr>
          <a:lstStyle/>
          <a:p>
            <a:r>
              <a:rPr lang="zh-CN" altLang="en-US" sz="2000" dirty="0">
                <a:latin typeface="仿宋" pitchFamily="49" charset="-122"/>
                <a:ea typeface="仿宋" pitchFamily="49" charset="-122"/>
              </a:rPr>
              <a:t>原为放毒型的，后代有一半放毒型，另一半起初是放毒型，经过几代以后，由于没有</a:t>
            </a:r>
            <a:r>
              <a:rPr lang="en-US" altLang="zh-CN" sz="2000" dirty="0">
                <a:latin typeface="仿宋" pitchFamily="49" charset="-122"/>
                <a:ea typeface="仿宋" pitchFamily="49" charset="-122"/>
              </a:rPr>
              <a:t>K</a:t>
            </a:r>
            <a:r>
              <a:rPr lang="zh-CN" altLang="en-US" sz="2000" dirty="0">
                <a:latin typeface="仿宋" pitchFamily="49" charset="-122"/>
                <a:ea typeface="仿宋" pitchFamily="49" charset="-122"/>
              </a:rPr>
              <a:t>基因，卡巴粒不能增殖，则成为敏感型；</a:t>
            </a:r>
          </a:p>
        </p:txBody>
      </p:sp>
      <p:sp>
        <p:nvSpPr>
          <p:cNvPr id="17" name="矩形 16"/>
          <p:cNvSpPr/>
          <p:nvPr/>
        </p:nvSpPr>
        <p:spPr>
          <a:xfrm>
            <a:off x="4864138" y="5661248"/>
            <a:ext cx="5344828" cy="707886"/>
          </a:xfrm>
          <a:prstGeom prst="rect">
            <a:avLst/>
          </a:prstGeom>
        </p:spPr>
        <p:txBody>
          <a:bodyPr wrap="square">
            <a:spAutoFit/>
          </a:bodyPr>
          <a:lstStyle/>
          <a:p>
            <a:r>
              <a:rPr lang="zh-CN" altLang="en-US" sz="2000" dirty="0">
                <a:latin typeface="仿宋" pitchFamily="49" charset="-122"/>
                <a:ea typeface="仿宋" pitchFamily="49" charset="-122"/>
              </a:rPr>
              <a:t>原为敏感型的，虽后代有一半是</a:t>
            </a:r>
            <a:r>
              <a:rPr lang="en-US" altLang="zh-CN" sz="2000" dirty="0">
                <a:latin typeface="仿宋" pitchFamily="49" charset="-122"/>
                <a:ea typeface="仿宋" pitchFamily="49" charset="-122"/>
              </a:rPr>
              <a:t>K/K</a:t>
            </a:r>
            <a:r>
              <a:rPr lang="zh-CN" altLang="en-US" sz="2000" dirty="0">
                <a:latin typeface="仿宋" pitchFamily="49" charset="-122"/>
                <a:ea typeface="仿宋" pitchFamily="49" charset="-122"/>
              </a:rPr>
              <a:t>，但因没有卡巴粒，所以都是敏感型</a:t>
            </a:r>
          </a:p>
        </p:txBody>
      </p:sp>
      <p:sp>
        <p:nvSpPr>
          <p:cNvPr id="18" name="文本框 17">
            <a:extLst>
              <a:ext uri="{FF2B5EF4-FFF2-40B4-BE49-F238E27FC236}">
                <a16:creationId xmlns="" xmlns:a16="http://schemas.microsoft.com/office/drawing/2014/main" id="{0104949E-3B35-4FA9-8125-09975EF118A0}"/>
              </a:ext>
            </a:extLst>
          </p:cNvPr>
          <p:cNvSpPr txBox="1"/>
          <p:nvPr/>
        </p:nvSpPr>
        <p:spPr>
          <a:xfrm>
            <a:off x="9552384" y="319764"/>
            <a:ext cx="2447779" cy="369332"/>
          </a:xfrm>
          <a:prstGeom prst="rect">
            <a:avLst/>
          </a:prstGeom>
          <a:noFill/>
        </p:spPr>
        <p:txBody>
          <a:bodyPr wrap="square" rtlCol="0">
            <a:spAutoFit/>
          </a:bodyPr>
          <a:lstStyle/>
          <a:p>
            <a:r>
              <a:rPr lang="en-US" altLang="zh-CN" dirty="0"/>
              <a:t>201730151006 </a:t>
            </a:r>
            <a:r>
              <a:rPr lang="zh-CN" altLang="en-US" dirty="0"/>
              <a:t>周贞贞</a:t>
            </a:r>
          </a:p>
        </p:txBody>
      </p:sp>
    </p:spTree>
    <p:extLst>
      <p:ext uri="{BB962C8B-B14F-4D97-AF65-F5344CB8AC3E}">
        <p14:creationId xmlns:p14="http://schemas.microsoft.com/office/powerpoint/2010/main" val="189046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200" b="1" dirty="0">
                <a:ea typeface="华文行楷"/>
              </a:rPr>
              <a:t>第十五章   遗传与进化</a:t>
            </a:r>
          </a:p>
        </p:txBody>
      </p:sp>
      <p:graphicFrame>
        <p:nvGraphicFramePr>
          <p:cNvPr id="4" name="内容占位符 3"/>
          <p:cNvGraphicFramePr>
            <a:graphicFrameLocks noGrp="1"/>
          </p:cNvGraphicFramePr>
          <p:nvPr>
            <p:ph idx="1"/>
          </p:nvPr>
        </p:nvGraphicFramePr>
        <p:xfrm>
          <a:off x="751114" y="1415142"/>
          <a:ext cx="9427030" cy="4914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椭圆 4"/>
          <p:cNvSpPr/>
          <p:nvPr/>
        </p:nvSpPr>
        <p:spPr>
          <a:xfrm>
            <a:off x="11408229" y="0"/>
            <a:ext cx="783771" cy="4680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a:solidFill>
                  <a:srgbClr val="FF0000"/>
                </a:solidFill>
                <a:ea typeface="华文行楷"/>
                <a:hlinkClick r:id="rId7" action="ppaction://hlinksldjump"/>
              </a:rPr>
              <a:t>返回</a:t>
            </a:r>
            <a:endParaRPr lang="zh-CN" altLang="en-US" sz="1400" dirty="0">
              <a:solidFill>
                <a:srgbClr val="FF0000"/>
              </a:solidFill>
              <a:ea typeface="华文行楷"/>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188640"/>
            <a:ext cx="5698976" cy="1008112"/>
          </a:xfrm>
        </p:spPr>
        <p:txBody>
          <a:bodyPr>
            <a:normAutofit/>
          </a:bodyPr>
          <a:lstStyle/>
          <a:p>
            <a:pPr fontAlgn="base">
              <a:spcAft>
                <a:spcPct val="0"/>
              </a:spcAft>
            </a:pPr>
            <a:r>
              <a:rPr lang="en-US" altLang="zh-CN" sz="2800" b="1" dirty="0">
                <a:ea typeface="华文仿宋" pitchFamily="2" charset="-122"/>
              </a:rPr>
              <a:t>6.1.4</a:t>
            </a:r>
            <a:r>
              <a:rPr lang="zh-CN" altLang="en-US" sz="2800" b="1" dirty="0">
                <a:ea typeface="华文仿宋" pitchFamily="2" charset="-122"/>
              </a:rPr>
              <a:t>禾谷类作物的雄性不育</a:t>
            </a:r>
            <a:endParaRPr lang="zh-CN" altLang="en-US" dirty="0"/>
          </a:p>
        </p:txBody>
      </p:sp>
      <p:sp>
        <p:nvSpPr>
          <p:cNvPr id="6" name="TextBox 5"/>
          <p:cNvSpPr txBox="1"/>
          <p:nvPr/>
        </p:nvSpPr>
        <p:spPr>
          <a:xfrm>
            <a:off x="1899794" y="1196752"/>
            <a:ext cx="615553" cy="4680519"/>
          </a:xfrm>
          <a:prstGeom prst="rect">
            <a:avLst/>
          </a:prstGeom>
          <a:noFill/>
        </p:spPr>
        <p:txBody>
          <a:bodyPr vert="eaVert" wrap="square" rtlCol="0">
            <a:spAutoFit/>
          </a:bodyPr>
          <a:lstStyle/>
          <a:p>
            <a:r>
              <a:rPr lang="zh-CN" altLang="en-US" sz="2800" b="1" dirty="0">
                <a:ea typeface="华文仿宋" pitchFamily="2" charset="-122"/>
              </a:rPr>
              <a:t>禾谷类作物的雄性不育</a:t>
            </a:r>
          </a:p>
        </p:txBody>
      </p:sp>
      <p:sp>
        <p:nvSpPr>
          <p:cNvPr id="7" name="左大括号 6"/>
          <p:cNvSpPr/>
          <p:nvPr/>
        </p:nvSpPr>
        <p:spPr>
          <a:xfrm>
            <a:off x="2504274" y="2144906"/>
            <a:ext cx="423374" cy="2784209"/>
          </a:xfrm>
          <a:prstGeom prst="leftBrace">
            <a:avLst>
              <a:gd name="adj1" fmla="val 1591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2850261" y="2060844"/>
            <a:ext cx="943328" cy="461665"/>
          </a:xfrm>
          <a:prstGeom prst="rect">
            <a:avLst/>
          </a:prstGeom>
          <a:noFill/>
        </p:spPr>
        <p:txBody>
          <a:bodyPr wrap="square" rtlCol="0">
            <a:spAutoFit/>
          </a:bodyPr>
          <a:lstStyle/>
          <a:p>
            <a:r>
              <a:rPr lang="zh-CN" altLang="en-US" sz="2400" dirty="0">
                <a:latin typeface="仿宋" pitchFamily="49" charset="-122"/>
                <a:ea typeface="仿宋" pitchFamily="49" charset="-122"/>
              </a:rPr>
              <a:t>分类</a:t>
            </a:r>
          </a:p>
        </p:txBody>
      </p:sp>
      <p:sp>
        <p:nvSpPr>
          <p:cNvPr id="9" name="左大括号 8"/>
          <p:cNvSpPr/>
          <p:nvPr/>
        </p:nvSpPr>
        <p:spPr>
          <a:xfrm>
            <a:off x="3461288" y="1591197"/>
            <a:ext cx="360040" cy="1400961"/>
          </a:xfrm>
          <a:prstGeom prst="leftBrace">
            <a:avLst>
              <a:gd name="adj1" fmla="val 217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821328" y="1305697"/>
            <a:ext cx="6595152" cy="1015663"/>
          </a:xfrm>
          <a:prstGeom prst="rect">
            <a:avLst/>
          </a:prstGeom>
        </p:spPr>
        <p:txBody>
          <a:bodyPr wrap="square">
            <a:spAutoFit/>
          </a:bodyPr>
          <a:lstStyle/>
          <a:p>
            <a:r>
              <a:rPr lang="zh-CN" altLang="en-US" sz="2000" dirty="0">
                <a:latin typeface="仿宋" pitchFamily="49" charset="-122"/>
                <a:ea typeface="仿宋" pitchFamily="49" charset="-122"/>
              </a:rPr>
              <a:t>核不育型（</a:t>
            </a:r>
            <a:r>
              <a:rPr lang="en-US" altLang="zh-CN" sz="2000" dirty="0">
                <a:latin typeface="仿宋" pitchFamily="49" charset="-122"/>
                <a:ea typeface="仿宋" pitchFamily="49" charset="-122"/>
              </a:rPr>
              <a:t>genie male sterility</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GMS</a:t>
            </a:r>
            <a:r>
              <a:rPr lang="zh-CN" altLang="en-US" sz="2000" dirty="0">
                <a:latin typeface="仿宋" pitchFamily="49" charset="-122"/>
                <a:ea typeface="仿宋" pitchFamily="49" charset="-122"/>
              </a:rPr>
              <a:t>）由核内染色体上基因决定的雄性不育类型，核不育型的败育过程发生于小孢子母细胞减数分裂期间，不能形成正常花粉。</a:t>
            </a:r>
          </a:p>
        </p:txBody>
      </p:sp>
      <p:sp>
        <p:nvSpPr>
          <p:cNvPr id="12" name="矩形 11"/>
          <p:cNvSpPr/>
          <p:nvPr/>
        </p:nvSpPr>
        <p:spPr>
          <a:xfrm>
            <a:off x="3947227" y="2561092"/>
            <a:ext cx="6585120" cy="1015663"/>
          </a:xfrm>
          <a:prstGeom prst="rect">
            <a:avLst/>
          </a:prstGeom>
        </p:spPr>
        <p:txBody>
          <a:bodyPr wrap="square">
            <a:spAutoFit/>
          </a:bodyPr>
          <a:lstStyle/>
          <a:p>
            <a:pPr lvl="0"/>
            <a:r>
              <a:rPr lang="zh-CN" altLang="en-US" sz="2000" dirty="0">
                <a:solidFill>
                  <a:prstClr val="black"/>
                </a:solidFill>
                <a:latin typeface="仿宋" pitchFamily="49" charset="-122"/>
                <a:ea typeface="仿宋" pitchFamily="49" charset="-122"/>
              </a:rPr>
              <a:t>核</a:t>
            </a:r>
            <a:r>
              <a:rPr lang="en-US" altLang="zh-CN" sz="2000" dirty="0">
                <a:solidFill>
                  <a:prstClr val="black"/>
                </a:solidFill>
                <a:latin typeface="仿宋" pitchFamily="49" charset="-122"/>
                <a:ea typeface="仿宋" pitchFamily="49" charset="-122"/>
              </a:rPr>
              <a:t>-</a:t>
            </a:r>
            <a:r>
              <a:rPr lang="zh-CN" altLang="en-US" sz="2000" dirty="0">
                <a:solidFill>
                  <a:prstClr val="black"/>
                </a:solidFill>
                <a:latin typeface="仿宋" pitchFamily="49" charset="-122"/>
                <a:ea typeface="仿宋" pitchFamily="49" charset="-122"/>
              </a:rPr>
              <a:t>质互作不育型（亦即细胞质雄性不育，</a:t>
            </a:r>
            <a:r>
              <a:rPr lang="en-US" altLang="zh-CN" sz="2000" dirty="0">
                <a:solidFill>
                  <a:prstClr val="black"/>
                </a:solidFill>
                <a:latin typeface="仿宋" pitchFamily="49" charset="-122"/>
                <a:ea typeface="仿宋" pitchFamily="49" charset="-122"/>
              </a:rPr>
              <a:t>Cytoplasmic Male Sterility</a:t>
            </a:r>
            <a:r>
              <a:rPr lang="zh-CN" altLang="en-US" sz="2000" dirty="0">
                <a:solidFill>
                  <a:prstClr val="black"/>
                </a:solidFill>
                <a:latin typeface="仿宋" pitchFamily="49" charset="-122"/>
                <a:ea typeface="仿宋" pitchFamily="49" charset="-122"/>
              </a:rPr>
              <a:t>，</a:t>
            </a:r>
            <a:r>
              <a:rPr lang="en-US" altLang="zh-CN" sz="2000" dirty="0">
                <a:solidFill>
                  <a:prstClr val="black"/>
                </a:solidFill>
                <a:latin typeface="仿宋" pitchFamily="49" charset="-122"/>
                <a:ea typeface="仿宋" pitchFamily="49" charset="-122"/>
              </a:rPr>
              <a:t>CMS</a:t>
            </a:r>
            <a:r>
              <a:rPr lang="zh-CN" altLang="en-US" sz="2000" dirty="0">
                <a:solidFill>
                  <a:prstClr val="black"/>
                </a:solidFill>
                <a:latin typeface="仿宋" pitchFamily="49" charset="-122"/>
                <a:ea typeface="仿宋" pitchFamily="49" charset="-122"/>
              </a:rPr>
              <a:t>）由细胞质基因和核基因互作的不育类型。</a:t>
            </a:r>
          </a:p>
        </p:txBody>
      </p:sp>
      <p:sp>
        <p:nvSpPr>
          <p:cNvPr id="13" name="矩形 12"/>
          <p:cNvSpPr/>
          <p:nvPr/>
        </p:nvSpPr>
        <p:spPr>
          <a:xfrm>
            <a:off x="3977497" y="3728785"/>
            <a:ext cx="6524581" cy="2862322"/>
          </a:xfrm>
          <a:prstGeom prst="rect">
            <a:avLst/>
          </a:prstGeom>
        </p:spPr>
        <p:txBody>
          <a:bodyPr wrap="square">
            <a:spAutoFit/>
          </a:bodyPr>
          <a:lstStyle/>
          <a:p>
            <a:r>
              <a:rPr lang="zh-CN" altLang="en-US" sz="2000" dirty="0">
                <a:latin typeface="仿宋" pitchFamily="49" charset="-122"/>
                <a:ea typeface="仿宋" pitchFamily="49" charset="-122"/>
              </a:rPr>
              <a:t> </a:t>
            </a:r>
            <a:r>
              <a:rPr lang="en-US" altLang="zh-CN" sz="2000" dirty="0">
                <a:latin typeface="仿宋" pitchFamily="49" charset="-122"/>
                <a:ea typeface="仿宋" pitchFamily="49" charset="-122"/>
              </a:rPr>
              <a:t>1.</a:t>
            </a:r>
            <a:r>
              <a:rPr lang="zh-CN" altLang="en-US" sz="2000" dirty="0">
                <a:latin typeface="仿宋" pitchFamily="49" charset="-122"/>
                <a:ea typeface="仿宋" pitchFamily="49" charset="-122"/>
              </a:rPr>
              <a:t>在特定的细胞质内，也可说是由特定的细胞质基因控制的，因而表现母系遗传。</a:t>
            </a:r>
            <a:endParaRPr lang="en-US" altLang="zh-CN" sz="2000" dirty="0">
              <a:latin typeface="仿宋" pitchFamily="49" charset="-122"/>
              <a:ea typeface="仿宋" pitchFamily="49" charset="-122"/>
            </a:endParaRPr>
          </a:p>
          <a:p>
            <a:endParaRPr lang="zh-CN" altLang="en-US" sz="2000" dirty="0">
              <a:latin typeface="仿宋" pitchFamily="49" charset="-122"/>
              <a:ea typeface="仿宋" pitchFamily="49" charset="-122"/>
            </a:endParaRPr>
          </a:p>
          <a:p>
            <a:r>
              <a:rPr lang="en-US" altLang="zh-CN" sz="2000" dirty="0">
                <a:latin typeface="仿宋" pitchFamily="49" charset="-122"/>
                <a:ea typeface="仿宋" pitchFamily="49" charset="-122"/>
              </a:rPr>
              <a:t> 2.</a:t>
            </a:r>
            <a:r>
              <a:rPr lang="zh-CN" altLang="en-US" sz="2000" dirty="0">
                <a:latin typeface="仿宋" pitchFamily="49" charset="-122"/>
                <a:ea typeface="仿宋" pitchFamily="49" charset="-122"/>
              </a:rPr>
              <a:t>受细胞质控制的遗传特性，叫细胞质雄性不育。</a:t>
            </a:r>
            <a:endParaRPr lang="en-US" altLang="zh-CN" sz="2000" dirty="0">
              <a:latin typeface="仿宋" pitchFamily="49" charset="-122"/>
              <a:ea typeface="仿宋" pitchFamily="49" charset="-122"/>
            </a:endParaRPr>
          </a:p>
          <a:p>
            <a:endParaRPr lang="zh-CN" altLang="en-US" sz="2000" dirty="0">
              <a:latin typeface="仿宋" pitchFamily="49" charset="-122"/>
              <a:ea typeface="仿宋" pitchFamily="49" charset="-122"/>
            </a:endParaRPr>
          </a:p>
          <a:p>
            <a:r>
              <a:rPr lang="en-US" altLang="zh-CN" sz="2000" dirty="0">
                <a:latin typeface="仿宋" pitchFamily="49" charset="-122"/>
                <a:ea typeface="仿宋" pitchFamily="49" charset="-122"/>
              </a:rPr>
              <a:t> 3.</a:t>
            </a:r>
            <a:r>
              <a:rPr lang="zh-CN" altLang="en-US" sz="2000" dirty="0">
                <a:latin typeface="仿宋" pitchFamily="49" charset="-122"/>
                <a:ea typeface="仿宋" pitchFamily="49" charset="-122"/>
              </a:rPr>
              <a:t>有人认为纯粹的细胞质不育型实际上属于核质互作型，只不过暂时还未发现能使其恢复育性的核基因，所以，现在将细胞质不育型和核质互作不育型统称为细胞质雄性不育。</a:t>
            </a:r>
          </a:p>
        </p:txBody>
      </p:sp>
      <p:sp>
        <p:nvSpPr>
          <p:cNvPr id="14" name="TextBox 13"/>
          <p:cNvSpPr txBox="1"/>
          <p:nvPr/>
        </p:nvSpPr>
        <p:spPr>
          <a:xfrm>
            <a:off x="2917137" y="4698282"/>
            <a:ext cx="943328" cy="461665"/>
          </a:xfrm>
          <a:prstGeom prst="rect">
            <a:avLst/>
          </a:prstGeom>
          <a:noFill/>
        </p:spPr>
        <p:txBody>
          <a:bodyPr wrap="square" rtlCol="0">
            <a:spAutoFit/>
          </a:bodyPr>
          <a:lstStyle/>
          <a:p>
            <a:r>
              <a:rPr lang="zh-CN" altLang="en-US" sz="2400" dirty="0">
                <a:latin typeface="仿宋" pitchFamily="49" charset="-122"/>
                <a:ea typeface="仿宋" pitchFamily="49" charset="-122"/>
              </a:rPr>
              <a:t>特征</a:t>
            </a:r>
          </a:p>
        </p:txBody>
      </p:sp>
      <p:sp>
        <p:nvSpPr>
          <p:cNvPr id="15" name="左大括号 14"/>
          <p:cNvSpPr/>
          <p:nvPr/>
        </p:nvSpPr>
        <p:spPr>
          <a:xfrm>
            <a:off x="3546818" y="3957006"/>
            <a:ext cx="461632"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 xmlns:a16="http://schemas.microsoft.com/office/drawing/2014/main" id="{050D209D-B83C-4D8B-A9B5-2A4D51896765}"/>
              </a:ext>
            </a:extLst>
          </p:cNvPr>
          <p:cNvSpPr txBox="1"/>
          <p:nvPr/>
        </p:nvSpPr>
        <p:spPr>
          <a:xfrm>
            <a:off x="9552384" y="319764"/>
            <a:ext cx="2447779" cy="369332"/>
          </a:xfrm>
          <a:prstGeom prst="rect">
            <a:avLst/>
          </a:prstGeom>
          <a:noFill/>
        </p:spPr>
        <p:txBody>
          <a:bodyPr wrap="square" rtlCol="0">
            <a:spAutoFit/>
          </a:bodyPr>
          <a:lstStyle/>
          <a:p>
            <a:r>
              <a:rPr lang="en-US" altLang="zh-CN" dirty="0"/>
              <a:t>201730151006 </a:t>
            </a:r>
            <a:r>
              <a:rPr lang="zh-CN" altLang="en-US" dirty="0"/>
              <a:t>周贞贞</a:t>
            </a:r>
          </a:p>
        </p:txBody>
      </p:sp>
    </p:spTree>
    <p:extLst>
      <p:ext uri="{BB962C8B-B14F-4D97-AF65-F5344CB8AC3E}">
        <p14:creationId xmlns:p14="http://schemas.microsoft.com/office/powerpoint/2010/main" val="421911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4402832" cy="706090"/>
          </a:xfrm>
        </p:spPr>
        <p:txBody>
          <a:bodyPr>
            <a:normAutofit/>
          </a:bodyPr>
          <a:lstStyle/>
          <a:p>
            <a:r>
              <a:rPr lang="zh-CN" altLang="en-US" sz="3200" b="1" dirty="0">
                <a:ea typeface="华文仿宋" pitchFamily="2" charset="-122"/>
              </a:rPr>
              <a:t>三系二区制种法</a:t>
            </a:r>
            <a:endParaRPr lang="zh-CN" altLang="en-US" sz="3200" dirty="0"/>
          </a:p>
        </p:txBody>
      </p:sp>
      <p:sp>
        <p:nvSpPr>
          <p:cNvPr id="3" name="内容占位符 2"/>
          <p:cNvSpPr>
            <a:spLocks noGrp="1"/>
          </p:cNvSpPr>
          <p:nvPr>
            <p:ph idx="1"/>
          </p:nvPr>
        </p:nvSpPr>
        <p:spPr>
          <a:xfrm>
            <a:off x="3379051" y="996375"/>
            <a:ext cx="5054876" cy="1392568"/>
          </a:xfrm>
        </p:spPr>
        <p:txBody>
          <a:bodyPr>
            <a:noAutofit/>
          </a:bodyPr>
          <a:lstStyle/>
          <a:p>
            <a:pPr marL="0" indent="0">
              <a:buNone/>
            </a:pPr>
            <a:r>
              <a:rPr lang="zh-CN" altLang="en-US" sz="2400" b="1" dirty="0">
                <a:ea typeface="华文仿宋" pitchFamily="2" charset="-122"/>
              </a:rPr>
              <a:t>不育系（ </a:t>
            </a:r>
            <a:r>
              <a:rPr lang="en-US" altLang="zh-CN" sz="2400" b="1" dirty="0">
                <a:ea typeface="华文仿宋" pitchFamily="2" charset="-122"/>
              </a:rPr>
              <a:t>S </a:t>
            </a:r>
            <a:r>
              <a:rPr lang="zh-CN" altLang="en-US"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p>
          <a:p>
            <a:pPr marL="0" indent="0">
              <a:buNone/>
            </a:pPr>
            <a:r>
              <a:rPr lang="zh-CN" altLang="en-US" sz="2400" b="1" dirty="0">
                <a:ea typeface="华文仿宋" pitchFamily="2" charset="-122"/>
              </a:rPr>
              <a:t>保持系（ </a:t>
            </a:r>
            <a:r>
              <a:rPr lang="en-US" altLang="zh-CN" sz="2400" b="1" dirty="0">
                <a:ea typeface="华文仿宋" pitchFamily="2" charset="-122"/>
              </a:rPr>
              <a:t>N </a:t>
            </a:r>
            <a:r>
              <a:rPr lang="zh-CN" altLang="en-US"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p>
          <a:p>
            <a:pPr marL="0" indent="0">
              <a:buNone/>
            </a:pPr>
            <a:r>
              <a:rPr lang="en-US" altLang="zh-CN" sz="2400" b="1" dirty="0">
                <a:ea typeface="华文仿宋" pitchFamily="2" charset="-122"/>
              </a:rPr>
              <a:t> </a:t>
            </a:r>
            <a:r>
              <a:rPr lang="zh-CN" altLang="en-US" sz="2400" b="1" dirty="0">
                <a:ea typeface="华文仿宋" pitchFamily="2" charset="-122"/>
              </a:rPr>
              <a:t>恢复系（ </a:t>
            </a:r>
            <a:r>
              <a:rPr lang="en-US" altLang="zh-CN" sz="2400" b="1" dirty="0">
                <a:ea typeface="华文仿宋" pitchFamily="2" charset="-122"/>
              </a:rPr>
              <a:t>N </a:t>
            </a:r>
            <a:r>
              <a:rPr lang="zh-CN" altLang="en-US"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r>
              <a:rPr lang="zh-CN" altLang="en-US" sz="2400" b="1" dirty="0">
                <a:ea typeface="华文仿宋" pitchFamily="2" charset="-122"/>
              </a:rPr>
              <a:t>或（ </a:t>
            </a:r>
            <a:r>
              <a:rPr lang="en-US" altLang="zh-CN" sz="2400" b="1" dirty="0">
                <a:ea typeface="华文仿宋" pitchFamily="2" charset="-122"/>
              </a:rPr>
              <a:t>S </a:t>
            </a:r>
            <a:r>
              <a:rPr lang="zh-CN" altLang="en-US"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r>
              <a:rPr lang="en-US" altLang="zh-CN" sz="2400" b="1" dirty="0" err="1">
                <a:ea typeface="华文仿宋" pitchFamily="2" charset="-122"/>
              </a:rPr>
              <a:t>Rf</a:t>
            </a:r>
            <a:r>
              <a:rPr lang="en-US" altLang="zh-CN" sz="2400" b="1" dirty="0">
                <a:ea typeface="华文仿宋" pitchFamily="2" charset="-122"/>
              </a:rPr>
              <a:t> </a:t>
            </a:r>
            <a:endParaRPr lang="zh-CN" altLang="en-US" sz="2400" b="1" dirty="0">
              <a:ea typeface="华文仿宋" pitchFamily="2" charset="-122"/>
            </a:endParaRPr>
          </a:p>
        </p:txBody>
      </p:sp>
      <p:sp>
        <p:nvSpPr>
          <p:cNvPr id="4" name="矩形 3"/>
          <p:cNvSpPr/>
          <p:nvPr/>
        </p:nvSpPr>
        <p:spPr>
          <a:xfrm>
            <a:off x="1725434" y="2492896"/>
            <a:ext cx="8604448" cy="1477328"/>
          </a:xfrm>
          <a:prstGeom prst="rect">
            <a:avLst/>
          </a:prstGeom>
        </p:spPr>
        <p:txBody>
          <a:bodyPr wrap="square">
            <a:spAutoFit/>
          </a:bodyPr>
          <a:lstStyle/>
          <a:p>
            <a:r>
              <a:rPr lang="zh-CN" altLang="en-US" b="1" dirty="0">
                <a:ea typeface="华文仿宋" pitchFamily="2" charset="-122"/>
              </a:rPr>
              <a:t>不育系</a:t>
            </a:r>
            <a:r>
              <a:rPr lang="en-US" altLang="zh-CN" b="1" dirty="0">
                <a:ea typeface="华文仿宋" pitchFamily="2" charset="-122"/>
              </a:rPr>
              <a:t>×</a:t>
            </a:r>
            <a:r>
              <a:rPr lang="zh-CN" altLang="en-US" b="1" dirty="0">
                <a:ea typeface="华文仿宋" pitchFamily="2" charset="-122"/>
              </a:rPr>
              <a:t>保持系，后代为（</a:t>
            </a:r>
            <a:r>
              <a:rPr lang="en-US" altLang="zh-CN" b="1" dirty="0">
                <a:ea typeface="华文仿宋" pitchFamily="2" charset="-122"/>
              </a:rPr>
              <a:t>S </a:t>
            </a:r>
            <a:r>
              <a:rPr lang="zh-CN" altLang="en-US"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en-US" altLang="zh-CN" b="1" dirty="0" err="1">
                <a:ea typeface="华文仿宋" pitchFamily="2" charset="-122"/>
              </a:rPr>
              <a:t>rf</a:t>
            </a:r>
            <a:r>
              <a:rPr lang="zh-CN" altLang="en-US" b="1" dirty="0">
                <a:ea typeface="华文仿宋" pitchFamily="2" charset="-122"/>
              </a:rPr>
              <a:t>，仍是不育系，由于它可保持雄性不育系的后代仍为雄性不育系，故称（ </a:t>
            </a:r>
            <a:r>
              <a:rPr lang="en-US" altLang="zh-CN" b="1" dirty="0">
                <a:ea typeface="华文仿宋" pitchFamily="2" charset="-122"/>
              </a:rPr>
              <a:t>N </a:t>
            </a:r>
            <a:r>
              <a:rPr lang="zh-CN" altLang="en-US"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zh-CN" altLang="en-US" b="1" dirty="0">
                <a:ea typeface="华文仿宋" pitchFamily="2" charset="-122"/>
              </a:rPr>
              <a:t>为保持系；</a:t>
            </a:r>
            <a:endParaRPr lang="en-US" altLang="zh-CN" b="1" dirty="0">
              <a:ea typeface="华文仿宋" pitchFamily="2" charset="-122"/>
            </a:endParaRPr>
          </a:p>
          <a:p>
            <a:endParaRPr lang="zh-CN" altLang="en-US" b="1" dirty="0">
              <a:ea typeface="华文仿宋" pitchFamily="2" charset="-122"/>
            </a:endParaRPr>
          </a:p>
          <a:p>
            <a:r>
              <a:rPr lang="zh-CN" altLang="en-US" b="1" dirty="0">
                <a:ea typeface="华文仿宋" pitchFamily="2" charset="-122"/>
              </a:rPr>
              <a:t>不育系</a:t>
            </a:r>
            <a:r>
              <a:rPr lang="en-US" altLang="zh-CN" b="1" dirty="0">
                <a:ea typeface="华文仿宋" pitchFamily="2" charset="-122"/>
              </a:rPr>
              <a:t>×</a:t>
            </a:r>
            <a:r>
              <a:rPr lang="zh-CN" altLang="en-US" b="1" dirty="0">
                <a:ea typeface="华文仿宋" pitchFamily="2" charset="-122"/>
              </a:rPr>
              <a:t>二种恢复系，后代均为（ </a:t>
            </a:r>
            <a:r>
              <a:rPr lang="en-US" altLang="zh-CN" b="1" dirty="0">
                <a:ea typeface="华文仿宋" pitchFamily="2" charset="-122"/>
              </a:rPr>
              <a:t>S </a:t>
            </a:r>
            <a:r>
              <a:rPr lang="zh-CN" altLang="en-US"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zh-CN" altLang="en-US" b="1" dirty="0">
                <a:ea typeface="华文仿宋" pitchFamily="2" charset="-122"/>
              </a:rPr>
              <a:t>，</a:t>
            </a:r>
            <a:r>
              <a:rPr lang="en-US" altLang="zh-CN" b="1" dirty="0">
                <a:ea typeface="华文仿宋" pitchFamily="2" charset="-122"/>
              </a:rPr>
              <a:t> </a:t>
            </a:r>
            <a:r>
              <a:rPr lang="zh-CN" altLang="en-US" b="1" dirty="0">
                <a:ea typeface="华文仿宋" pitchFamily="2" charset="-122"/>
              </a:rPr>
              <a:t>使雄性不育系的育性得以恢复，故称（ </a:t>
            </a:r>
            <a:r>
              <a:rPr lang="en-US" altLang="zh-CN" b="1" dirty="0">
                <a:ea typeface="华文仿宋" pitchFamily="2" charset="-122"/>
              </a:rPr>
              <a:t>N </a:t>
            </a:r>
            <a:r>
              <a:rPr lang="zh-CN" altLang="en-US"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zh-CN" altLang="en-US" b="1" dirty="0">
                <a:ea typeface="华文仿宋" pitchFamily="2" charset="-122"/>
              </a:rPr>
              <a:t>或（ </a:t>
            </a:r>
            <a:r>
              <a:rPr lang="en-US" altLang="zh-CN" b="1" dirty="0">
                <a:ea typeface="华文仿宋" pitchFamily="2" charset="-122"/>
              </a:rPr>
              <a:t>S </a:t>
            </a:r>
            <a:r>
              <a:rPr lang="zh-CN" altLang="en-US"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en-US" altLang="zh-CN" b="1" dirty="0" err="1">
                <a:ea typeface="华文仿宋" pitchFamily="2" charset="-122"/>
              </a:rPr>
              <a:t>Rf</a:t>
            </a:r>
            <a:r>
              <a:rPr lang="en-US" altLang="zh-CN" b="1" dirty="0">
                <a:ea typeface="华文仿宋" pitchFamily="2" charset="-122"/>
              </a:rPr>
              <a:t> </a:t>
            </a:r>
            <a:r>
              <a:rPr lang="zh-CN" altLang="en-US" b="1" dirty="0">
                <a:ea typeface="华文仿宋" pitchFamily="2" charset="-122"/>
              </a:rPr>
              <a:t>为恢复系。</a:t>
            </a:r>
            <a:endParaRPr lang="zh-CN" altLang="en-US" dirty="0"/>
          </a:p>
        </p:txBody>
      </p:sp>
      <p:sp>
        <p:nvSpPr>
          <p:cNvPr id="5" name="矩形 4"/>
          <p:cNvSpPr/>
          <p:nvPr/>
        </p:nvSpPr>
        <p:spPr>
          <a:xfrm>
            <a:off x="2105016" y="1431049"/>
            <a:ext cx="902811" cy="523220"/>
          </a:xfrm>
          <a:prstGeom prst="rect">
            <a:avLst/>
          </a:prstGeom>
        </p:spPr>
        <p:txBody>
          <a:bodyPr wrap="none">
            <a:spAutoFit/>
          </a:bodyPr>
          <a:lstStyle/>
          <a:p>
            <a:r>
              <a:rPr lang="zh-CN" altLang="en-US" sz="2800" b="1" dirty="0">
                <a:ea typeface="华文仿宋" pitchFamily="2" charset="-122"/>
              </a:rPr>
              <a:t>三系</a:t>
            </a:r>
          </a:p>
        </p:txBody>
      </p:sp>
      <p:sp>
        <p:nvSpPr>
          <p:cNvPr id="6" name="左大括号 5"/>
          <p:cNvSpPr/>
          <p:nvPr/>
        </p:nvSpPr>
        <p:spPr>
          <a:xfrm>
            <a:off x="2985719" y="1116595"/>
            <a:ext cx="393333"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3170314" y="4186248"/>
            <a:ext cx="7159568" cy="1107996"/>
          </a:xfrm>
          <a:prstGeom prst="rect">
            <a:avLst/>
          </a:prstGeom>
        </p:spPr>
        <p:txBody>
          <a:bodyPr wrap="square">
            <a:spAutoFit/>
          </a:bodyPr>
          <a:lstStyle/>
          <a:p>
            <a:r>
              <a:rPr lang="zh-CN" altLang="en-US" sz="2200" dirty="0">
                <a:latin typeface="仿宋" pitchFamily="49" charset="-122"/>
                <a:ea typeface="仿宋" pitchFamily="49" charset="-122"/>
              </a:rPr>
              <a:t>隔离区</a:t>
            </a:r>
            <a:r>
              <a:rPr lang="en-US" altLang="zh-CN" sz="2200" dirty="0">
                <a:latin typeface="仿宋" pitchFamily="49" charset="-122"/>
                <a:ea typeface="仿宋" pitchFamily="49" charset="-122"/>
              </a:rPr>
              <a:t>I</a:t>
            </a:r>
            <a:r>
              <a:rPr lang="zh-CN" altLang="en-US" sz="2200" dirty="0">
                <a:latin typeface="仿宋" pitchFamily="49" charset="-122"/>
                <a:ea typeface="仿宋" pitchFamily="49" charset="-122"/>
              </a:rPr>
              <a:t>：</a:t>
            </a:r>
            <a:r>
              <a:rPr lang="zh-CN" altLang="en-US" sz="2200" b="1" dirty="0">
                <a:ea typeface="华文仿宋" pitchFamily="2" charset="-122"/>
              </a:rPr>
              <a:t>不育系</a:t>
            </a:r>
            <a:r>
              <a:rPr lang="en-US" altLang="zh-CN" sz="2200" b="1" dirty="0">
                <a:ea typeface="华文仿宋" pitchFamily="2" charset="-122"/>
              </a:rPr>
              <a:t>×</a:t>
            </a:r>
            <a:r>
              <a:rPr lang="zh-CN" altLang="en-US" sz="2200" b="1" dirty="0">
                <a:ea typeface="华文仿宋" pitchFamily="2" charset="-122"/>
              </a:rPr>
              <a:t>保持系</a:t>
            </a:r>
            <a:endParaRPr lang="en-US" altLang="zh-CN" sz="2200" b="1" dirty="0">
              <a:ea typeface="华文仿宋" pitchFamily="2" charset="-122"/>
            </a:endParaRPr>
          </a:p>
          <a:p>
            <a:r>
              <a:rPr lang="zh-CN" altLang="en-US" sz="2200" dirty="0">
                <a:latin typeface="仿宋" pitchFamily="49" charset="-122"/>
                <a:ea typeface="仿宋" pitchFamily="49" charset="-122"/>
              </a:rPr>
              <a:t>花粉来自保持系，不育系植株所接种子仍是不育系；保持系植株收获的种于仍旧是保持系。</a:t>
            </a:r>
          </a:p>
        </p:txBody>
      </p:sp>
      <p:sp>
        <p:nvSpPr>
          <p:cNvPr id="9" name="矩形 8"/>
          <p:cNvSpPr/>
          <p:nvPr/>
        </p:nvSpPr>
        <p:spPr>
          <a:xfrm>
            <a:off x="1737093" y="5039598"/>
            <a:ext cx="902811" cy="523220"/>
          </a:xfrm>
          <a:prstGeom prst="rect">
            <a:avLst/>
          </a:prstGeom>
        </p:spPr>
        <p:txBody>
          <a:bodyPr wrap="none">
            <a:spAutoFit/>
          </a:bodyPr>
          <a:lstStyle/>
          <a:p>
            <a:r>
              <a:rPr lang="zh-CN" altLang="en-US" sz="2800" b="1" dirty="0">
                <a:ea typeface="华文仿宋" pitchFamily="2" charset="-122"/>
              </a:rPr>
              <a:t>二区</a:t>
            </a:r>
          </a:p>
        </p:txBody>
      </p:sp>
      <p:sp>
        <p:nvSpPr>
          <p:cNvPr id="10" name="左大括号 9"/>
          <p:cNvSpPr/>
          <p:nvPr/>
        </p:nvSpPr>
        <p:spPr>
          <a:xfrm>
            <a:off x="2674880" y="4389058"/>
            <a:ext cx="398468" cy="1824300"/>
          </a:xfrm>
          <a:prstGeom prst="leftBrace">
            <a:avLst>
              <a:gd name="adj1" fmla="val 224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3209808" y="5594318"/>
            <a:ext cx="7120074" cy="1107996"/>
          </a:xfrm>
          <a:prstGeom prst="rect">
            <a:avLst/>
          </a:prstGeom>
        </p:spPr>
        <p:txBody>
          <a:bodyPr wrap="square">
            <a:spAutoFit/>
          </a:bodyPr>
          <a:lstStyle/>
          <a:p>
            <a:r>
              <a:rPr lang="zh-CN" altLang="en-US" sz="2200" dirty="0">
                <a:latin typeface="仿宋" pitchFamily="49" charset="-122"/>
                <a:ea typeface="仿宋" pitchFamily="49" charset="-122"/>
              </a:rPr>
              <a:t>隔离区</a:t>
            </a:r>
            <a:r>
              <a:rPr lang="en-US" altLang="zh-CN" sz="2200" dirty="0">
                <a:latin typeface="仿宋" pitchFamily="49" charset="-122"/>
                <a:ea typeface="仿宋" pitchFamily="49" charset="-122"/>
              </a:rPr>
              <a:t>II</a:t>
            </a:r>
            <a:r>
              <a:rPr lang="zh-CN" altLang="en-US" sz="2200" dirty="0">
                <a:latin typeface="仿宋" pitchFamily="49" charset="-122"/>
                <a:ea typeface="仿宋" pitchFamily="49" charset="-122"/>
              </a:rPr>
              <a:t>：杂种制种区，</a:t>
            </a:r>
          </a:p>
          <a:p>
            <a:r>
              <a:rPr lang="zh-CN" altLang="en-US" sz="2200" dirty="0">
                <a:latin typeface="仿宋" pitchFamily="49" charset="-122"/>
                <a:ea typeface="仿宋" pitchFamily="49" charset="-122"/>
              </a:rPr>
              <a:t>花粉由恢复系提供。不育系植株收获的种子是杂交种。恢复系植株收获的种子仍旧是恢复系。</a:t>
            </a:r>
          </a:p>
        </p:txBody>
      </p:sp>
      <p:sp>
        <p:nvSpPr>
          <p:cNvPr id="12" name="文本框 11">
            <a:extLst>
              <a:ext uri="{FF2B5EF4-FFF2-40B4-BE49-F238E27FC236}">
                <a16:creationId xmlns="" xmlns:a16="http://schemas.microsoft.com/office/drawing/2014/main" id="{45B69ABB-E84B-40EC-9D3E-E0FD5516719B}"/>
              </a:ext>
            </a:extLst>
          </p:cNvPr>
          <p:cNvSpPr txBox="1"/>
          <p:nvPr/>
        </p:nvSpPr>
        <p:spPr>
          <a:xfrm>
            <a:off x="9552384" y="319764"/>
            <a:ext cx="2447779" cy="369332"/>
          </a:xfrm>
          <a:prstGeom prst="rect">
            <a:avLst/>
          </a:prstGeom>
          <a:noFill/>
        </p:spPr>
        <p:txBody>
          <a:bodyPr wrap="square" rtlCol="0">
            <a:spAutoFit/>
          </a:bodyPr>
          <a:lstStyle/>
          <a:p>
            <a:r>
              <a:rPr lang="en-US" altLang="zh-CN" dirty="0"/>
              <a:t>201730151006 </a:t>
            </a:r>
            <a:r>
              <a:rPr lang="zh-CN" altLang="en-US" dirty="0"/>
              <a:t>周贞贞</a:t>
            </a:r>
          </a:p>
        </p:txBody>
      </p:sp>
    </p:spTree>
    <p:extLst>
      <p:ext uri="{BB962C8B-B14F-4D97-AF65-F5344CB8AC3E}">
        <p14:creationId xmlns:p14="http://schemas.microsoft.com/office/powerpoint/2010/main" val="882611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9F754DE-2CAD-44b6-B708-469DEB6407EB-1" descr="qt_temp"/>
          <p:cNvPicPr>
            <a:picLocks noChangeAspect="1"/>
          </p:cNvPicPr>
          <p:nvPr/>
        </p:nvPicPr>
        <p:blipFill>
          <a:blip r:embed="rId4"/>
          <a:stretch>
            <a:fillRect/>
          </a:stretch>
        </p:blipFill>
        <p:spPr>
          <a:xfrm>
            <a:off x="1066800" y="1219200"/>
            <a:ext cx="10057765" cy="4418965"/>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t>空白演示</a:t>
            </a:r>
          </a:p>
        </p:txBody>
      </p:sp>
      <p:sp>
        <p:nvSpPr>
          <p:cNvPr id="3" name="副标题 2"/>
          <p:cNvSpPr>
            <a:spLocks noGrp="1"/>
          </p:cNvSpPr>
          <p:nvPr>
            <p:ph type="subTitle" idx="1"/>
            <p:custDataLst>
              <p:tags r:id="rId3"/>
            </p:custDataLst>
          </p:nvPr>
        </p:nvSpPr>
        <p:spPr/>
        <p:txBody>
          <a:bodyPr/>
          <a:lstStyle/>
          <a:p>
            <a:r>
              <a:rPr lang="zh-CN" altLang="en-US"/>
              <a:t>在此输入您的封面副标题</a:t>
            </a:r>
          </a:p>
        </p:txBody>
      </p:sp>
      <p:pic>
        <p:nvPicPr>
          <p:cNvPr id="4" name="图片 3" descr="M$)LHLM_{QSFP@6JY(CD~HG"/>
          <p:cNvPicPr>
            <a:picLocks noChangeAspect="1"/>
          </p:cNvPicPr>
          <p:nvPr/>
        </p:nvPicPr>
        <p:blipFill>
          <a:blip r:embed="rId6"/>
          <a:stretch>
            <a:fillRect/>
          </a:stretch>
        </p:blipFill>
        <p:spPr>
          <a:xfrm>
            <a:off x="27305" y="56515"/>
            <a:ext cx="12136755" cy="6745605"/>
          </a:xfrm>
          <a:prstGeom prst="rect">
            <a:avLst/>
          </a:prstGeom>
        </p:spPr>
      </p:pic>
      <p:sp>
        <p:nvSpPr>
          <p:cNvPr id="5" name="文本框 4"/>
          <p:cNvSpPr txBox="1"/>
          <p:nvPr/>
        </p:nvSpPr>
        <p:spPr>
          <a:xfrm>
            <a:off x="8609965" y="353695"/>
            <a:ext cx="2456180" cy="368300"/>
          </a:xfrm>
          <a:prstGeom prst="rect">
            <a:avLst/>
          </a:prstGeom>
          <a:noFill/>
        </p:spPr>
        <p:txBody>
          <a:bodyPr wrap="none" rtlCol="0">
            <a:spAutoFit/>
          </a:bodyPr>
          <a:lstStyle/>
          <a:p>
            <a:r>
              <a:rPr lang="en-US" altLang="zh-CN"/>
              <a:t>201730151002 </a:t>
            </a:r>
            <a:r>
              <a:rPr lang="zh-CN" altLang="en-US"/>
              <a:t>朱世雄</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319AF848-262D-4027-A4E5-B5B8A90CDFE0}"/>
              </a:ext>
            </a:extLst>
          </p:cNvPr>
          <p:cNvSpPr txBox="1"/>
          <p:nvPr/>
        </p:nvSpPr>
        <p:spPr>
          <a:xfrm>
            <a:off x="668593" y="511277"/>
            <a:ext cx="2949677" cy="369332"/>
          </a:xfrm>
          <a:prstGeom prst="rect">
            <a:avLst/>
          </a:prstGeom>
          <a:noFill/>
        </p:spPr>
        <p:txBody>
          <a:bodyPr wrap="square" rtlCol="0">
            <a:spAutoFit/>
          </a:bodyPr>
          <a:lstStyle/>
          <a:p>
            <a:pPr>
              <a:spcAft>
                <a:spcPts val="600"/>
              </a:spcAft>
            </a:pPr>
            <a:r>
              <a:rPr lang="en-US" altLang="zh-CN" dirty="0"/>
              <a:t>201730151012 </a:t>
            </a:r>
            <a:r>
              <a:rPr lang="zh-CN" altLang="en-US" dirty="0"/>
              <a:t>谈彬杰</a:t>
            </a:r>
          </a:p>
        </p:txBody>
      </p:sp>
      <p:sp>
        <p:nvSpPr>
          <p:cNvPr id="8" name="流程图: 可选过程 7">
            <a:extLst>
              <a:ext uri="{FF2B5EF4-FFF2-40B4-BE49-F238E27FC236}">
                <a16:creationId xmlns="" xmlns:a16="http://schemas.microsoft.com/office/drawing/2014/main" id="{0C51A0D9-6748-46DF-BFAE-2BCDF809ED02}"/>
              </a:ext>
            </a:extLst>
          </p:cNvPr>
          <p:cNvSpPr/>
          <p:nvPr/>
        </p:nvSpPr>
        <p:spPr>
          <a:xfrm>
            <a:off x="961446" y="3045350"/>
            <a:ext cx="1248354" cy="48503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染色体结构变异</a:t>
            </a:r>
          </a:p>
        </p:txBody>
      </p:sp>
      <p:sp>
        <p:nvSpPr>
          <p:cNvPr id="9" name="流程图: 可选过程 8">
            <a:extLst>
              <a:ext uri="{FF2B5EF4-FFF2-40B4-BE49-F238E27FC236}">
                <a16:creationId xmlns="" xmlns:a16="http://schemas.microsoft.com/office/drawing/2014/main" id="{84BC1B1C-4348-43D4-B087-B0F53334C305}"/>
              </a:ext>
            </a:extLst>
          </p:cNvPr>
          <p:cNvSpPr/>
          <p:nvPr/>
        </p:nvSpPr>
        <p:spPr>
          <a:xfrm>
            <a:off x="2496706" y="1410588"/>
            <a:ext cx="1248354" cy="5009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缺失</a:t>
            </a:r>
          </a:p>
        </p:txBody>
      </p:sp>
      <p:sp>
        <p:nvSpPr>
          <p:cNvPr id="13" name="矩形: 圆角 12">
            <a:extLst>
              <a:ext uri="{FF2B5EF4-FFF2-40B4-BE49-F238E27FC236}">
                <a16:creationId xmlns="" xmlns:a16="http://schemas.microsoft.com/office/drawing/2014/main" id="{3DFD9188-37C5-43DA-8395-BD4A425DEFAD}"/>
              </a:ext>
            </a:extLst>
          </p:cNvPr>
          <p:cNvSpPr/>
          <p:nvPr/>
        </p:nvSpPr>
        <p:spPr>
          <a:xfrm>
            <a:off x="2496705" y="3634151"/>
            <a:ext cx="1248355"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倒位</a:t>
            </a:r>
          </a:p>
        </p:txBody>
      </p:sp>
      <p:sp>
        <p:nvSpPr>
          <p:cNvPr id="15" name="矩形: 圆角 14">
            <a:extLst>
              <a:ext uri="{FF2B5EF4-FFF2-40B4-BE49-F238E27FC236}">
                <a16:creationId xmlns="" xmlns:a16="http://schemas.microsoft.com/office/drawing/2014/main" id="{46AD43A0-9D7E-44B7-9A9F-1B74889A10E1}"/>
              </a:ext>
            </a:extLst>
          </p:cNvPr>
          <p:cNvSpPr/>
          <p:nvPr/>
        </p:nvSpPr>
        <p:spPr>
          <a:xfrm>
            <a:off x="2496705" y="4943724"/>
            <a:ext cx="1248356"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易位</a:t>
            </a:r>
          </a:p>
        </p:txBody>
      </p:sp>
      <p:sp>
        <p:nvSpPr>
          <p:cNvPr id="16" name="矩形: 圆角 15">
            <a:extLst>
              <a:ext uri="{FF2B5EF4-FFF2-40B4-BE49-F238E27FC236}">
                <a16:creationId xmlns="" xmlns:a16="http://schemas.microsoft.com/office/drawing/2014/main" id="{F8386A53-557D-48A6-A385-D4293EC1D8F1}"/>
              </a:ext>
            </a:extLst>
          </p:cNvPr>
          <p:cNvSpPr/>
          <p:nvPr/>
        </p:nvSpPr>
        <p:spPr>
          <a:xfrm>
            <a:off x="2496704" y="2547215"/>
            <a:ext cx="1248356" cy="500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重复</a:t>
            </a:r>
          </a:p>
        </p:txBody>
      </p:sp>
      <p:cxnSp>
        <p:nvCxnSpPr>
          <p:cNvPr id="18" name="直接箭头连接符 17">
            <a:extLst>
              <a:ext uri="{FF2B5EF4-FFF2-40B4-BE49-F238E27FC236}">
                <a16:creationId xmlns="" xmlns:a16="http://schemas.microsoft.com/office/drawing/2014/main" id="{49607197-B15B-4A78-9E59-20E329F60654}"/>
              </a:ext>
            </a:extLst>
          </p:cNvPr>
          <p:cNvCxnSpPr>
            <a:cxnSpLocks/>
            <a:stCxn id="8" idx="3"/>
            <a:endCxn id="9" idx="1"/>
          </p:cNvCxnSpPr>
          <p:nvPr/>
        </p:nvCxnSpPr>
        <p:spPr>
          <a:xfrm flipV="1">
            <a:off x="2209800" y="1661054"/>
            <a:ext cx="286906" cy="1626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D8855C57-9229-4035-B1A8-A0D47E5D45DF}"/>
              </a:ext>
            </a:extLst>
          </p:cNvPr>
          <p:cNvCxnSpPr>
            <a:cxnSpLocks/>
            <a:stCxn id="8" idx="3"/>
            <a:endCxn id="16" idx="1"/>
          </p:cNvCxnSpPr>
          <p:nvPr/>
        </p:nvCxnSpPr>
        <p:spPr>
          <a:xfrm flipV="1">
            <a:off x="2209800" y="2797681"/>
            <a:ext cx="286904" cy="49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 xmlns:a16="http://schemas.microsoft.com/office/drawing/2014/main" id="{C138BC8E-24F0-4478-9760-2DFC4C6D193E}"/>
              </a:ext>
            </a:extLst>
          </p:cNvPr>
          <p:cNvCxnSpPr>
            <a:stCxn id="8" idx="3"/>
            <a:endCxn id="13" idx="1"/>
          </p:cNvCxnSpPr>
          <p:nvPr/>
        </p:nvCxnSpPr>
        <p:spPr>
          <a:xfrm>
            <a:off x="2209800" y="3287865"/>
            <a:ext cx="286905" cy="596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98B86471-E1E8-48AF-9505-5FE1A4EA5CF8}"/>
              </a:ext>
            </a:extLst>
          </p:cNvPr>
          <p:cNvCxnSpPr>
            <a:stCxn id="8" idx="3"/>
            <a:endCxn id="15" idx="1"/>
          </p:cNvCxnSpPr>
          <p:nvPr/>
        </p:nvCxnSpPr>
        <p:spPr>
          <a:xfrm>
            <a:off x="2209800" y="3287865"/>
            <a:ext cx="286905" cy="190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 xmlns:a16="http://schemas.microsoft.com/office/drawing/2014/main" id="{8329DECE-7A53-4092-83DC-F1CE42A22A0D}"/>
              </a:ext>
            </a:extLst>
          </p:cNvPr>
          <p:cNvSpPr/>
          <p:nvPr/>
        </p:nvSpPr>
        <p:spPr>
          <a:xfrm>
            <a:off x="4408382" y="774993"/>
            <a:ext cx="1369636" cy="480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中间缺失</a:t>
            </a:r>
          </a:p>
        </p:txBody>
      </p:sp>
      <p:sp>
        <p:nvSpPr>
          <p:cNvPr id="31" name="矩形: 圆角 30">
            <a:extLst>
              <a:ext uri="{FF2B5EF4-FFF2-40B4-BE49-F238E27FC236}">
                <a16:creationId xmlns="" xmlns:a16="http://schemas.microsoft.com/office/drawing/2014/main" id="{F081A816-1166-4354-B6C5-243DC62193EB}"/>
              </a:ext>
            </a:extLst>
          </p:cNvPr>
          <p:cNvSpPr/>
          <p:nvPr/>
        </p:nvSpPr>
        <p:spPr>
          <a:xfrm>
            <a:off x="4430839" y="1565614"/>
            <a:ext cx="1350400" cy="480238"/>
          </a:xfrm>
          <a:prstGeom prst="roundRect">
            <a:avLst>
              <a:gd name="adj" fmla="val 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末端缺失</a:t>
            </a:r>
          </a:p>
        </p:txBody>
      </p:sp>
      <p:cxnSp>
        <p:nvCxnSpPr>
          <p:cNvPr id="39" name="直接箭头连接符 38">
            <a:extLst>
              <a:ext uri="{FF2B5EF4-FFF2-40B4-BE49-F238E27FC236}">
                <a16:creationId xmlns="" xmlns:a16="http://schemas.microsoft.com/office/drawing/2014/main" id="{BC962512-0647-408D-B3DC-B638BBFC3076}"/>
              </a:ext>
            </a:extLst>
          </p:cNvPr>
          <p:cNvCxnSpPr>
            <a:cxnSpLocks/>
            <a:stCxn id="9" idx="3"/>
            <a:endCxn id="30" idx="1"/>
          </p:cNvCxnSpPr>
          <p:nvPr/>
        </p:nvCxnSpPr>
        <p:spPr>
          <a:xfrm flipV="1">
            <a:off x="3745060" y="1015112"/>
            <a:ext cx="663322" cy="64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 xmlns:a16="http://schemas.microsoft.com/office/drawing/2014/main" id="{E8CF36F9-B4CB-4FBA-963C-852D3BB89032}"/>
              </a:ext>
            </a:extLst>
          </p:cNvPr>
          <p:cNvCxnSpPr>
            <a:cxnSpLocks/>
            <a:stCxn id="9" idx="3"/>
            <a:endCxn id="31" idx="1"/>
          </p:cNvCxnSpPr>
          <p:nvPr/>
        </p:nvCxnSpPr>
        <p:spPr>
          <a:xfrm>
            <a:off x="3745060" y="1661054"/>
            <a:ext cx="685779" cy="14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 xmlns:a16="http://schemas.microsoft.com/office/drawing/2014/main" id="{B0381637-CB0A-4634-8337-946658578247}"/>
              </a:ext>
            </a:extLst>
          </p:cNvPr>
          <p:cNvSpPr/>
          <p:nvPr/>
        </p:nvSpPr>
        <p:spPr>
          <a:xfrm>
            <a:off x="4408382" y="2304735"/>
            <a:ext cx="1350401" cy="387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顺接重复</a:t>
            </a:r>
          </a:p>
        </p:txBody>
      </p:sp>
      <p:sp>
        <p:nvSpPr>
          <p:cNvPr id="49" name="矩形: 圆角 48">
            <a:extLst>
              <a:ext uri="{FF2B5EF4-FFF2-40B4-BE49-F238E27FC236}">
                <a16:creationId xmlns="" xmlns:a16="http://schemas.microsoft.com/office/drawing/2014/main" id="{A588A0DC-2508-4FE0-A7F0-E093BFB77BF2}"/>
              </a:ext>
            </a:extLst>
          </p:cNvPr>
          <p:cNvSpPr/>
          <p:nvPr/>
        </p:nvSpPr>
        <p:spPr>
          <a:xfrm>
            <a:off x="4418000" y="2784423"/>
            <a:ext cx="1350400" cy="387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反接重复</a:t>
            </a:r>
          </a:p>
        </p:txBody>
      </p:sp>
      <p:sp>
        <p:nvSpPr>
          <p:cNvPr id="52" name="矩形: 圆角 51">
            <a:extLst>
              <a:ext uri="{FF2B5EF4-FFF2-40B4-BE49-F238E27FC236}">
                <a16:creationId xmlns="" xmlns:a16="http://schemas.microsoft.com/office/drawing/2014/main" id="{CF68B670-1D2A-4837-9BA2-C53F340A1C6F}"/>
              </a:ext>
            </a:extLst>
          </p:cNvPr>
          <p:cNvSpPr/>
          <p:nvPr/>
        </p:nvSpPr>
        <p:spPr>
          <a:xfrm>
            <a:off x="4430840" y="3319250"/>
            <a:ext cx="1327944" cy="387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错位重复</a:t>
            </a:r>
          </a:p>
        </p:txBody>
      </p:sp>
      <p:cxnSp>
        <p:nvCxnSpPr>
          <p:cNvPr id="54" name="直接箭头连接符 53">
            <a:extLst>
              <a:ext uri="{FF2B5EF4-FFF2-40B4-BE49-F238E27FC236}">
                <a16:creationId xmlns="" xmlns:a16="http://schemas.microsoft.com/office/drawing/2014/main" id="{367CE2DF-611C-4941-BF73-F63815E75908}"/>
              </a:ext>
            </a:extLst>
          </p:cNvPr>
          <p:cNvCxnSpPr>
            <a:cxnSpLocks/>
            <a:stCxn id="16" idx="3"/>
            <a:endCxn id="52" idx="1"/>
          </p:cNvCxnSpPr>
          <p:nvPr/>
        </p:nvCxnSpPr>
        <p:spPr>
          <a:xfrm>
            <a:off x="3745060" y="2797681"/>
            <a:ext cx="685780" cy="71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 xmlns:a16="http://schemas.microsoft.com/office/drawing/2014/main" id="{D2349CDA-DE18-476B-8B40-65E3C41C9690}"/>
              </a:ext>
            </a:extLst>
          </p:cNvPr>
          <p:cNvCxnSpPr>
            <a:stCxn id="16" idx="3"/>
            <a:endCxn id="49" idx="1"/>
          </p:cNvCxnSpPr>
          <p:nvPr/>
        </p:nvCxnSpPr>
        <p:spPr>
          <a:xfrm>
            <a:off x="3745060" y="2797681"/>
            <a:ext cx="672940" cy="18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 xmlns:a16="http://schemas.microsoft.com/office/drawing/2014/main" id="{67C9B62F-69F7-4F5B-8C98-352B8243D0CA}"/>
              </a:ext>
            </a:extLst>
          </p:cNvPr>
          <p:cNvCxnSpPr>
            <a:stCxn id="16" idx="3"/>
            <a:endCxn id="42" idx="1"/>
          </p:cNvCxnSpPr>
          <p:nvPr/>
        </p:nvCxnSpPr>
        <p:spPr>
          <a:xfrm flipV="1">
            <a:off x="3745060" y="2498265"/>
            <a:ext cx="663322" cy="299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 xmlns:a16="http://schemas.microsoft.com/office/drawing/2014/main" id="{A2482F1C-0C06-4F2D-ADB0-7AD6094B7549}"/>
              </a:ext>
            </a:extLst>
          </p:cNvPr>
          <p:cNvSpPr txBox="1"/>
          <p:nvPr/>
        </p:nvSpPr>
        <p:spPr>
          <a:xfrm>
            <a:off x="7332095" y="350465"/>
            <a:ext cx="1343770" cy="369332"/>
          </a:xfrm>
          <a:prstGeom prst="rect">
            <a:avLst/>
          </a:prstGeom>
          <a:noFill/>
        </p:spPr>
        <p:txBody>
          <a:bodyPr wrap="square" rtlCol="0">
            <a:spAutoFit/>
          </a:bodyPr>
          <a:lstStyle/>
          <a:p>
            <a:r>
              <a:rPr lang="zh-CN" altLang="en-US" dirty="0"/>
              <a:t>细胞学效应</a:t>
            </a:r>
          </a:p>
        </p:txBody>
      </p:sp>
      <p:sp>
        <p:nvSpPr>
          <p:cNvPr id="5" name="文本框 4">
            <a:extLst>
              <a:ext uri="{FF2B5EF4-FFF2-40B4-BE49-F238E27FC236}">
                <a16:creationId xmlns="" xmlns:a16="http://schemas.microsoft.com/office/drawing/2014/main" id="{DF51F120-F33A-4E27-8F82-F4D2416F448E}"/>
              </a:ext>
            </a:extLst>
          </p:cNvPr>
          <p:cNvSpPr txBox="1"/>
          <p:nvPr/>
        </p:nvSpPr>
        <p:spPr>
          <a:xfrm>
            <a:off x="8934812" y="350465"/>
            <a:ext cx="1401397" cy="369332"/>
          </a:xfrm>
          <a:prstGeom prst="rect">
            <a:avLst/>
          </a:prstGeom>
          <a:noFill/>
        </p:spPr>
        <p:txBody>
          <a:bodyPr wrap="square" rtlCol="0">
            <a:spAutoFit/>
          </a:bodyPr>
          <a:lstStyle/>
          <a:p>
            <a:r>
              <a:rPr lang="zh-CN" altLang="en-US" dirty="0"/>
              <a:t>遗传学效应</a:t>
            </a:r>
          </a:p>
        </p:txBody>
      </p:sp>
      <p:sp>
        <p:nvSpPr>
          <p:cNvPr id="6" name="文本框 5">
            <a:extLst>
              <a:ext uri="{FF2B5EF4-FFF2-40B4-BE49-F238E27FC236}">
                <a16:creationId xmlns="" xmlns:a16="http://schemas.microsoft.com/office/drawing/2014/main" id="{243B6A27-18C4-458F-90BB-0CE48D90CE90}"/>
              </a:ext>
            </a:extLst>
          </p:cNvPr>
          <p:cNvSpPr txBox="1"/>
          <p:nvPr/>
        </p:nvSpPr>
        <p:spPr>
          <a:xfrm>
            <a:off x="6187723" y="350465"/>
            <a:ext cx="745814" cy="369332"/>
          </a:xfrm>
          <a:prstGeom prst="rect">
            <a:avLst/>
          </a:prstGeom>
          <a:noFill/>
        </p:spPr>
        <p:txBody>
          <a:bodyPr wrap="square" rtlCol="0">
            <a:spAutoFit/>
          </a:bodyPr>
          <a:lstStyle/>
          <a:p>
            <a:r>
              <a:rPr lang="zh-CN" altLang="en-US" dirty="0"/>
              <a:t>原因</a:t>
            </a:r>
          </a:p>
        </p:txBody>
      </p:sp>
      <p:sp>
        <p:nvSpPr>
          <p:cNvPr id="37" name="文本框 36">
            <a:extLst>
              <a:ext uri="{FF2B5EF4-FFF2-40B4-BE49-F238E27FC236}">
                <a16:creationId xmlns="" xmlns:a16="http://schemas.microsoft.com/office/drawing/2014/main" id="{87B2F89A-D432-447C-8781-1AB522830BDC}"/>
              </a:ext>
            </a:extLst>
          </p:cNvPr>
          <p:cNvSpPr txBox="1"/>
          <p:nvPr/>
        </p:nvSpPr>
        <p:spPr>
          <a:xfrm>
            <a:off x="10595156" y="350465"/>
            <a:ext cx="830867" cy="369332"/>
          </a:xfrm>
          <a:prstGeom prst="rect">
            <a:avLst/>
          </a:prstGeom>
          <a:noFill/>
        </p:spPr>
        <p:txBody>
          <a:bodyPr wrap="square" rtlCol="0">
            <a:spAutoFit/>
          </a:bodyPr>
          <a:lstStyle/>
          <a:p>
            <a:r>
              <a:rPr lang="zh-CN" altLang="en-US" dirty="0"/>
              <a:t>意义</a:t>
            </a:r>
          </a:p>
        </p:txBody>
      </p:sp>
      <p:sp>
        <p:nvSpPr>
          <p:cNvPr id="38" name="文本框 37">
            <a:extLst>
              <a:ext uri="{FF2B5EF4-FFF2-40B4-BE49-F238E27FC236}">
                <a16:creationId xmlns="" xmlns:a16="http://schemas.microsoft.com/office/drawing/2014/main" id="{5F173D2B-8F08-4E30-ACC9-19189ED84E33}"/>
              </a:ext>
            </a:extLst>
          </p:cNvPr>
          <p:cNvSpPr txBox="1"/>
          <p:nvPr/>
        </p:nvSpPr>
        <p:spPr>
          <a:xfrm>
            <a:off x="6187723" y="1015112"/>
            <a:ext cx="725324" cy="369332"/>
          </a:xfrm>
          <a:prstGeom prst="rect">
            <a:avLst/>
          </a:prstGeom>
          <a:noFill/>
        </p:spPr>
        <p:txBody>
          <a:bodyPr wrap="square" rtlCol="0">
            <a:spAutoFit/>
          </a:bodyPr>
          <a:lstStyle/>
          <a:p>
            <a:r>
              <a:rPr lang="zh-CN" altLang="en-US" dirty="0"/>
              <a:t>断裂</a:t>
            </a:r>
          </a:p>
        </p:txBody>
      </p:sp>
      <p:sp>
        <p:nvSpPr>
          <p:cNvPr id="40" name="文本框 39">
            <a:extLst>
              <a:ext uri="{FF2B5EF4-FFF2-40B4-BE49-F238E27FC236}">
                <a16:creationId xmlns="" xmlns:a16="http://schemas.microsoft.com/office/drawing/2014/main" id="{4A76AE7C-E892-46C9-AB0B-180DB4426F4D}"/>
              </a:ext>
            </a:extLst>
          </p:cNvPr>
          <p:cNvSpPr txBox="1"/>
          <p:nvPr/>
        </p:nvSpPr>
        <p:spPr>
          <a:xfrm>
            <a:off x="7317943" y="944199"/>
            <a:ext cx="1812897" cy="923330"/>
          </a:xfrm>
          <a:prstGeom prst="rect">
            <a:avLst/>
          </a:prstGeom>
          <a:noFill/>
        </p:spPr>
        <p:txBody>
          <a:bodyPr wrap="square" rtlCol="0">
            <a:spAutoFit/>
          </a:bodyPr>
          <a:lstStyle/>
          <a:p>
            <a:r>
              <a:rPr lang="zh-CN" altLang="en-US" dirty="0"/>
              <a:t>前：缺失环</a:t>
            </a:r>
            <a:endParaRPr lang="en-US" altLang="zh-CN" dirty="0"/>
          </a:p>
          <a:p>
            <a:r>
              <a:rPr lang="zh-CN" altLang="en-US" dirty="0"/>
              <a:t>后：落后染色体</a:t>
            </a:r>
            <a:endParaRPr lang="en-US" altLang="zh-CN" dirty="0"/>
          </a:p>
          <a:p>
            <a:r>
              <a:rPr lang="zh-CN" altLang="en-US" dirty="0"/>
              <a:t>末：微核</a:t>
            </a:r>
          </a:p>
        </p:txBody>
      </p:sp>
      <p:sp>
        <p:nvSpPr>
          <p:cNvPr id="43" name="文本框 42">
            <a:extLst>
              <a:ext uri="{FF2B5EF4-FFF2-40B4-BE49-F238E27FC236}">
                <a16:creationId xmlns="" xmlns:a16="http://schemas.microsoft.com/office/drawing/2014/main" id="{25DC32F7-77D6-4039-B2BC-48324500E76A}"/>
              </a:ext>
            </a:extLst>
          </p:cNvPr>
          <p:cNvSpPr txBox="1"/>
          <p:nvPr/>
        </p:nvSpPr>
        <p:spPr>
          <a:xfrm>
            <a:off x="9024730" y="880609"/>
            <a:ext cx="1747582" cy="923330"/>
          </a:xfrm>
          <a:prstGeom prst="rect">
            <a:avLst/>
          </a:prstGeom>
          <a:noFill/>
        </p:spPr>
        <p:txBody>
          <a:bodyPr wrap="square" rtlCol="0">
            <a:spAutoFit/>
          </a:bodyPr>
          <a:lstStyle/>
          <a:p>
            <a:r>
              <a:rPr lang="zh-CN" altLang="en-US" dirty="0"/>
              <a:t>疾病</a:t>
            </a:r>
            <a:endParaRPr lang="en-US" altLang="zh-CN" dirty="0"/>
          </a:p>
          <a:p>
            <a:r>
              <a:rPr lang="zh-CN" altLang="en-US" dirty="0"/>
              <a:t>假显性</a:t>
            </a:r>
            <a:endParaRPr lang="en-US" altLang="zh-CN" dirty="0"/>
          </a:p>
          <a:p>
            <a:r>
              <a:rPr lang="zh-CN" altLang="en-US" dirty="0"/>
              <a:t>位置效应</a:t>
            </a:r>
          </a:p>
        </p:txBody>
      </p:sp>
      <p:sp>
        <p:nvSpPr>
          <p:cNvPr id="44" name="文本框 43">
            <a:extLst>
              <a:ext uri="{FF2B5EF4-FFF2-40B4-BE49-F238E27FC236}">
                <a16:creationId xmlns="" xmlns:a16="http://schemas.microsoft.com/office/drawing/2014/main" id="{3AEDC790-05DE-42B1-90FA-577D676B5B64}"/>
              </a:ext>
            </a:extLst>
          </p:cNvPr>
          <p:cNvSpPr txBox="1"/>
          <p:nvPr/>
        </p:nvSpPr>
        <p:spPr>
          <a:xfrm>
            <a:off x="10627914" y="880609"/>
            <a:ext cx="2038466" cy="369332"/>
          </a:xfrm>
          <a:prstGeom prst="rect">
            <a:avLst/>
          </a:prstGeom>
          <a:noFill/>
        </p:spPr>
        <p:txBody>
          <a:bodyPr wrap="square" rtlCol="0">
            <a:spAutoFit/>
          </a:bodyPr>
          <a:lstStyle/>
          <a:p>
            <a:r>
              <a:rPr lang="zh-CN" altLang="en-US" dirty="0"/>
              <a:t>进化 </a:t>
            </a:r>
            <a:endParaRPr lang="en-US" altLang="zh-CN" dirty="0"/>
          </a:p>
        </p:txBody>
      </p:sp>
      <p:sp>
        <p:nvSpPr>
          <p:cNvPr id="45" name="文本框 44">
            <a:extLst>
              <a:ext uri="{FF2B5EF4-FFF2-40B4-BE49-F238E27FC236}">
                <a16:creationId xmlns="" xmlns:a16="http://schemas.microsoft.com/office/drawing/2014/main" id="{A1E4A0F1-C469-4E0C-B873-AB38974AF57F}"/>
              </a:ext>
            </a:extLst>
          </p:cNvPr>
          <p:cNvSpPr txBox="1"/>
          <p:nvPr/>
        </p:nvSpPr>
        <p:spPr>
          <a:xfrm>
            <a:off x="6192314" y="2304735"/>
            <a:ext cx="1482446" cy="923330"/>
          </a:xfrm>
          <a:prstGeom prst="rect">
            <a:avLst/>
          </a:prstGeom>
          <a:noFill/>
        </p:spPr>
        <p:txBody>
          <a:bodyPr wrap="square" rtlCol="0">
            <a:spAutoFit/>
          </a:bodyPr>
          <a:lstStyle/>
          <a:p>
            <a:r>
              <a:rPr lang="zh-CN" altLang="en-US" dirty="0"/>
              <a:t>断裂</a:t>
            </a:r>
            <a:endParaRPr lang="en-US" altLang="zh-CN" dirty="0"/>
          </a:p>
          <a:p>
            <a:r>
              <a:rPr lang="zh-CN" altLang="en-US" dirty="0"/>
              <a:t>复制错误</a:t>
            </a:r>
            <a:endParaRPr lang="en-US" altLang="zh-CN" dirty="0"/>
          </a:p>
          <a:p>
            <a:r>
              <a:rPr lang="zh-CN" altLang="en-US" dirty="0"/>
              <a:t>不平等交换</a:t>
            </a:r>
          </a:p>
        </p:txBody>
      </p:sp>
      <p:sp>
        <p:nvSpPr>
          <p:cNvPr id="46" name="文本框 45">
            <a:extLst>
              <a:ext uri="{FF2B5EF4-FFF2-40B4-BE49-F238E27FC236}">
                <a16:creationId xmlns="" xmlns:a16="http://schemas.microsoft.com/office/drawing/2014/main" id="{C414D51E-6C86-4201-8AD4-53B47706D494}"/>
              </a:ext>
            </a:extLst>
          </p:cNvPr>
          <p:cNvSpPr txBox="1"/>
          <p:nvPr/>
        </p:nvSpPr>
        <p:spPr>
          <a:xfrm>
            <a:off x="7332094" y="2278641"/>
            <a:ext cx="1812897" cy="369332"/>
          </a:xfrm>
          <a:prstGeom prst="rect">
            <a:avLst/>
          </a:prstGeom>
          <a:noFill/>
        </p:spPr>
        <p:txBody>
          <a:bodyPr wrap="square" rtlCol="0">
            <a:spAutoFit/>
          </a:bodyPr>
          <a:lstStyle/>
          <a:p>
            <a:r>
              <a:rPr lang="zh-CN" altLang="en-US" dirty="0"/>
              <a:t>前：重复环</a:t>
            </a:r>
          </a:p>
        </p:txBody>
      </p:sp>
      <p:sp>
        <p:nvSpPr>
          <p:cNvPr id="47" name="文本框 46">
            <a:extLst>
              <a:ext uri="{FF2B5EF4-FFF2-40B4-BE49-F238E27FC236}">
                <a16:creationId xmlns="" xmlns:a16="http://schemas.microsoft.com/office/drawing/2014/main" id="{DAC23284-E2FC-44DC-80FD-65CFF2FB2890}"/>
              </a:ext>
            </a:extLst>
          </p:cNvPr>
          <p:cNvSpPr txBox="1"/>
          <p:nvPr/>
        </p:nvSpPr>
        <p:spPr>
          <a:xfrm>
            <a:off x="9130840" y="2304735"/>
            <a:ext cx="2140319" cy="923330"/>
          </a:xfrm>
          <a:prstGeom prst="rect">
            <a:avLst/>
          </a:prstGeom>
          <a:noFill/>
        </p:spPr>
        <p:txBody>
          <a:bodyPr wrap="square" rtlCol="0">
            <a:spAutoFit/>
          </a:bodyPr>
          <a:lstStyle/>
          <a:p>
            <a:r>
              <a:rPr lang="zh-CN" altLang="en-US" dirty="0"/>
              <a:t>剂量效应</a:t>
            </a:r>
            <a:endParaRPr lang="en-US" altLang="zh-CN" dirty="0"/>
          </a:p>
          <a:p>
            <a:r>
              <a:rPr lang="zh-CN" altLang="en-US" dirty="0"/>
              <a:t>互作效应</a:t>
            </a:r>
            <a:endParaRPr lang="en-US" altLang="zh-CN" dirty="0"/>
          </a:p>
          <a:p>
            <a:r>
              <a:rPr lang="zh-CN" altLang="en-US" dirty="0"/>
              <a:t>位置效应</a:t>
            </a:r>
          </a:p>
        </p:txBody>
      </p:sp>
      <p:sp>
        <p:nvSpPr>
          <p:cNvPr id="53" name="文本框 52">
            <a:extLst>
              <a:ext uri="{FF2B5EF4-FFF2-40B4-BE49-F238E27FC236}">
                <a16:creationId xmlns="" xmlns:a16="http://schemas.microsoft.com/office/drawing/2014/main" id="{398DC7C3-AC4F-4F75-9463-1C84AF473564}"/>
              </a:ext>
            </a:extLst>
          </p:cNvPr>
          <p:cNvSpPr txBox="1"/>
          <p:nvPr/>
        </p:nvSpPr>
        <p:spPr>
          <a:xfrm>
            <a:off x="10688773" y="2342933"/>
            <a:ext cx="2038466" cy="369332"/>
          </a:xfrm>
          <a:prstGeom prst="rect">
            <a:avLst/>
          </a:prstGeom>
          <a:noFill/>
        </p:spPr>
        <p:txBody>
          <a:bodyPr wrap="square" rtlCol="0">
            <a:spAutoFit/>
          </a:bodyPr>
          <a:lstStyle/>
          <a:p>
            <a:r>
              <a:rPr lang="zh-CN" altLang="en-US" dirty="0"/>
              <a:t>进化 </a:t>
            </a:r>
            <a:endParaRPr lang="en-US" altLang="zh-CN" dirty="0"/>
          </a:p>
        </p:txBody>
      </p:sp>
    </p:spTree>
    <p:extLst>
      <p:ext uri="{BB962C8B-B14F-4D97-AF65-F5344CB8AC3E}">
        <p14:creationId xmlns:p14="http://schemas.microsoft.com/office/powerpoint/2010/main" val="1669196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CCD72953-79ED-4E82-97B7-E3F2E121A317}"/>
              </a:ext>
            </a:extLst>
          </p:cNvPr>
          <p:cNvGraphicFramePr/>
          <p:nvPr/>
        </p:nvGraphicFramePr>
        <p:xfrm>
          <a:off x="1698626" y="1219835"/>
          <a:ext cx="8349615" cy="4653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 xmlns:a16="http://schemas.microsoft.com/office/drawing/2014/main" id="{C4F0C6FA-DF6D-4CD1-B734-BF95F545EEB6}"/>
              </a:ext>
            </a:extLst>
          </p:cNvPr>
          <p:cNvSpPr txBox="1"/>
          <p:nvPr/>
        </p:nvSpPr>
        <p:spPr>
          <a:xfrm>
            <a:off x="1698625" y="150814"/>
            <a:ext cx="2624138" cy="522287"/>
          </a:xfrm>
          <a:prstGeom prst="rect">
            <a:avLst/>
          </a:prstGeom>
          <a:noFill/>
        </p:spPr>
        <p:txBody>
          <a:bodyPr>
            <a:spAutoFit/>
          </a:bodyPr>
          <a:lstStyle/>
          <a:p>
            <a:r>
              <a:rPr lang="en-US" altLang="zh-CN" sz="2800" noProof="1">
                <a:solidFill>
                  <a:schemeClr val="accent6"/>
                </a:solidFill>
              </a:rPr>
              <a:t>7.1.3 </a:t>
            </a:r>
            <a:r>
              <a:rPr lang="zh-CN" altLang="en-US" sz="2800" noProof="1">
                <a:solidFill>
                  <a:schemeClr val="accent6"/>
                </a:solidFill>
              </a:rPr>
              <a:t>倒位</a:t>
            </a:r>
          </a:p>
        </p:txBody>
      </p:sp>
      <p:sp>
        <p:nvSpPr>
          <p:cNvPr id="4" name="文本框 3">
            <a:extLst>
              <a:ext uri="{FF2B5EF4-FFF2-40B4-BE49-F238E27FC236}">
                <a16:creationId xmlns="" xmlns:a16="http://schemas.microsoft.com/office/drawing/2014/main" id="{19A4CC98-972B-4FDE-900C-D2F032167E8E}"/>
              </a:ext>
            </a:extLst>
          </p:cNvPr>
          <p:cNvSpPr txBox="1"/>
          <p:nvPr/>
        </p:nvSpPr>
        <p:spPr>
          <a:xfrm>
            <a:off x="1698625" y="762001"/>
            <a:ext cx="1574800" cy="398463"/>
          </a:xfrm>
          <a:prstGeom prst="rect">
            <a:avLst/>
          </a:prstGeom>
          <a:noFill/>
        </p:spPr>
        <p:txBody>
          <a:bodyPr>
            <a:spAutoFit/>
          </a:bodyPr>
          <a:lstStyle/>
          <a:p>
            <a:r>
              <a:rPr lang="zh-CN" altLang="en-US" sz="2000" noProof="1">
                <a:solidFill>
                  <a:schemeClr val="accent6"/>
                </a:solidFill>
              </a:rPr>
              <a:t>倒位</a:t>
            </a:r>
          </a:p>
        </p:txBody>
      </p:sp>
      <p:sp>
        <p:nvSpPr>
          <p:cNvPr id="3076" name="文本框 4">
            <a:extLst>
              <a:ext uri="{FF2B5EF4-FFF2-40B4-BE49-F238E27FC236}">
                <a16:creationId xmlns="" xmlns:a16="http://schemas.microsoft.com/office/drawing/2014/main" id="{36778CF3-7F2A-4641-AAE0-EDAC1B4E6EBA}"/>
              </a:ext>
            </a:extLst>
          </p:cNvPr>
          <p:cNvSpPr txBox="1">
            <a:spLocks noChangeArrowheads="1"/>
          </p:cNvSpPr>
          <p:nvPr/>
        </p:nvSpPr>
        <p:spPr bwMode="auto">
          <a:xfrm>
            <a:off x="8535988" y="222251"/>
            <a:ext cx="18081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201730151017</a:t>
            </a:r>
          </a:p>
          <a:p>
            <a:r>
              <a:rPr lang="zh-CN" altLang="en-US"/>
              <a:t>戴美娟</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274AEC3C-57D5-41C5-94F1-6CED72AA18C2}"/>
              </a:ext>
            </a:extLst>
          </p:cNvPr>
          <p:cNvGraphicFramePr/>
          <p:nvPr/>
        </p:nvGraphicFramePr>
        <p:xfrm>
          <a:off x="1698625" y="1358901"/>
          <a:ext cx="8905240" cy="4653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 xmlns:a16="http://schemas.microsoft.com/office/drawing/2014/main" id="{DEE6A556-8A9A-4433-B9BA-842AD1D9515B}"/>
              </a:ext>
            </a:extLst>
          </p:cNvPr>
          <p:cNvSpPr txBox="1"/>
          <p:nvPr/>
        </p:nvSpPr>
        <p:spPr>
          <a:xfrm>
            <a:off x="1698625" y="150814"/>
            <a:ext cx="2624138" cy="522287"/>
          </a:xfrm>
          <a:prstGeom prst="rect">
            <a:avLst/>
          </a:prstGeom>
          <a:noFill/>
        </p:spPr>
        <p:txBody>
          <a:bodyPr>
            <a:spAutoFit/>
          </a:bodyPr>
          <a:lstStyle/>
          <a:p>
            <a:r>
              <a:rPr lang="en-US" altLang="zh-CN" sz="2800" noProof="1">
                <a:solidFill>
                  <a:schemeClr val="accent6"/>
                </a:solidFill>
              </a:rPr>
              <a:t>7.1.3 </a:t>
            </a:r>
            <a:r>
              <a:rPr lang="zh-CN" altLang="en-US" sz="2800" noProof="1">
                <a:solidFill>
                  <a:schemeClr val="accent6"/>
                </a:solidFill>
              </a:rPr>
              <a:t>倒位</a:t>
            </a:r>
          </a:p>
        </p:txBody>
      </p:sp>
      <p:sp>
        <p:nvSpPr>
          <p:cNvPr id="5" name="文本框 4">
            <a:extLst>
              <a:ext uri="{FF2B5EF4-FFF2-40B4-BE49-F238E27FC236}">
                <a16:creationId xmlns="" xmlns:a16="http://schemas.microsoft.com/office/drawing/2014/main" id="{96289909-2C5C-44B4-884D-51C541B36B50}"/>
              </a:ext>
            </a:extLst>
          </p:cNvPr>
          <p:cNvSpPr txBox="1"/>
          <p:nvPr/>
        </p:nvSpPr>
        <p:spPr>
          <a:xfrm>
            <a:off x="1698625" y="831850"/>
            <a:ext cx="1574800" cy="368300"/>
          </a:xfrm>
          <a:prstGeom prst="rect">
            <a:avLst/>
          </a:prstGeom>
          <a:noFill/>
        </p:spPr>
        <p:txBody>
          <a:bodyPr>
            <a:spAutoFit/>
          </a:bodyPr>
          <a:lstStyle/>
          <a:p>
            <a:r>
              <a:rPr lang="zh-CN" altLang="en-US" noProof="1">
                <a:solidFill>
                  <a:schemeClr val="accent6"/>
                </a:solidFill>
              </a:rPr>
              <a:t>位置效应</a:t>
            </a:r>
          </a:p>
        </p:txBody>
      </p:sp>
      <p:sp>
        <p:nvSpPr>
          <p:cNvPr id="4100" name="文本框 3">
            <a:extLst>
              <a:ext uri="{FF2B5EF4-FFF2-40B4-BE49-F238E27FC236}">
                <a16:creationId xmlns="" xmlns:a16="http://schemas.microsoft.com/office/drawing/2014/main" id="{EA29CF05-6690-4CAD-B644-814779E10263}"/>
              </a:ext>
            </a:extLst>
          </p:cNvPr>
          <p:cNvSpPr txBox="1">
            <a:spLocks noChangeArrowheads="1"/>
          </p:cNvSpPr>
          <p:nvPr/>
        </p:nvSpPr>
        <p:spPr bwMode="auto">
          <a:xfrm>
            <a:off x="8535988" y="222251"/>
            <a:ext cx="18081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201730151017</a:t>
            </a:r>
          </a:p>
          <a:p>
            <a:r>
              <a:rPr lang="zh-CN" altLang="en-US"/>
              <a:t>戴美娟</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 xmlns:a16="http://schemas.microsoft.com/office/drawing/2014/main" id="{E7F58C02-EED2-4B4F-BC05-CB028CC9C4CF}"/>
              </a:ext>
            </a:extLst>
          </p:cNvPr>
          <p:cNvGraphicFramePr/>
          <p:nvPr/>
        </p:nvGraphicFramePr>
        <p:xfrm>
          <a:off x="1698625" y="1358901"/>
          <a:ext cx="8905240" cy="4653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 xmlns:a16="http://schemas.microsoft.com/office/drawing/2014/main" id="{64712D5C-5B99-4DBC-B023-CFCE03DBF3B6}"/>
              </a:ext>
            </a:extLst>
          </p:cNvPr>
          <p:cNvSpPr txBox="1"/>
          <p:nvPr/>
        </p:nvSpPr>
        <p:spPr>
          <a:xfrm>
            <a:off x="1698625" y="150814"/>
            <a:ext cx="2624138" cy="522287"/>
          </a:xfrm>
          <a:prstGeom prst="rect">
            <a:avLst/>
          </a:prstGeom>
          <a:noFill/>
        </p:spPr>
        <p:txBody>
          <a:bodyPr>
            <a:spAutoFit/>
          </a:bodyPr>
          <a:lstStyle/>
          <a:p>
            <a:r>
              <a:rPr lang="en-US" altLang="zh-CN" sz="2800" noProof="1">
                <a:solidFill>
                  <a:schemeClr val="accent6"/>
                </a:solidFill>
              </a:rPr>
              <a:t>7.1.4 </a:t>
            </a:r>
            <a:r>
              <a:rPr lang="zh-CN" altLang="en-US" sz="2800" noProof="1">
                <a:solidFill>
                  <a:schemeClr val="accent6"/>
                </a:solidFill>
              </a:rPr>
              <a:t>易位</a:t>
            </a:r>
          </a:p>
        </p:txBody>
      </p:sp>
      <p:sp>
        <p:nvSpPr>
          <p:cNvPr id="5" name="文本框 4">
            <a:extLst>
              <a:ext uri="{FF2B5EF4-FFF2-40B4-BE49-F238E27FC236}">
                <a16:creationId xmlns="" xmlns:a16="http://schemas.microsoft.com/office/drawing/2014/main" id="{3443D48C-4F19-4F79-B287-5AD6EB64DC30}"/>
              </a:ext>
            </a:extLst>
          </p:cNvPr>
          <p:cNvSpPr txBox="1"/>
          <p:nvPr/>
        </p:nvSpPr>
        <p:spPr>
          <a:xfrm>
            <a:off x="1698625" y="762000"/>
            <a:ext cx="1574800" cy="368300"/>
          </a:xfrm>
          <a:prstGeom prst="rect">
            <a:avLst/>
          </a:prstGeom>
          <a:noFill/>
        </p:spPr>
        <p:txBody>
          <a:bodyPr>
            <a:spAutoFit/>
          </a:bodyPr>
          <a:lstStyle/>
          <a:p>
            <a:r>
              <a:rPr lang="zh-CN" altLang="en-US" noProof="1">
                <a:solidFill>
                  <a:schemeClr val="accent6"/>
                </a:solidFill>
              </a:rPr>
              <a:t>易位</a:t>
            </a:r>
          </a:p>
        </p:txBody>
      </p:sp>
      <p:sp>
        <p:nvSpPr>
          <p:cNvPr id="5124" name="文本框 3">
            <a:extLst>
              <a:ext uri="{FF2B5EF4-FFF2-40B4-BE49-F238E27FC236}">
                <a16:creationId xmlns="" xmlns:a16="http://schemas.microsoft.com/office/drawing/2014/main" id="{F8BAF8F1-6BCA-44C2-B782-EB52AC19C36A}"/>
              </a:ext>
            </a:extLst>
          </p:cNvPr>
          <p:cNvSpPr txBox="1">
            <a:spLocks noChangeArrowheads="1"/>
          </p:cNvSpPr>
          <p:nvPr/>
        </p:nvSpPr>
        <p:spPr bwMode="auto">
          <a:xfrm>
            <a:off x="8535988" y="222251"/>
            <a:ext cx="18081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201730151017</a:t>
            </a:r>
          </a:p>
          <a:p>
            <a:r>
              <a:rPr lang="zh-CN" altLang="en-US"/>
              <a:t>戴美娟</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t>空白演示</a:t>
            </a:r>
          </a:p>
        </p:txBody>
      </p:sp>
      <p:sp>
        <p:nvSpPr>
          <p:cNvPr id="3" name="副标题 2"/>
          <p:cNvSpPr>
            <a:spLocks noGrp="1"/>
          </p:cNvSpPr>
          <p:nvPr>
            <p:ph type="subTitle" idx="1"/>
            <p:custDataLst>
              <p:tags r:id="rId3"/>
            </p:custDataLst>
          </p:nvPr>
        </p:nvSpPr>
        <p:spPr/>
        <p:txBody>
          <a:bodyPr/>
          <a:lstStyle/>
          <a:p>
            <a:r>
              <a:rPr lang="zh-CN" altLang="en-US"/>
              <a:t>在此输入您的封面副标题</a:t>
            </a:r>
          </a:p>
        </p:txBody>
      </p:sp>
      <p:pic>
        <p:nvPicPr>
          <p:cNvPr id="5" name="C9F754DE-2CAD-44b6-B708-469DEB6407EB-2" descr="qt_temp"/>
          <p:cNvPicPr>
            <a:picLocks noChangeAspect="1"/>
          </p:cNvPicPr>
          <p:nvPr/>
        </p:nvPicPr>
        <p:blipFill>
          <a:blip r:embed="rId6"/>
          <a:srcRect l="51" t="203" b="48887"/>
          <a:stretch>
            <a:fillRect/>
          </a:stretch>
        </p:blipFill>
        <p:spPr>
          <a:xfrm>
            <a:off x="3810" y="1034415"/>
            <a:ext cx="13045440" cy="6014085"/>
          </a:xfrm>
          <a:prstGeom prst="rect">
            <a:avLst/>
          </a:prstGeom>
        </p:spPr>
      </p:pic>
      <p:sp>
        <p:nvSpPr>
          <p:cNvPr id="7" name="文本框 6"/>
          <p:cNvSpPr txBox="1"/>
          <p:nvPr/>
        </p:nvSpPr>
        <p:spPr>
          <a:xfrm>
            <a:off x="10389235" y="183515"/>
            <a:ext cx="1758950" cy="645160"/>
          </a:xfrm>
          <a:prstGeom prst="rect">
            <a:avLst/>
          </a:prstGeom>
          <a:noFill/>
        </p:spPr>
        <p:txBody>
          <a:bodyPr wrap="square" rtlCol="0">
            <a:spAutoFit/>
          </a:bodyPr>
          <a:lstStyle/>
          <a:p>
            <a:r>
              <a:rPr lang="en-US" altLang="zh-CN"/>
              <a:t>201730151018 </a:t>
            </a:r>
            <a:r>
              <a:rPr lang="zh-CN" altLang="en-US"/>
              <a:t>李孟</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C9F754DE-2CAD-44b6-B708-469DEB6407EB-3" descr="qt_temp"/>
          <p:cNvPicPr>
            <a:picLocks noChangeAspect="1"/>
          </p:cNvPicPr>
          <p:nvPr/>
        </p:nvPicPr>
        <p:blipFill>
          <a:blip r:embed="rId3"/>
          <a:srcRect t="45272" r="-246"/>
          <a:stretch>
            <a:fillRect/>
          </a:stretch>
        </p:blipFill>
        <p:spPr>
          <a:xfrm>
            <a:off x="12065" y="858520"/>
            <a:ext cx="12264390" cy="6090285"/>
          </a:xfrm>
          <a:prstGeom prst="rect">
            <a:avLst/>
          </a:prstGeom>
        </p:spPr>
      </p:pic>
      <p:sp>
        <p:nvSpPr>
          <p:cNvPr id="5" name="文本框 4"/>
          <p:cNvSpPr txBox="1"/>
          <p:nvPr/>
        </p:nvSpPr>
        <p:spPr>
          <a:xfrm>
            <a:off x="10234295" y="144145"/>
            <a:ext cx="1901190" cy="645160"/>
          </a:xfrm>
          <a:prstGeom prst="rect">
            <a:avLst/>
          </a:prstGeom>
          <a:noFill/>
        </p:spPr>
        <p:txBody>
          <a:bodyPr wrap="square" rtlCol="0">
            <a:spAutoFit/>
          </a:bodyPr>
          <a:lstStyle/>
          <a:p>
            <a:r>
              <a:rPr lang="en-US" altLang="zh-CN"/>
              <a:t>201730151018 </a:t>
            </a:r>
            <a:r>
              <a:rPr lang="zh-CN" altLang="en-US"/>
              <a:t>李孟</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 xmlns:a16="http://schemas.microsoft.com/office/drawing/2014/main" id="{5E90C08A-D34C-44A2-AFBF-2687AAA2D2A2}"/>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rot="5400000">
            <a:off x="2667000" y="857251"/>
            <a:ext cx="6857998" cy="5143499"/>
          </a:xfrm>
        </p:spPr>
      </p:pic>
    </p:spTree>
    <p:extLst>
      <p:ext uri="{BB962C8B-B14F-4D97-AF65-F5344CB8AC3E}">
        <p14:creationId xmlns:p14="http://schemas.microsoft.com/office/powerpoint/2010/main" val="384361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dirty="0"/>
              <a:t>201730151033</a:t>
            </a:r>
            <a:r>
              <a:rPr lang="zh-CN" altLang="en-US" sz="2400" dirty="0"/>
              <a:t>刘珂           </a:t>
            </a:r>
            <a:r>
              <a:rPr lang="zh-CN" altLang="en-US" dirty="0"/>
              <a:t>非整倍体</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6446" t="37406" r="52952" b="34178"/>
          <a:stretch/>
        </p:blipFill>
        <p:spPr>
          <a:xfrm>
            <a:off x="1688893" y="2060848"/>
            <a:ext cx="8709285" cy="2981672"/>
          </a:xfrm>
          <a:prstGeom prst="rect">
            <a:avLst/>
          </a:prstGeom>
        </p:spPr>
      </p:pic>
      <p:sp>
        <p:nvSpPr>
          <p:cNvPr id="4" name="TextBox 3"/>
          <p:cNvSpPr txBox="1"/>
          <p:nvPr/>
        </p:nvSpPr>
        <p:spPr>
          <a:xfrm>
            <a:off x="1919536" y="838979"/>
            <a:ext cx="1944216" cy="461665"/>
          </a:xfrm>
          <a:prstGeom prst="rect">
            <a:avLst/>
          </a:prstGeom>
          <a:noFill/>
        </p:spPr>
        <p:txBody>
          <a:bodyPr wrap="square" rtlCol="0">
            <a:spAutoFit/>
          </a:bodyPr>
          <a:lstStyle/>
          <a:p>
            <a:r>
              <a:rPr lang="en-US" altLang="zh-CN" sz="2400" dirty="0">
                <a:solidFill>
                  <a:schemeClr val="accent3">
                    <a:shade val="75000"/>
                  </a:schemeClr>
                </a:solidFill>
                <a:latin typeface="+mj-lt"/>
                <a:ea typeface="+mj-ea"/>
                <a:cs typeface="+mj-cs"/>
              </a:rPr>
              <a:t>7.2.3+7.3</a:t>
            </a:r>
            <a:endParaRPr lang="zh-CN" altLang="en-US" sz="2400" dirty="0">
              <a:solidFill>
                <a:schemeClr val="accent3">
                  <a:shade val="75000"/>
                </a:schemeClr>
              </a:solidFill>
              <a:latin typeface="+mj-lt"/>
              <a:ea typeface="+mj-ea"/>
              <a:cs typeface="+mj-cs"/>
            </a:endParaRPr>
          </a:p>
        </p:txBody>
      </p:sp>
    </p:spTree>
    <p:extLst>
      <p:ext uri="{BB962C8B-B14F-4D97-AF65-F5344CB8AC3E}">
        <p14:creationId xmlns:p14="http://schemas.microsoft.com/office/powerpoint/2010/main" val="3242683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400" dirty="0"/>
              <a:t>201730151033</a:t>
            </a:r>
            <a:r>
              <a:rPr lang="zh-CN" altLang="en-US" sz="2400" dirty="0"/>
              <a:t>刘珂    </a:t>
            </a:r>
            <a:r>
              <a:rPr lang="zh-CN" altLang="en-US" dirty="0"/>
              <a:t>人类染色体疾病</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878" t="19891" r="47369" b="15384"/>
          <a:stretch/>
        </p:blipFill>
        <p:spPr>
          <a:xfrm>
            <a:off x="1631504" y="1310420"/>
            <a:ext cx="8928992" cy="5070908"/>
          </a:xfrm>
          <a:prstGeom prst="rect">
            <a:avLst/>
          </a:prstGeom>
        </p:spPr>
      </p:pic>
      <p:sp>
        <p:nvSpPr>
          <p:cNvPr id="4" name="TextBox 3"/>
          <p:cNvSpPr txBox="1"/>
          <p:nvPr/>
        </p:nvSpPr>
        <p:spPr>
          <a:xfrm>
            <a:off x="659396" y="245839"/>
            <a:ext cx="1944216" cy="461665"/>
          </a:xfrm>
          <a:prstGeom prst="rect">
            <a:avLst/>
          </a:prstGeom>
          <a:noFill/>
        </p:spPr>
        <p:txBody>
          <a:bodyPr wrap="square" rtlCol="0">
            <a:spAutoFit/>
          </a:bodyPr>
          <a:lstStyle/>
          <a:p>
            <a:r>
              <a:rPr lang="en-US" altLang="zh-CN" sz="2400" dirty="0">
                <a:solidFill>
                  <a:schemeClr val="accent3">
                    <a:shade val="75000"/>
                  </a:schemeClr>
                </a:solidFill>
                <a:latin typeface="+mj-lt"/>
                <a:ea typeface="+mj-ea"/>
                <a:cs typeface="+mj-cs"/>
              </a:rPr>
              <a:t>7.2.3+7.3</a:t>
            </a:r>
            <a:endParaRPr lang="zh-CN" altLang="en-US" sz="2400" dirty="0">
              <a:solidFill>
                <a:schemeClr val="accent3">
                  <a:shade val="75000"/>
                </a:schemeClr>
              </a:solidFill>
              <a:latin typeface="+mj-lt"/>
              <a:ea typeface="+mj-ea"/>
              <a:cs typeface="+mj-cs"/>
            </a:endParaRPr>
          </a:p>
        </p:txBody>
      </p:sp>
    </p:spTree>
    <p:extLst>
      <p:ext uri="{BB962C8B-B14F-4D97-AF65-F5344CB8AC3E}">
        <p14:creationId xmlns:p14="http://schemas.microsoft.com/office/powerpoint/2010/main" val="265416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C9F754DE-2CAD-44b6-B708-469DEB6407EB-4" descr="qt_temp"/>
          <p:cNvPicPr>
            <a:picLocks noChangeAspect="1"/>
          </p:cNvPicPr>
          <p:nvPr/>
        </p:nvPicPr>
        <p:blipFill>
          <a:blip r:embed="rId3"/>
          <a:stretch>
            <a:fillRect/>
          </a:stretch>
        </p:blipFill>
        <p:spPr>
          <a:xfrm>
            <a:off x="1826895" y="-19685"/>
            <a:ext cx="7919720" cy="6897370"/>
          </a:xfrm>
          <a:prstGeom prst="rect">
            <a:avLst/>
          </a:prstGeom>
        </p:spPr>
      </p:pic>
    </p:spTree>
    <p:custDataLst>
      <p:tags r:id="rId1"/>
    </p:custDataLst>
    <p:extLst>
      <p:ext uri="{BB962C8B-B14F-4D97-AF65-F5344CB8AC3E}">
        <p14:creationId xmlns:p14="http://schemas.microsoft.com/office/powerpoint/2010/main" val="1602713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83180" y="2046332"/>
            <a:ext cx="768085" cy="15841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TextBox 4"/>
          <p:cNvSpPr txBox="1"/>
          <p:nvPr/>
        </p:nvSpPr>
        <p:spPr>
          <a:xfrm rot="16200000">
            <a:off x="606647" y="2599457"/>
            <a:ext cx="1569660" cy="492443"/>
          </a:xfrm>
          <a:prstGeom prst="rect">
            <a:avLst/>
          </a:prstGeom>
          <a:noFill/>
        </p:spPr>
        <p:txBody>
          <a:bodyPr vert="eaVert" wrap="square" rtlCol="0">
            <a:spAutoFit/>
          </a:bodyPr>
          <a:lstStyle/>
          <a:p>
            <a:r>
              <a:rPr lang="zh-CN" altLang="en-US" dirty="0" smtClean="0"/>
              <a:t>遗传连锁图</a:t>
            </a:r>
            <a:endParaRPr lang="zh-CN" altLang="en-US" dirty="0"/>
          </a:p>
        </p:txBody>
      </p:sp>
      <p:sp>
        <p:nvSpPr>
          <p:cNvPr id="6" name="左大括号 5"/>
          <p:cNvSpPr/>
          <p:nvPr/>
        </p:nvSpPr>
        <p:spPr>
          <a:xfrm>
            <a:off x="1751265" y="1700316"/>
            <a:ext cx="576064" cy="21169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圆角矩形 6"/>
          <p:cNvSpPr/>
          <p:nvPr/>
        </p:nvSpPr>
        <p:spPr>
          <a:xfrm>
            <a:off x="3023659" y="1124744"/>
            <a:ext cx="2976331"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3300477" y="923867"/>
            <a:ext cx="7152795" cy="369332"/>
          </a:xfrm>
          <a:prstGeom prst="rect">
            <a:avLst/>
          </a:prstGeom>
          <a:noFill/>
        </p:spPr>
        <p:txBody>
          <a:bodyPr wrap="square" rtlCol="0">
            <a:spAutoFit/>
          </a:bodyPr>
          <a:lstStyle/>
          <a:p>
            <a:r>
              <a:rPr lang="zh-CN" altLang="en-US" dirty="0" smtClean="0"/>
              <a:t>与遗传标记</a:t>
            </a:r>
            <a:r>
              <a:rPr lang="en-US" altLang="zh-CN" dirty="0" smtClean="0"/>
              <a:t>——</a:t>
            </a:r>
            <a:r>
              <a:rPr lang="zh-CN" altLang="en-US" dirty="0" smtClean="0"/>
              <a:t>明确反映生物遗传多态性的特点</a:t>
            </a:r>
            <a:endParaRPr lang="zh-CN" altLang="en-US" dirty="0"/>
          </a:p>
        </p:txBody>
      </p:sp>
      <p:sp>
        <p:nvSpPr>
          <p:cNvPr id="10" name="TextBox 9"/>
          <p:cNvSpPr txBox="1"/>
          <p:nvPr/>
        </p:nvSpPr>
        <p:spPr>
          <a:xfrm>
            <a:off x="3300478" y="2178258"/>
            <a:ext cx="6076753" cy="369332"/>
          </a:xfrm>
          <a:prstGeom prst="rect">
            <a:avLst/>
          </a:prstGeom>
          <a:noFill/>
        </p:spPr>
        <p:txBody>
          <a:bodyPr wrap="square" rtlCol="0">
            <a:spAutoFit/>
          </a:bodyPr>
          <a:lstStyle/>
          <a:p>
            <a:r>
              <a:rPr lang="zh-CN" altLang="en-US" dirty="0" smtClean="0"/>
              <a:t>与物理图谱</a:t>
            </a:r>
            <a:r>
              <a:rPr lang="en-US" altLang="zh-CN" dirty="0" smtClean="0"/>
              <a:t>——</a:t>
            </a:r>
            <a:r>
              <a:rPr lang="zh-CN" altLang="en-US" dirty="0" smtClean="0"/>
              <a:t>反映标记与标记的实际距离</a:t>
            </a:r>
            <a:endParaRPr lang="zh-CN" altLang="en-US" dirty="0"/>
          </a:p>
        </p:txBody>
      </p:sp>
      <p:sp>
        <p:nvSpPr>
          <p:cNvPr id="11" name="左大括号 10"/>
          <p:cNvSpPr/>
          <p:nvPr/>
        </p:nvSpPr>
        <p:spPr>
          <a:xfrm>
            <a:off x="9840416" y="657304"/>
            <a:ext cx="192021" cy="9361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TextBox 11"/>
          <p:cNvSpPr txBox="1"/>
          <p:nvPr/>
        </p:nvSpPr>
        <p:spPr>
          <a:xfrm>
            <a:off x="10083195" y="554535"/>
            <a:ext cx="1728192" cy="369332"/>
          </a:xfrm>
          <a:prstGeom prst="rect">
            <a:avLst/>
          </a:prstGeom>
          <a:noFill/>
        </p:spPr>
        <p:txBody>
          <a:bodyPr wrap="square" rtlCol="0">
            <a:spAutoFit/>
          </a:bodyPr>
          <a:lstStyle/>
          <a:p>
            <a:r>
              <a:rPr lang="zh-CN" altLang="en-US" dirty="0" smtClean="0"/>
              <a:t>可遗传性</a:t>
            </a:r>
            <a:endParaRPr lang="zh-CN" altLang="en-US" dirty="0"/>
          </a:p>
        </p:txBody>
      </p:sp>
      <p:sp>
        <p:nvSpPr>
          <p:cNvPr id="13" name="TextBox 12"/>
          <p:cNvSpPr txBox="1"/>
          <p:nvPr/>
        </p:nvSpPr>
        <p:spPr>
          <a:xfrm>
            <a:off x="10083195" y="1330984"/>
            <a:ext cx="1584176" cy="369332"/>
          </a:xfrm>
          <a:prstGeom prst="rect">
            <a:avLst/>
          </a:prstGeom>
          <a:noFill/>
        </p:spPr>
        <p:txBody>
          <a:bodyPr wrap="square" rtlCol="0">
            <a:spAutoFit/>
          </a:bodyPr>
          <a:lstStyle/>
          <a:p>
            <a:r>
              <a:rPr lang="zh-CN" altLang="en-US" dirty="0" smtClean="0"/>
              <a:t>可识别性</a:t>
            </a:r>
            <a:endParaRPr lang="zh-CN" altLang="en-US" dirty="0"/>
          </a:p>
        </p:txBody>
      </p:sp>
      <p:sp>
        <p:nvSpPr>
          <p:cNvPr id="14" name="左大括号 13"/>
          <p:cNvSpPr/>
          <p:nvPr/>
        </p:nvSpPr>
        <p:spPr>
          <a:xfrm>
            <a:off x="3023659" y="1030776"/>
            <a:ext cx="336037" cy="133214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左大括号 15"/>
          <p:cNvSpPr/>
          <p:nvPr/>
        </p:nvSpPr>
        <p:spPr>
          <a:xfrm>
            <a:off x="3670156" y="3279117"/>
            <a:ext cx="432048" cy="107635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TextBox 16"/>
          <p:cNvSpPr txBox="1"/>
          <p:nvPr/>
        </p:nvSpPr>
        <p:spPr>
          <a:xfrm>
            <a:off x="2327329" y="3643339"/>
            <a:ext cx="1558851" cy="369332"/>
          </a:xfrm>
          <a:prstGeom prst="rect">
            <a:avLst/>
          </a:prstGeom>
          <a:noFill/>
        </p:spPr>
        <p:txBody>
          <a:bodyPr wrap="square" rtlCol="0">
            <a:spAutoFit/>
          </a:bodyPr>
          <a:lstStyle/>
          <a:p>
            <a:r>
              <a:rPr lang="zh-CN" altLang="en-US" dirty="0" smtClean="0"/>
              <a:t>发展阶段</a:t>
            </a:r>
            <a:endParaRPr lang="zh-CN" altLang="en-US" dirty="0"/>
          </a:p>
        </p:txBody>
      </p:sp>
      <p:sp>
        <p:nvSpPr>
          <p:cNvPr id="18" name="TextBox 17"/>
          <p:cNvSpPr txBox="1"/>
          <p:nvPr/>
        </p:nvSpPr>
        <p:spPr>
          <a:xfrm>
            <a:off x="4167847" y="3094451"/>
            <a:ext cx="2138312" cy="369332"/>
          </a:xfrm>
          <a:prstGeom prst="rect">
            <a:avLst/>
          </a:prstGeom>
          <a:noFill/>
        </p:spPr>
        <p:txBody>
          <a:bodyPr wrap="square" rtlCol="0">
            <a:spAutoFit/>
          </a:bodyPr>
          <a:lstStyle/>
          <a:p>
            <a:r>
              <a:rPr lang="zh-CN" altLang="en-US" dirty="0" smtClean="0"/>
              <a:t>经典遗传图谱</a:t>
            </a:r>
            <a:endParaRPr lang="zh-CN" altLang="en-US" dirty="0"/>
          </a:p>
        </p:txBody>
      </p:sp>
      <p:sp>
        <p:nvSpPr>
          <p:cNvPr id="19" name="TextBox 18"/>
          <p:cNvSpPr txBox="1"/>
          <p:nvPr/>
        </p:nvSpPr>
        <p:spPr>
          <a:xfrm>
            <a:off x="4167847" y="4170805"/>
            <a:ext cx="2450347" cy="369332"/>
          </a:xfrm>
          <a:prstGeom prst="rect">
            <a:avLst/>
          </a:prstGeom>
          <a:noFill/>
        </p:spPr>
        <p:txBody>
          <a:bodyPr wrap="square" rtlCol="0">
            <a:spAutoFit/>
          </a:bodyPr>
          <a:lstStyle/>
          <a:p>
            <a:r>
              <a:rPr lang="zh-CN" altLang="en-US" dirty="0" smtClean="0"/>
              <a:t>现代遗传图谱</a:t>
            </a:r>
            <a:endParaRPr lang="zh-CN" altLang="en-US" dirty="0"/>
          </a:p>
        </p:txBody>
      </p:sp>
      <p:sp>
        <p:nvSpPr>
          <p:cNvPr id="20" name="TextBox 19"/>
          <p:cNvSpPr txBox="1"/>
          <p:nvPr/>
        </p:nvSpPr>
        <p:spPr>
          <a:xfrm>
            <a:off x="2305404" y="1588150"/>
            <a:ext cx="1990147" cy="369332"/>
          </a:xfrm>
          <a:prstGeom prst="rect">
            <a:avLst/>
          </a:prstGeom>
          <a:noFill/>
        </p:spPr>
        <p:txBody>
          <a:bodyPr wrap="square" rtlCol="0">
            <a:spAutoFit/>
          </a:bodyPr>
          <a:lstStyle/>
          <a:p>
            <a:r>
              <a:rPr lang="zh-CN" altLang="en-US" dirty="0" smtClean="0"/>
              <a:t>联系</a:t>
            </a:r>
            <a:endParaRPr lang="zh-CN" altLang="en-US" dirty="0"/>
          </a:p>
        </p:txBody>
      </p:sp>
    </p:spTree>
    <p:extLst>
      <p:ext uri="{BB962C8B-B14F-4D97-AF65-F5344CB8AC3E}">
        <p14:creationId xmlns:p14="http://schemas.microsoft.com/office/powerpoint/2010/main" val="5653315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83180" y="2046332"/>
            <a:ext cx="768085" cy="15841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TextBox 4"/>
          <p:cNvSpPr txBox="1"/>
          <p:nvPr/>
        </p:nvSpPr>
        <p:spPr>
          <a:xfrm rot="16200000">
            <a:off x="606647" y="2599457"/>
            <a:ext cx="1569660" cy="492443"/>
          </a:xfrm>
          <a:prstGeom prst="rect">
            <a:avLst/>
          </a:prstGeom>
          <a:noFill/>
        </p:spPr>
        <p:txBody>
          <a:bodyPr vert="eaVert" wrap="square" rtlCol="0">
            <a:spAutoFit/>
          </a:bodyPr>
          <a:lstStyle/>
          <a:p>
            <a:r>
              <a:rPr lang="zh-CN" altLang="en-US" dirty="0" smtClean="0"/>
              <a:t>遗传连锁图</a:t>
            </a:r>
            <a:endParaRPr lang="zh-CN" altLang="en-US" dirty="0"/>
          </a:p>
        </p:txBody>
      </p:sp>
      <p:sp>
        <p:nvSpPr>
          <p:cNvPr id="6" name="左大括号 5"/>
          <p:cNvSpPr/>
          <p:nvPr/>
        </p:nvSpPr>
        <p:spPr>
          <a:xfrm>
            <a:off x="1751265" y="1700316"/>
            <a:ext cx="576064" cy="21169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圆角矩形 6"/>
          <p:cNvSpPr/>
          <p:nvPr/>
        </p:nvSpPr>
        <p:spPr>
          <a:xfrm>
            <a:off x="3023659" y="1124744"/>
            <a:ext cx="2976331"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3300477" y="923867"/>
            <a:ext cx="7152795" cy="369332"/>
          </a:xfrm>
          <a:prstGeom prst="rect">
            <a:avLst/>
          </a:prstGeom>
          <a:noFill/>
        </p:spPr>
        <p:txBody>
          <a:bodyPr wrap="square" rtlCol="0">
            <a:spAutoFit/>
          </a:bodyPr>
          <a:lstStyle/>
          <a:p>
            <a:r>
              <a:rPr lang="zh-CN" altLang="en-US" dirty="0" smtClean="0"/>
              <a:t>与遗传标记</a:t>
            </a:r>
            <a:r>
              <a:rPr lang="en-US" altLang="zh-CN" dirty="0" smtClean="0"/>
              <a:t>——</a:t>
            </a:r>
            <a:r>
              <a:rPr lang="zh-CN" altLang="en-US" dirty="0" smtClean="0"/>
              <a:t>明确反映生物遗传多态性的特点</a:t>
            </a:r>
            <a:endParaRPr lang="zh-CN" altLang="en-US" dirty="0"/>
          </a:p>
        </p:txBody>
      </p:sp>
      <p:sp>
        <p:nvSpPr>
          <p:cNvPr id="10" name="TextBox 9"/>
          <p:cNvSpPr txBox="1"/>
          <p:nvPr/>
        </p:nvSpPr>
        <p:spPr>
          <a:xfrm>
            <a:off x="3300478" y="2178258"/>
            <a:ext cx="6076753" cy="369332"/>
          </a:xfrm>
          <a:prstGeom prst="rect">
            <a:avLst/>
          </a:prstGeom>
          <a:noFill/>
        </p:spPr>
        <p:txBody>
          <a:bodyPr wrap="square" rtlCol="0">
            <a:spAutoFit/>
          </a:bodyPr>
          <a:lstStyle/>
          <a:p>
            <a:r>
              <a:rPr lang="zh-CN" altLang="en-US" dirty="0" smtClean="0"/>
              <a:t>与物理图谱</a:t>
            </a:r>
            <a:r>
              <a:rPr lang="en-US" altLang="zh-CN" dirty="0" smtClean="0"/>
              <a:t>——</a:t>
            </a:r>
            <a:r>
              <a:rPr lang="zh-CN" altLang="en-US" dirty="0" smtClean="0"/>
              <a:t>反映标记与标记的实际距离</a:t>
            </a:r>
            <a:endParaRPr lang="zh-CN" altLang="en-US" dirty="0"/>
          </a:p>
        </p:txBody>
      </p:sp>
      <p:sp>
        <p:nvSpPr>
          <p:cNvPr id="11" name="左大括号 10"/>
          <p:cNvSpPr/>
          <p:nvPr/>
        </p:nvSpPr>
        <p:spPr>
          <a:xfrm>
            <a:off x="9840416" y="657304"/>
            <a:ext cx="192021" cy="9361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TextBox 11"/>
          <p:cNvSpPr txBox="1"/>
          <p:nvPr/>
        </p:nvSpPr>
        <p:spPr>
          <a:xfrm>
            <a:off x="10083195" y="554535"/>
            <a:ext cx="1728192" cy="369332"/>
          </a:xfrm>
          <a:prstGeom prst="rect">
            <a:avLst/>
          </a:prstGeom>
          <a:noFill/>
        </p:spPr>
        <p:txBody>
          <a:bodyPr wrap="square" rtlCol="0">
            <a:spAutoFit/>
          </a:bodyPr>
          <a:lstStyle/>
          <a:p>
            <a:r>
              <a:rPr lang="zh-CN" altLang="en-US" dirty="0" smtClean="0"/>
              <a:t>可遗传性</a:t>
            </a:r>
            <a:endParaRPr lang="zh-CN" altLang="en-US" dirty="0"/>
          </a:p>
        </p:txBody>
      </p:sp>
      <p:sp>
        <p:nvSpPr>
          <p:cNvPr id="13" name="TextBox 12"/>
          <p:cNvSpPr txBox="1"/>
          <p:nvPr/>
        </p:nvSpPr>
        <p:spPr>
          <a:xfrm>
            <a:off x="10083195" y="1330984"/>
            <a:ext cx="1584176" cy="369332"/>
          </a:xfrm>
          <a:prstGeom prst="rect">
            <a:avLst/>
          </a:prstGeom>
          <a:noFill/>
        </p:spPr>
        <p:txBody>
          <a:bodyPr wrap="square" rtlCol="0">
            <a:spAutoFit/>
          </a:bodyPr>
          <a:lstStyle/>
          <a:p>
            <a:r>
              <a:rPr lang="zh-CN" altLang="en-US" dirty="0" smtClean="0"/>
              <a:t>可识别性</a:t>
            </a:r>
            <a:endParaRPr lang="zh-CN" altLang="en-US" dirty="0"/>
          </a:p>
        </p:txBody>
      </p:sp>
      <p:sp>
        <p:nvSpPr>
          <p:cNvPr id="14" name="左大括号 13"/>
          <p:cNvSpPr/>
          <p:nvPr/>
        </p:nvSpPr>
        <p:spPr>
          <a:xfrm>
            <a:off x="3023659" y="1030776"/>
            <a:ext cx="336037" cy="133214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左大括号 15"/>
          <p:cNvSpPr/>
          <p:nvPr/>
        </p:nvSpPr>
        <p:spPr>
          <a:xfrm>
            <a:off x="3670156" y="3279117"/>
            <a:ext cx="432048" cy="107635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TextBox 16"/>
          <p:cNvSpPr txBox="1"/>
          <p:nvPr/>
        </p:nvSpPr>
        <p:spPr>
          <a:xfrm>
            <a:off x="2327329" y="3643339"/>
            <a:ext cx="1558851" cy="369332"/>
          </a:xfrm>
          <a:prstGeom prst="rect">
            <a:avLst/>
          </a:prstGeom>
          <a:noFill/>
        </p:spPr>
        <p:txBody>
          <a:bodyPr wrap="square" rtlCol="0">
            <a:spAutoFit/>
          </a:bodyPr>
          <a:lstStyle/>
          <a:p>
            <a:r>
              <a:rPr lang="zh-CN" altLang="en-US" dirty="0" smtClean="0"/>
              <a:t>发展阶段</a:t>
            </a:r>
            <a:endParaRPr lang="zh-CN" altLang="en-US" dirty="0"/>
          </a:p>
        </p:txBody>
      </p:sp>
      <p:sp>
        <p:nvSpPr>
          <p:cNvPr id="18" name="TextBox 17"/>
          <p:cNvSpPr txBox="1"/>
          <p:nvPr/>
        </p:nvSpPr>
        <p:spPr>
          <a:xfrm>
            <a:off x="4167847" y="3094451"/>
            <a:ext cx="2138312" cy="369332"/>
          </a:xfrm>
          <a:prstGeom prst="rect">
            <a:avLst/>
          </a:prstGeom>
          <a:noFill/>
        </p:spPr>
        <p:txBody>
          <a:bodyPr wrap="square" rtlCol="0">
            <a:spAutoFit/>
          </a:bodyPr>
          <a:lstStyle/>
          <a:p>
            <a:r>
              <a:rPr lang="zh-CN" altLang="en-US" dirty="0" smtClean="0"/>
              <a:t>经典遗传图谱</a:t>
            </a:r>
            <a:endParaRPr lang="zh-CN" altLang="en-US" dirty="0"/>
          </a:p>
        </p:txBody>
      </p:sp>
      <p:sp>
        <p:nvSpPr>
          <p:cNvPr id="19" name="TextBox 18"/>
          <p:cNvSpPr txBox="1"/>
          <p:nvPr/>
        </p:nvSpPr>
        <p:spPr>
          <a:xfrm>
            <a:off x="4167847" y="4170805"/>
            <a:ext cx="2450347" cy="369332"/>
          </a:xfrm>
          <a:prstGeom prst="rect">
            <a:avLst/>
          </a:prstGeom>
          <a:noFill/>
        </p:spPr>
        <p:txBody>
          <a:bodyPr wrap="square" rtlCol="0">
            <a:spAutoFit/>
          </a:bodyPr>
          <a:lstStyle/>
          <a:p>
            <a:r>
              <a:rPr lang="zh-CN" altLang="en-US" dirty="0" smtClean="0"/>
              <a:t>现代遗传图谱</a:t>
            </a:r>
            <a:endParaRPr lang="zh-CN" altLang="en-US" dirty="0"/>
          </a:p>
        </p:txBody>
      </p:sp>
      <p:sp>
        <p:nvSpPr>
          <p:cNvPr id="20" name="TextBox 19"/>
          <p:cNvSpPr txBox="1"/>
          <p:nvPr/>
        </p:nvSpPr>
        <p:spPr>
          <a:xfrm>
            <a:off x="2305404" y="1588150"/>
            <a:ext cx="1990147" cy="369332"/>
          </a:xfrm>
          <a:prstGeom prst="rect">
            <a:avLst/>
          </a:prstGeom>
          <a:noFill/>
        </p:spPr>
        <p:txBody>
          <a:bodyPr wrap="square" rtlCol="0">
            <a:spAutoFit/>
          </a:bodyPr>
          <a:lstStyle/>
          <a:p>
            <a:r>
              <a:rPr lang="zh-CN" altLang="en-US" dirty="0" smtClean="0"/>
              <a:t>联系</a:t>
            </a:r>
            <a:endParaRPr lang="zh-CN" altLang="en-US" dirty="0"/>
          </a:p>
        </p:txBody>
      </p:sp>
    </p:spTree>
    <p:extLst>
      <p:ext uri="{BB962C8B-B14F-4D97-AF65-F5344CB8AC3E}">
        <p14:creationId xmlns:p14="http://schemas.microsoft.com/office/powerpoint/2010/main" val="565331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文本框 3"/>
          <p:cNvSpPr txBox="1">
            <a:spLocks noChangeArrowheads="1"/>
          </p:cNvSpPr>
          <p:nvPr/>
        </p:nvSpPr>
        <p:spPr bwMode="auto">
          <a:xfrm>
            <a:off x="1828800" y="566738"/>
            <a:ext cx="8456613"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i="1"/>
              <a:t>核酸杂交技术</a:t>
            </a:r>
          </a:p>
        </p:txBody>
      </p:sp>
      <p:sp>
        <p:nvSpPr>
          <p:cNvPr id="2050" name="文本框 4"/>
          <p:cNvSpPr txBox="1">
            <a:spLocks noChangeArrowheads="1"/>
          </p:cNvSpPr>
          <p:nvPr/>
        </p:nvSpPr>
        <p:spPr bwMode="auto">
          <a:xfrm>
            <a:off x="1584325" y="2967038"/>
            <a:ext cx="55245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2400" b="1"/>
              <a:t>核酸杂交技术</a:t>
            </a:r>
          </a:p>
        </p:txBody>
      </p:sp>
      <p:sp>
        <p:nvSpPr>
          <p:cNvPr id="7" name="左大括号 6"/>
          <p:cNvSpPr/>
          <p:nvPr/>
        </p:nvSpPr>
        <p:spPr>
          <a:xfrm>
            <a:off x="2671763" y="2311400"/>
            <a:ext cx="257175" cy="2881313"/>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algn="ctr" fontAlgn="auto"/>
            <a:endParaRPr lang="zh-CN" altLang="en-US" noProof="1"/>
          </a:p>
        </p:txBody>
      </p:sp>
      <p:sp>
        <p:nvSpPr>
          <p:cNvPr id="2052" name="文本框 7"/>
          <p:cNvSpPr txBox="1">
            <a:spLocks noChangeArrowheads="1"/>
          </p:cNvSpPr>
          <p:nvPr/>
        </p:nvSpPr>
        <p:spPr bwMode="auto">
          <a:xfrm>
            <a:off x="4619625" y="1889125"/>
            <a:ext cx="64658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itchFamily="2" charset="-122"/>
                <a:ea typeface="等线" pitchFamily="2" charset="-122"/>
              </a:defRPr>
            </a:lvl1pPr>
            <a:lvl2pPr>
              <a:defRPr>
                <a:solidFill>
                  <a:schemeClr val="tx1"/>
                </a:solidFill>
                <a:latin typeface="等线" pitchFamily="2" charset="-122"/>
                <a:ea typeface="等线" pitchFamily="2" charset="-122"/>
              </a:defRPr>
            </a:lvl2pPr>
            <a:lvl3pPr>
              <a:defRPr>
                <a:solidFill>
                  <a:schemeClr val="tx1"/>
                </a:solidFill>
                <a:latin typeface="等线" pitchFamily="2" charset="-122"/>
                <a:ea typeface="等线" pitchFamily="2" charset="-122"/>
              </a:defRPr>
            </a:lvl3pPr>
            <a:lvl4pPr>
              <a:defRPr>
                <a:solidFill>
                  <a:schemeClr val="tx1"/>
                </a:solidFill>
                <a:latin typeface="等线" pitchFamily="2" charset="-122"/>
                <a:ea typeface="等线" pitchFamily="2" charset="-122"/>
              </a:defRPr>
            </a:lvl4pPr>
            <a:lvl5pPr>
              <a:defRPr>
                <a:solidFill>
                  <a:schemeClr val="tx1"/>
                </a:solidFill>
                <a:latin typeface="等线" pitchFamily="2" charset="-122"/>
                <a:ea typeface="等线" pitchFamily="2" charset="-122"/>
              </a:defRPr>
            </a:lvl5pPr>
            <a:lvl6pPr fontAlgn="base">
              <a:spcBef>
                <a:spcPct val="0"/>
              </a:spcBef>
              <a:spcAft>
                <a:spcPct val="0"/>
              </a:spcAft>
              <a:defRPr>
                <a:solidFill>
                  <a:schemeClr val="tx1"/>
                </a:solidFill>
                <a:latin typeface="等线" pitchFamily="2" charset="-122"/>
                <a:ea typeface="等线" pitchFamily="2" charset="-122"/>
              </a:defRPr>
            </a:lvl6pPr>
            <a:lvl7pPr fontAlgn="base">
              <a:spcBef>
                <a:spcPct val="0"/>
              </a:spcBef>
              <a:spcAft>
                <a:spcPct val="0"/>
              </a:spcAft>
              <a:defRPr>
                <a:solidFill>
                  <a:schemeClr val="tx1"/>
                </a:solidFill>
                <a:latin typeface="等线" pitchFamily="2" charset="-122"/>
                <a:ea typeface="等线" pitchFamily="2" charset="-122"/>
              </a:defRPr>
            </a:lvl7pPr>
            <a:lvl8pPr fontAlgn="base">
              <a:spcBef>
                <a:spcPct val="0"/>
              </a:spcBef>
              <a:spcAft>
                <a:spcPct val="0"/>
              </a:spcAft>
              <a:defRPr>
                <a:solidFill>
                  <a:schemeClr val="tx1"/>
                </a:solidFill>
                <a:latin typeface="等线" pitchFamily="2" charset="-122"/>
                <a:ea typeface="等线" pitchFamily="2" charset="-122"/>
              </a:defRPr>
            </a:lvl8pPr>
            <a:lvl9pPr fontAlgn="base">
              <a:spcBef>
                <a:spcPct val="0"/>
              </a:spcBef>
              <a:spcAft>
                <a:spcPct val="0"/>
              </a:spcAft>
              <a:defRPr>
                <a:solidFill>
                  <a:schemeClr val="tx1"/>
                </a:solidFill>
                <a:latin typeface="等线" pitchFamily="2" charset="-122"/>
                <a:ea typeface="等线" pitchFamily="2" charset="-122"/>
              </a:defRPr>
            </a:lvl9pPr>
          </a:lstStyle>
          <a:p>
            <a:r>
              <a:rPr lang="zh-CN" altLang="en-US"/>
              <a:t>用</a:t>
            </a:r>
            <a:r>
              <a:rPr lang="zh-CN" altLang="en-US">
                <a:solidFill>
                  <a:srgbClr val="C00000"/>
                </a:solidFill>
              </a:rPr>
              <a:t>已克隆基因</a:t>
            </a:r>
            <a:r>
              <a:rPr lang="zh-CN" altLang="en-US"/>
              <a:t>的</a:t>
            </a:r>
            <a:r>
              <a:rPr lang="en-US" altLang="zh-CN"/>
              <a:t>cDNA</a:t>
            </a:r>
            <a:r>
              <a:rPr lang="zh-CN" altLang="en-US"/>
              <a:t>探针与（保留在</a:t>
            </a:r>
            <a:r>
              <a:rPr lang="zh-CN" altLang="en-US">
                <a:solidFill>
                  <a:srgbClr val="C00000"/>
                </a:solidFill>
              </a:rPr>
              <a:t>杂种细胞</a:t>
            </a:r>
            <a:r>
              <a:rPr lang="zh-CN" altLang="en-US"/>
              <a:t>内的）人染色体</a:t>
            </a:r>
            <a:r>
              <a:rPr lang="en-US" altLang="zh-CN"/>
              <a:t>DNA</a:t>
            </a:r>
            <a:r>
              <a:rPr lang="zh-CN" altLang="en-US"/>
              <a:t>进行分子杂交，来确定</a:t>
            </a:r>
            <a:r>
              <a:rPr lang="zh-CN" altLang="en-US">
                <a:solidFill>
                  <a:srgbClr val="C00000"/>
                </a:solidFill>
              </a:rPr>
              <a:t>克隆基因所在的染色体的位置</a:t>
            </a:r>
            <a:r>
              <a:rPr lang="zh-CN" altLang="en-US"/>
              <a:t>的方法。</a:t>
            </a:r>
          </a:p>
        </p:txBody>
      </p:sp>
      <p:sp>
        <p:nvSpPr>
          <p:cNvPr id="2053" name="文本框 8"/>
          <p:cNvSpPr txBox="1">
            <a:spLocks noChangeArrowheads="1"/>
          </p:cNvSpPr>
          <p:nvPr/>
        </p:nvSpPr>
        <p:spPr bwMode="auto">
          <a:xfrm>
            <a:off x="4619625" y="3643313"/>
            <a:ext cx="646588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itchFamily="2" charset="-122"/>
                <a:ea typeface="等线" pitchFamily="2" charset="-122"/>
              </a:defRPr>
            </a:lvl1pPr>
            <a:lvl2pPr>
              <a:defRPr>
                <a:solidFill>
                  <a:schemeClr val="tx1"/>
                </a:solidFill>
                <a:latin typeface="等线" pitchFamily="2" charset="-122"/>
                <a:ea typeface="等线" pitchFamily="2" charset="-122"/>
              </a:defRPr>
            </a:lvl2pPr>
            <a:lvl3pPr>
              <a:defRPr>
                <a:solidFill>
                  <a:schemeClr val="tx1"/>
                </a:solidFill>
                <a:latin typeface="等线" pitchFamily="2" charset="-122"/>
                <a:ea typeface="等线" pitchFamily="2" charset="-122"/>
              </a:defRPr>
            </a:lvl3pPr>
            <a:lvl4pPr>
              <a:defRPr>
                <a:solidFill>
                  <a:schemeClr val="tx1"/>
                </a:solidFill>
                <a:latin typeface="等线" pitchFamily="2" charset="-122"/>
                <a:ea typeface="等线" pitchFamily="2" charset="-122"/>
              </a:defRPr>
            </a:lvl4pPr>
            <a:lvl5pPr>
              <a:defRPr>
                <a:solidFill>
                  <a:schemeClr val="tx1"/>
                </a:solidFill>
                <a:latin typeface="等线" pitchFamily="2" charset="-122"/>
                <a:ea typeface="等线" pitchFamily="2" charset="-122"/>
              </a:defRPr>
            </a:lvl5pPr>
            <a:lvl6pPr fontAlgn="base">
              <a:spcBef>
                <a:spcPct val="0"/>
              </a:spcBef>
              <a:spcAft>
                <a:spcPct val="0"/>
              </a:spcAft>
              <a:defRPr>
                <a:solidFill>
                  <a:schemeClr val="tx1"/>
                </a:solidFill>
                <a:latin typeface="等线" pitchFamily="2" charset="-122"/>
                <a:ea typeface="等线" pitchFamily="2" charset="-122"/>
              </a:defRPr>
            </a:lvl6pPr>
            <a:lvl7pPr fontAlgn="base">
              <a:spcBef>
                <a:spcPct val="0"/>
              </a:spcBef>
              <a:spcAft>
                <a:spcPct val="0"/>
              </a:spcAft>
              <a:defRPr>
                <a:solidFill>
                  <a:schemeClr val="tx1"/>
                </a:solidFill>
                <a:latin typeface="等线" pitchFamily="2" charset="-122"/>
                <a:ea typeface="等线" pitchFamily="2" charset="-122"/>
              </a:defRPr>
            </a:lvl7pPr>
            <a:lvl8pPr fontAlgn="base">
              <a:spcBef>
                <a:spcPct val="0"/>
              </a:spcBef>
              <a:spcAft>
                <a:spcPct val="0"/>
              </a:spcAft>
              <a:defRPr>
                <a:solidFill>
                  <a:schemeClr val="tx1"/>
                </a:solidFill>
                <a:latin typeface="等线" pitchFamily="2" charset="-122"/>
                <a:ea typeface="等线" pitchFamily="2" charset="-122"/>
              </a:defRPr>
            </a:lvl8pPr>
            <a:lvl9pPr fontAlgn="base">
              <a:spcBef>
                <a:spcPct val="0"/>
              </a:spcBef>
              <a:spcAft>
                <a:spcPct val="0"/>
              </a:spcAft>
              <a:defRPr>
                <a:solidFill>
                  <a:schemeClr val="tx1"/>
                </a:solidFill>
                <a:latin typeface="等线" pitchFamily="2" charset="-122"/>
                <a:ea typeface="等线" pitchFamily="2" charset="-122"/>
              </a:defRPr>
            </a:lvl9pPr>
          </a:lstStyle>
          <a:p>
            <a:r>
              <a:rPr lang="zh-CN" altLang="en-US"/>
              <a:t>是一种</a:t>
            </a:r>
            <a:r>
              <a:rPr lang="zh-CN" altLang="en-US">
                <a:solidFill>
                  <a:srgbClr val="C00000"/>
                </a:solidFill>
              </a:rPr>
              <a:t>分子水平</a:t>
            </a:r>
            <a:r>
              <a:rPr lang="zh-CN" altLang="en-US"/>
              <a:t>和</a:t>
            </a:r>
            <a:r>
              <a:rPr lang="zh-CN" altLang="en-US">
                <a:solidFill>
                  <a:srgbClr val="C00000"/>
                </a:solidFill>
              </a:rPr>
              <a:t>染色体水平</a:t>
            </a:r>
            <a:r>
              <a:rPr lang="zh-CN" altLang="en-US"/>
              <a:t>相结合的</a:t>
            </a:r>
            <a:r>
              <a:rPr lang="zh-CN" altLang="en-US">
                <a:solidFill>
                  <a:srgbClr val="C00000"/>
                </a:solidFill>
              </a:rPr>
              <a:t>直接基因定位方法</a:t>
            </a:r>
            <a:r>
              <a:rPr lang="zh-CN" altLang="en-US"/>
              <a:t>，以标记了同位素、生物素或荧光染料的待定位基因的特定</a:t>
            </a:r>
            <a:r>
              <a:rPr lang="en-US" altLang="zh-CN"/>
              <a:t>DNA</a:t>
            </a:r>
            <a:r>
              <a:rPr lang="zh-CN" altLang="en-US"/>
              <a:t>序列或该基因转录产生的</a:t>
            </a:r>
            <a:r>
              <a:rPr lang="en-US" altLang="zh-CN"/>
              <a:t>RNA</a:t>
            </a:r>
            <a:r>
              <a:rPr lang="zh-CN" altLang="en-US"/>
              <a:t>分子为探针，直接同变性后的中期染色体进行原位杂交，该探针就会同染色体</a:t>
            </a:r>
            <a:r>
              <a:rPr lang="en-US" altLang="zh-CN"/>
              <a:t>DNA</a:t>
            </a:r>
            <a:r>
              <a:rPr lang="zh-CN" altLang="en-US"/>
              <a:t>中与其互补的序列结合成双链，通过放射自显影或显色技术，就可确定探针在染色体上的位置，达到基因定位的目的。</a:t>
            </a:r>
          </a:p>
          <a:p>
            <a:r>
              <a:rPr lang="zh-CN" altLang="en-US"/>
              <a:t>例如</a:t>
            </a:r>
            <a:r>
              <a:rPr lang="zh-CN" altLang="en-US">
                <a:solidFill>
                  <a:srgbClr val="00B050"/>
                </a:solidFill>
              </a:rPr>
              <a:t>荧光原位杂交技术（</a:t>
            </a:r>
            <a:r>
              <a:rPr lang="en-US" altLang="zh-CN">
                <a:solidFill>
                  <a:srgbClr val="00B050"/>
                </a:solidFill>
              </a:rPr>
              <a:t>FISH</a:t>
            </a:r>
            <a:r>
              <a:rPr lang="zh-CN" altLang="en-US">
                <a:solidFill>
                  <a:srgbClr val="00B050"/>
                </a:solidFill>
              </a:rPr>
              <a:t>）</a:t>
            </a:r>
            <a:r>
              <a:rPr lang="zh-CN" altLang="en-US"/>
              <a:t>可用于</a:t>
            </a:r>
            <a:r>
              <a:rPr lang="zh-CN" altLang="en-US">
                <a:solidFill>
                  <a:srgbClr val="C00000"/>
                </a:solidFill>
              </a:rPr>
              <a:t>已克隆基因或序列的染色体定位</a:t>
            </a:r>
            <a:r>
              <a:rPr lang="zh-CN" altLang="en-US"/>
              <a:t>，或是</a:t>
            </a:r>
            <a:r>
              <a:rPr lang="zh-CN" altLang="en-US">
                <a:solidFill>
                  <a:srgbClr val="C00000"/>
                </a:solidFill>
              </a:rPr>
              <a:t>未克隆基因或遗传标记的定位及染色体畸变的研究</a:t>
            </a:r>
            <a:r>
              <a:rPr lang="zh-CN" altLang="en-US"/>
              <a:t>等。</a:t>
            </a:r>
          </a:p>
        </p:txBody>
      </p:sp>
      <p:sp>
        <p:nvSpPr>
          <p:cNvPr id="2054" name="文本框 1"/>
          <p:cNvSpPr txBox="1">
            <a:spLocks noChangeArrowheads="1"/>
          </p:cNvSpPr>
          <p:nvPr/>
        </p:nvSpPr>
        <p:spPr bwMode="auto">
          <a:xfrm>
            <a:off x="3194050" y="2193925"/>
            <a:ext cx="1257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a:t>克隆基因定位法</a:t>
            </a:r>
          </a:p>
        </p:txBody>
      </p:sp>
      <p:sp>
        <p:nvSpPr>
          <p:cNvPr id="2055" name="文本框 2"/>
          <p:cNvSpPr txBox="1">
            <a:spLocks noChangeArrowheads="1"/>
          </p:cNvSpPr>
          <p:nvPr/>
        </p:nvSpPr>
        <p:spPr bwMode="auto">
          <a:xfrm>
            <a:off x="3224213" y="4630738"/>
            <a:ext cx="112236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a:t>原位</a:t>
            </a:r>
          </a:p>
          <a:p>
            <a:pPr algn="ctr"/>
            <a:r>
              <a:rPr lang="zh-CN" altLang="en-US" sz="2000" b="1"/>
              <a:t>杂交法</a:t>
            </a:r>
          </a:p>
        </p:txBody>
      </p:sp>
    </p:spTree>
    <p:extLst>
      <p:ext uri="{BB962C8B-B14F-4D97-AF65-F5344CB8AC3E}">
        <p14:creationId xmlns:p14="http://schemas.microsoft.com/office/powerpoint/2010/main" val="1270674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文本框 1"/>
          <p:cNvSpPr txBox="1">
            <a:spLocks noChangeArrowheads="1"/>
          </p:cNvSpPr>
          <p:nvPr/>
        </p:nvSpPr>
        <p:spPr bwMode="auto">
          <a:xfrm>
            <a:off x="3248025" y="622300"/>
            <a:ext cx="559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i="1"/>
              <a:t>人类基因定位的影响</a:t>
            </a:r>
            <a:endParaRPr lang="zh-CN" altLang="en-US" sz="3200"/>
          </a:p>
        </p:txBody>
      </p:sp>
      <p:sp>
        <p:nvSpPr>
          <p:cNvPr id="3074" name="文本框 2"/>
          <p:cNvSpPr txBox="1">
            <a:spLocks noChangeArrowheads="1"/>
          </p:cNvSpPr>
          <p:nvPr/>
        </p:nvSpPr>
        <p:spPr bwMode="auto">
          <a:xfrm>
            <a:off x="1547813" y="1403350"/>
            <a:ext cx="9288462"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itchFamily="2" charset="-122"/>
                <a:ea typeface="等线" pitchFamily="2" charset="-122"/>
              </a:defRPr>
            </a:lvl1pPr>
            <a:lvl2pPr>
              <a:defRPr>
                <a:solidFill>
                  <a:schemeClr val="tx1"/>
                </a:solidFill>
                <a:latin typeface="等线" pitchFamily="2" charset="-122"/>
                <a:ea typeface="等线" pitchFamily="2" charset="-122"/>
              </a:defRPr>
            </a:lvl2pPr>
            <a:lvl3pPr>
              <a:defRPr>
                <a:solidFill>
                  <a:schemeClr val="tx1"/>
                </a:solidFill>
                <a:latin typeface="等线" pitchFamily="2" charset="-122"/>
                <a:ea typeface="等线" pitchFamily="2" charset="-122"/>
              </a:defRPr>
            </a:lvl3pPr>
            <a:lvl4pPr>
              <a:defRPr>
                <a:solidFill>
                  <a:schemeClr val="tx1"/>
                </a:solidFill>
                <a:latin typeface="等线" pitchFamily="2" charset="-122"/>
                <a:ea typeface="等线" pitchFamily="2" charset="-122"/>
              </a:defRPr>
            </a:lvl4pPr>
            <a:lvl5pPr>
              <a:defRPr>
                <a:solidFill>
                  <a:schemeClr val="tx1"/>
                </a:solidFill>
                <a:latin typeface="等线" pitchFamily="2" charset="-122"/>
                <a:ea typeface="等线" pitchFamily="2" charset="-122"/>
              </a:defRPr>
            </a:lvl5pPr>
            <a:lvl6pPr fontAlgn="base">
              <a:spcBef>
                <a:spcPct val="0"/>
              </a:spcBef>
              <a:spcAft>
                <a:spcPct val="0"/>
              </a:spcAft>
              <a:defRPr>
                <a:solidFill>
                  <a:schemeClr val="tx1"/>
                </a:solidFill>
                <a:latin typeface="等线" pitchFamily="2" charset="-122"/>
                <a:ea typeface="等线" pitchFamily="2" charset="-122"/>
              </a:defRPr>
            </a:lvl6pPr>
            <a:lvl7pPr fontAlgn="base">
              <a:spcBef>
                <a:spcPct val="0"/>
              </a:spcBef>
              <a:spcAft>
                <a:spcPct val="0"/>
              </a:spcAft>
              <a:defRPr>
                <a:solidFill>
                  <a:schemeClr val="tx1"/>
                </a:solidFill>
                <a:latin typeface="等线" pitchFamily="2" charset="-122"/>
                <a:ea typeface="等线" pitchFamily="2" charset="-122"/>
              </a:defRPr>
            </a:lvl7pPr>
            <a:lvl8pPr fontAlgn="base">
              <a:spcBef>
                <a:spcPct val="0"/>
              </a:spcBef>
              <a:spcAft>
                <a:spcPct val="0"/>
              </a:spcAft>
              <a:defRPr>
                <a:solidFill>
                  <a:schemeClr val="tx1"/>
                </a:solidFill>
                <a:latin typeface="等线" pitchFamily="2" charset="-122"/>
                <a:ea typeface="等线" pitchFamily="2" charset="-122"/>
              </a:defRPr>
            </a:lvl8pPr>
            <a:lvl9pPr fontAlgn="base">
              <a:spcBef>
                <a:spcPct val="0"/>
              </a:spcBef>
              <a:spcAft>
                <a:spcPct val="0"/>
              </a:spcAft>
              <a:defRPr>
                <a:solidFill>
                  <a:schemeClr val="tx1"/>
                </a:solidFill>
                <a:latin typeface="等线" pitchFamily="2" charset="-122"/>
                <a:ea typeface="等线" pitchFamily="2" charset="-122"/>
              </a:defRPr>
            </a:lvl9pPr>
          </a:lstStyle>
          <a:p>
            <a:pPr>
              <a:lnSpc>
                <a:spcPct val="200000"/>
              </a:lnSpc>
            </a:pPr>
            <a:r>
              <a:rPr lang="zh-CN" altLang="en-US"/>
              <a:t>人类基因定位可提供对遗传病和其他疾病诊断的遗传信息，可以指导对这些疾病的致病基因的克隆和对病因的分析和认识。</a:t>
            </a:r>
          </a:p>
          <a:p>
            <a:pPr>
              <a:lnSpc>
                <a:spcPct val="200000"/>
              </a:lnSpc>
            </a:pPr>
            <a:r>
              <a:rPr lang="zh-CN" altLang="en-US"/>
              <a:t>定位克隆或图位克隆方法就是在先进行基因定位作图的基础上，根据基因定位图谱位置鉴定基因的。</a:t>
            </a:r>
          </a:p>
          <a:p>
            <a:pPr>
              <a:lnSpc>
                <a:spcPct val="200000"/>
              </a:lnSpc>
            </a:pPr>
            <a:r>
              <a:rPr lang="zh-CN" altLang="en-US"/>
              <a:t>运用连锁分析与定位克隆得到的第一个人类疾病基因是发病率相对较高的致死性常染色体隐性遗传病</a:t>
            </a:r>
            <a:r>
              <a:rPr lang="en-US" altLang="zh-CN"/>
              <a:t>——</a:t>
            </a:r>
            <a:r>
              <a:rPr lang="zh-CN" altLang="en-US"/>
              <a:t>囊性纤维化（</a:t>
            </a:r>
            <a:r>
              <a:rPr lang="en-US" altLang="zh-CN"/>
              <a:t>cystic fibrosis</a:t>
            </a:r>
            <a:r>
              <a:rPr lang="zh-CN" altLang="en-US"/>
              <a:t>，</a:t>
            </a:r>
            <a:r>
              <a:rPr lang="en-US" altLang="zh-CN"/>
              <a:t>CF)</a:t>
            </a:r>
            <a:r>
              <a:rPr lang="zh-CN" altLang="en-US"/>
              <a:t>的基因。</a:t>
            </a:r>
          </a:p>
          <a:p>
            <a:pPr>
              <a:lnSpc>
                <a:spcPct val="200000"/>
              </a:lnSpc>
            </a:pPr>
            <a:r>
              <a:rPr lang="zh-CN" altLang="en-US"/>
              <a:t>通过基因定位进行复杂疾病的遗传分析对于人类有效控制疾病和提高自身的健康水平将起到重要的作用；同样，对于其他生物体的基因定位也具有重要的科学和应用价值。</a:t>
            </a:r>
          </a:p>
        </p:txBody>
      </p:sp>
      <p:sp>
        <p:nvSpPr>
          <p:cNvPr id="4" name="心形 3"/>
          <p:cNvSpPr/>
          <p:nvPr/>
        </p:nvSpPr>
        <p:spPr>
          <a:xfrm>
            <a:off x="1670050" y="1679575"/>
            <a:ext cx="282575" cy="284163"/>
          </a:xfrm>
          <a:prstGeom prst="hear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心形 4"/>
          <p:cNvSpPr/>
          <p:nvPr/>
        </p:nvSpPr>
        <p:spPr>
          <a:xfrm>
            <a:off x="1670050" y="2762250"/>
            <a:ext cx="282575" cy="282575"/>
          </a:xfrm>
          <a:prstGeom prst="hear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心形 5"/>
          <p:cNvSpPr/>
          <p:nvPr/>
        </p:nvSpPr>
        <p:spPr>
          <a:xfrm>
            <a:off x="1670050" y="3892550"/>
            <a:ext cx="282575" cy="282575"/>
          </a:xfrm>
          <a:prstGeom prst="hear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 name="心形 6"/>
          <p:cNvSpPr/>
          <p:nvPr/>
        </p:nvSpPr>
        <p:spPr>
          <a:xfrm>
            <a:off x="1670050" y="4962525"/>
            <a:ext cx="282575" cy="284163"/>
          </a:xfrm>
          <a:prstGeom prst="hear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extLst>
      <p:ext uri="{BB962C8B-B14F-4D97-AF65-F5344CB8AC3E}">
        <p14:creationId xmlns:p14="http://schemas.microsoft.com/office/powerpoint/2010/main" val="3836750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标题 1"/>
          <p:cNvSpPr>
            <a:spLocks noGrp="1"/>
          </p:cNvSpPr>
          <p:nvPr>
            <p:ph type="ctrTitle"/>
          </p:nvPr>
        </p:nvSpPr>
        <p:spPr>
          <a:xfrm>
            <a:off x="1110343" y="1122363"/>
            <a:ext cx="9557657" cy="1218066"/>
          </a:xfrm>
        </p:spPr>
        <p:txBody>
          <a:bodyPr>
            <a:normAutofit/>
          </a:bodyPr>
          <a:lstStyle/>
          <a:p>
            <a:pPr algn="ctr"/>
            <a:endParaRPr lang="zh-CN" altLang="en-US" sz="3200" dirty="0">
              <a:ea typeface="华文行楷"/>
            </a:endParaRPr>
          </a:p>
        </p:txBody>
      </p:sp>
      <p:sp>
        <p:nvSpPr>
          <p:cNvPr id="1048603" name="箭头: 五边形 3"/>
          <p:cNvSpPr/>
          <p:nvPr/>
        </p:nvSpPr>
        <p:spPr>
          <a:xfrm>
            <a:off x="-1" y="0"/>
            <a:ext cx="1188000" cy="720000"/>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1</a:t>
            </a:r>
            <a:endParaRPr lang="zh-CN" altLang="en-US" dirty="0"/>
          </a:p>
        </p:txBody>
      </p:sp>
      <p:sp>
        <p:nvSpPr>
          <p:cNvPr id="1048604" name="TextBox 101"/>
          <p:cNvSpPr txBox="1"/>
          <p:nvPr/>
        </p:nvSpPr>
        <p:spPr>
          <a:xfrm>
            <a:off x="1382485" y="2013858"/>
            <a:ext cx="8991600" cy="2072641"/>
          </a:xfrm>
          <a:prstGeom prst="rect">
            <a:avLst/>
          </a:prstGeom>
          <a:noFill/>
        </p:spPr>
        <p:txBody>
          <a:bodyPr wrap="square" rtlCol="0">
            <a:spAutoFit/>
          </a:bodyPr>
          <a:lstStyle/>
          <a:p>
            <a:pPr algn="just">
              <a:spcAft>
                <a:spcPts val="0"/>
              </a:spcAft>
            </a:pPr>
            <a:r>
              <a:rPr lang="en-US" altLang="zh-CN" kern="100" dirty="0" smtClean="0">
                <a:latin typeface="华文行楷" panose="02010800040101010101" pitchFamily="2" charset="-122"/>
                <a:ea typeface="华文行楷" panose="02010800040101010101" pitchFamily="2" charset="-122"/>
                <a:cs typeface="Arial" panose="020B0604020202020204" pitchFamily="34" charset="0"/>
              </a:rPr>
              <a:t>                           </a:t>
            </a:r>
            <a:endParaRPr lang="en-US" altLang="zh-CN" kern="100" dirty="0" smtClean="0">
              <a:solidFill>
                <a:schemeClr val="accent1"/>
              </a:solidFill>
              <a:latin typeface="华文行楷" panose="02010800040101010101" pitchFamily="2" charset="-122"/>
              <a:ea typeface="华文行楷" panose="02010800040101010101" pitchFamily="2" charset="-122"/>
              <a:cs typeface="Arial" panose="020B0604020202020204" pitchFamily="34" charset="0"/>
            </a:endParaRPr>
          </a:p>
          <a:p>
            <a:pPr algn="ctr" defTabSz="457200">
              <a:spcBef>
                <a:spcPct val="0"/>
              </a:spcBef>
              <a:spcAft>
                <a:spcPts val="0"/>
              </a:spcAft>
            </a:pPr>
            <a:r>
              <a:rPr lang="zh-CN" altLang="en-US" sz="3200" b="1" dirty="0" smtClean="0">
                <a:solidFill>
                  <a:schemeClr val="accent1"/>
                </a:solidFill>
                <a:latin typeface="+mj-lt"/>
                <a:ea typeface="华文行楷"/>
                <a:cs typeface="+mj-cs"/>
              </a:rPr>
              <a:t> </a:t>
            </a:r>
            <a:endParaRPr lang="en-US" altLang="zh-CN" sz="3200" b="1" dirty="0" smtClean="0">
              <a:solidFill>
                <a:schemeClr val="accent1"/>
              </a:solidFill>
              <a:latin typeface="+mj-lt"/>
              <a:ea typeface="华文行楷"/>
              <a:cs typeface="+mj-cs"/>
            </a:endParaRPr>
          </a:p>
          <a:p>
            <a:pPr algn="ctr" defTabSz="457200">
              <a:spcBef>
                <a:spcPct val="0"/>
              </a:spcBef>
              <a:spcAft>
                <a:spcPts val="0"/>
              </a:spcAft>
            </a:pPr>
            <a:endParaRPr lang="en-US" altLang="zh-CN" sz="3200" b="1" dirty="0" smtClean="0">
              <a:solidFill>
                <a:schemeClr val="accent1"/>
              </a:solidFill>
              <a:latin typeface="+mj-lt"/>
              <a:ea typeface="华文行楷"/>
              <a:cs typeface="+mj-cs"/>
            </a:endParaRPr>
          </a:p>
          <a:p>
            <a:pPr algn="ctr" defTabSz="457200">
              <a:spcBef>
                <a:spcPct val="0"/>
              </a:spcBef>
              <a:spcAft>
                <a:spcPts val="0"/>
              </a:spcAft>
            </a:pPr>
            <a:r>
              <a:rPr lang="zh-CN" altLang="en-US" sz="3200" b="1" dirty="0" smtClean="0">
                <a:solidFill>
                  <a:schemeClr val="accent1"/>
                </a:solidFill>
                <a:latin typeface="+mj-lt"/>
                <a:ea typeface="华文行楷"/>
                <a:cs typeface="+mj-cs"/>
              </a:rPr>
              <a:t>   </a:t>
            </a:r>
            <a:r>
              <a:rPr lang="zh-CN" altLang="en-US" sz="3200" b="1" dirty="0" smtClean="0">
                <a:solidFill>
                  <a:schemeClr val="accent1"/>
                </a:solidFill>
                <a:latin typeface="+mj-lt"/>
                <a:ea typeface="华文行楷"/>
                <a:cs typeface="+mj-cs"/>
                <a:hlinkClick r:id="" action="ppaction://noaction"/>
              </a:rPr>
              <a:t>第八章顺序四分子与非顺序四分子分析</a:t>
            </a:r>
            <a:endParaRPr lang="en-US" altLang="zh-CN" sz="3200" b="1" dirty="0" smtClean="0">
              <a:solidFill>
                <a:schemeClr val="accent1"/>
              </a:solidFill>
              <a:latin typeface="+mj-lt"/>
              <a:ea typeface="华文行楷"/>
              <a:cs typeface="+mj-cs"/>
            </a:endParaRPr>
          </a:p>
          <a:p>
            <a:pPr algn="just">
              <a:spcAft>
                <a:spcPts val="0"/>
              </a:spcAft>
            </a:pPr>
            <a:endParaRPr lang="zh-CN" altLang="zh-CN" kern="100" dirty="0">
              <a:latin typeface="华文行楷" panose="02010800040101010101" pitchFamily="2" charset="-122"/>
              <a:ea typeface="华文行楷" panose="02010800040101010101" pitchFamily="2" charset="-122"/>
              <a:cs typeface="Arial" panose="020B0604020202020204" pitchFamily="34" charset="0"/>
            </a:endParaRPr>
          </a:p>
        </p:txBody>
      </p:sp>
    </p:spTree>
    <p:extLst>
      <p:ext uri="{BB962C8B-B14F-4D97-AF65-F5344CB8AC3E}">
        <p14:creationId xmlns:p14="http://schemas.microsoft.com/office/powerpoint/2010/main" val="1164940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标题 1048609"/>
          <p:cNvSpPr>
            <a:spLocks noGrp="1"/>
          </p:cNvSpPr>
          <p:nvPr>
            <p:ph type="title"/>
          </p:nvPr>
        </p:nvSpPr>
        <p:spPr/>
        <p:txBody>
          <a:bodyPr/>
          <a:lstStyle/>
          <a:p>
            <a:r>
              <a:rPr lang="zh-CN" altLang="zh-CN" sz="2400" kern="100" dirty="0" smtClean="0">
                <a:solidFill>
                  <a:srgbClr val="FF0000"/>
                </a:solidFill>
                <a:latin typeface="华文行楷" panose="02010800040101010101" pitchFamily="2" charset="-122"/>
                <a:ea typeface="华文行楷"/>
                <a:cs typeface="Arial" panose="020B0604020202020204" pitchFamily="34" charset="0"/>
              </a:rPr>
              <a:t>顺序四分子</a:t>
            </a:r>
            <a:r>
              <a:rPr lang="zh-CN" altLang="zh-CN" sz="2400" kern="100" dirty="0">
                <a:solidFill>
                  <a:srgbClr val="FF0000"/>
                </a:solidFill>
                <a:latin typeface="华文行楷" panose="02010800040101010101" pitchFamily="2" charset="-122"/>
                <a:ea typeface="华文行楷"/>
                <a:cs typeface="Arial" panose="020B0604020202020204" pitchFamily="34" charset="0"/>
              </a:rPr>
              <a:t>的定义</a:t>
            </a:r>
            <a:r>
              <a:rPr lang="zh-CN" altLang="zh-CN" sz="2400" kern="100" dirty="0">
                <a:latin typeface="华文行楷" panose="02010800040101010101" pitchFamily="2" charset="-122"/>
                <a:ea typeface="华文行楷"/>
                <a:cs typeface="Arial" panose="020B0604020202020204" pitchFamily="34" charset="0"/>
              </a:rPr>
              <a:t>：减数分裂的产物按顺序排列，其排列顺序显示了减数分裂过程的模式，这样的四分子称为顺序四分子。</a:t>
            </a:r>
            <a:endParaRPr lang="zh-CN"/>
          </a:p>
        </p:txBody>
      </p:sp>
      <p:sp>
        <p:nvSpPr>
          <p:cNvPr id="1048611" name="内容占位符 1048610"/>
          <p:cNvSpPr>
            <a:spLocks noGrp="1"/>
          </p:cNvSpPr>
          <p:nvPr>
            <p:ph idx="1"/>
          </p:nvPr>
        </p:nvSpPr>
        <p:spPr/>
        <p:txBody>
          <a:bodyPr/>
          <a:lstStyle/>
          <a:p>
            <a:r>
              <a:rPr lang="zh-CN"/>
              <a:t>如脉孢霉子囊中的8个子囊孢子（每个四分子再分裂一次而得）是以一定顺序排列在一个狭长的子囊中。子囊如此狭窄以致分裂的纺锤体不能重叠，只能纵立于长轴中。这样一来，分裂的子囊孢子——8个从上到下依次排列。可以推知，第一对子囊来自同一条染色单体，第二对子囊则是来自这条染色单体的姊妹染色单体；第三和第四对子囊分别来自前一条染色体的同源染色体的姊妹染色单体。借助顺序四分子可进行遗传学分析，为遗传学研究提供重要信息，如基因有无连锁与交换、基因间的重组率与距离、干涉是否发生和基因转换的发生等。</a:t>
            </a:r>
          </a:p>
        </p:txBody>
      </p:sp>
    </p:spTree>
    <p:extLst>
      <p:ext uri="{BB962C8B-B14F-4D97-AF65-F5344CB8AC3E}">
        <p14:creationId xmlns:p14="http://schemas.microsoft.com/office/powerpoint/2010/main" val="2985105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标题 1048611"/>
          <p:cNvSpPr>
            <a:spLocks noGrp="1"/>
          </p:cNvSpPr>
          <p:nvPr>
            <p:ph type="title"/>
          </p:nvPr>
        </p:nvSpPr>
        <p:spPr/>
        <p:txBody>
          <a:bodyPr/>
          <a:lstStyle/>
          <a:p>
            <a:endParaRPr lang="zh-CN"/>
          </a:p>
        </p:txBody>
      </p:sp>
      <p:sp>
        <p:nvSpPr>
          <p:cNvPr id="1048613" name="内容占位符 1048612"/>
          <p:cNvSpPr>
            <a:spLocks noGrp="1"/>
          </p:cNvSpPr>
          <p:nvPr>
            <p:ph idx="1"/>
          </p:nvPr>
        </p:nvSpPr>
        <p:spPr/>
        <p:txBody>
          <a:bodyPr/>
          <a:lstStyle/>
          <a:p>
            <a:r>
              <a:rPr lang="zh-CN" sz="2800"/>
              <a:t>四分子分析（tetrad analysis）：真菌在子囊内进行两次减数分裂形成4个子囊孢子叫四分子，对真菌的四分子进行遗传分析，判断基因座之间连锁关系的方法叫做四分子分析。根据子囊孢子的排列特点，真菌的遗传分析分为顺序四分子分析和非顺序四分子分析。</a:t>
            </a:r>
          </a:p>
        </p:txBody>
      </p:sp>
    </p:spTree>
    <p:extLst>
      <p:ext uri="{BB962C8B-B14F-4D97-AF65-F5344CB8AC3E}">
        <p14:creationId xmlns:p14="http://schemas.microsoft.com/office/powerpoint/2010/main" val="844588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1991544" y="44624"/>
            <a:ext cx="8229600" cy="1143000"/>
          </a:xfrm>
        </p:spPr>
        <p:txBody>
          <a:bodyPr>
            <a:normAutofit/>
          </a:bodyPr>
          <a:lstStyle/>
          <a:p>
            <a:pPr algn="l"/>
            <a:r>
              <a:rPr lang="zh-CN" altLang="en-US" sz="3600" b="1" dirty="0">
                <a:latin typeface="方正黑体简体" panose="02010601030101010101" pitchFamily="2" charset="-122"/>
                <a:ea typeface="方正黑体简体" panose="02010601030101010101" pitchFamily="2" charset="-122"/>
              </a:rPr>
              <a:t>概率的计算</a:t>
            </a:r>
          </a:p>
        </p:txBody>
      </p:sp>
      <p:sp>
        <p:nvSpPr>
          <p:cNvPr id="6" name="内容占位符 5"/>
          <p:cNvSpPr>
            <a:spLocks noGrp="1"/>
          </p:cNvSpPr>
          <p:nvPr>
            <p:ph idx="1"/>
          </p:nvPr>
        </p:nvSpPr>
        <p:spPr>
          <a:xfrm>
            <a:off x="1703512" y="980728"/>
            <a:ext cx="8640960" cy="5760640"/>
          </a:xfrm>
        </p:spPr>
        <p:txBody>
          <a:bodyPr>
            <a:normAutofit fontScale="92500" lnSpcReduction="10000"/>
          </a:bodyPr>
          <a:lstStyle/>
          <a:p>
            <a:pPr>
              <a:lnSpc>
                <a:spcPct val="150000"/>
              </a:lnSpc>
            </a:pPr>
            <a:r>
              <a:rPr lang="zh-CN" altLang="en-US" sz="2800" b="1" dirty="0">
                <a:latin typeface="+mn-ea"/>
              </a:rPr>
              <a:t>概率</a:t>
            </a:r>
            <a:r>
              <a:rPr lang="zh-CN" altLang="en-US" sz="2400" dirty="0">
                <a:latin typeface="+mn-ea"/>
              </a:rPr>
              <a:t>是</a:t>
            </a:r>
            <a:r>
              <a:rPr lang="zh-CN" altLang="en-US" sz="2400" dirty="0"/>
              <a:t>指在反复试验中各种结果发生的经常程度的多少，是长期观察某一事件的结果。</a:t>
            </a:r>
            <a:endParaRPr lang="en-US" altLang="zh-CN" sz="2400" dirty="0"/>
          </a:p>
          <a:p>
            <a:pPr>
              <a:lnSpc>
                <a:spcPct val="150000"/>
              </a:lnSpc>
            </a:pPr>
            <a:r>
              <a:rPr lang="zh-CN" altLang="en-US" sz="2400" dirty="0"/>
              <a:t>某事件发生的概率（</a:t>
            </a:r>
            <a:r>
              <a:rPr lang="en-US" altLang="zh-CN" sz="2400" dirty="0"/>
              <a:t>P</a:t>
            </a:r>
            <a:r>
              <a:rPr lang="zh-CN" altLang="en-US" sz="2400" dirty="0"/>
              <a:t>）就是该事件在群体中出现的次数（</a:t>
            </a:r>
            <a:r>
              <a:rPr lang="en-US" altLang="zh-CN" sz="2400" dirty="0"/>
              <a:t>a</a:t>
            </a:r>
            <a:r>
              <a:rPr lang="zh-CN" altLang="en-US" sz="2400" dirty="0"/>
              <a:t>）与群体中的个数或测试次数（</a:t>
            </a:r>
            <a:r>
              <a:rPr lang="en-US" altLang="zh-CN" sz="2400" dirty="0"/>
              <a:t>n</a:t>
            </a:r>
            <a:r>
              <a:rPr lang="zh-CN" altLang="en-US" sz="2400" dirty="0"/>
              <a:t>）之比，即</a:t>
            </a:r>
            <a:r>
              <a:rPr lang="en-US" altLang="zh-CN" sz="2400" dirty="0"/>
              <a:t>P=a/n</a:t>
            </a:r>
            <a:r>
              <a:rPr lang="zh-CN" altLang="en-US" sz="2400" dirty="0"/>
              <a:t>，</a:t>
            </a:r>
            <a:r>
              <a:rPr lang="en-US" altLang="zh-CN" sz="2400" dirty="0"/>
              <a:t>0</a:t>
            </a:r>
            <a:r>
              <a:rPr lang="zh-CN" altLang="en-US" sz="2400" dirty="0"/>
              <a:t>≤</a:t>
            </a:r>
            <a:r>
              <a:rPr lang="en-US" altLang="zh-CN" sz="2400" dirty="0"/>
              <a:t>P</a:t>
            </a:r>
            <a:r>
              <a:rPr lang="zh-CN" altLang="en-US" sz="2400" dirty="0"/>
              <a:t>≤</a:t>
            </a:r>
            <a:r>
              <a:rPr lang="en-US" altLang="zh-CN" sz="2400" dirty="0"/>
              <a:t>1</a:t>
            </a:r>
            <a:r>
              <a:rPr lang="zh-CN" altLang="en-US" sz="2400" dirty="0"/>
              <a:t>。</a:t>
            </a:r>
            <a:endParaRPr lang="en-US" altLang="zh-CN" sz="2400" dirty="0"/>
          </a:p>
          <a:p>
            <a:pPr>
              <a:lnSpc>
                <a:spcPct val="150000"/>
              </a:lnSpc>
            </a:pPr>
            <a:r>
              <a:rPr lang="en-US" altLang="zh-CN" sz="2400" dirty="0"/>
              <a:t>P</a:t>
            </a:r>
            <a:r>
              <a:rPr lang="zh-CN" altLang="en-US" sz="2400" dirty="0"/>
              <a:t>值越大，表明该事件发生的可能性越大。</a:t>
            </a:r>
            <a:endParaRPr lang="en-US" altLang="zh-CN" sz="2400" dirty="0"/>
          </a:p>
          <a:p>
            <a:pPr marL="0" indent="0">
              <a:lnSpc>
                <a:spcPct val="150000"/>
              </a:lnSpc>
              <a:buNone/>
            </a:pPr>
            <a:r>
              <a:rPr lang="en-US" altLang="zh-CN" sz="2400" dirty="0"/>
              <a:t>     1.</a:t>
            </a:r>
            <a:r>
              <a:rPr lang="zh-CN" altLang="en-US" sz="2800" b="1" dirty="0">
                <a:solidFill>
                  <a:srgbClr val="FF0000"/>
                </a:solidFill>
                <a:latin typeface="+mj-ea"/>
                <a:ea typeface="+mj-ea"/>
              </a:rPr>
              <a:t>加法法则</a:t>
            </a:r>
            <a:endParaRPr lang="en-US" altLang="zh-CN" sz="2400" dirty="0"/>
          </a:p>
          <a:p>
            <a:pPr>
              <a:lnSpc>
                <a:spcPct val="150000"/>
              </a:lnSpc>
            </a:pPr>
            <a:r>
              <a:rPr lang="zh-CN" altLang="en-US" sz="2400" dirty="0"/>
              <a:t>两个或两个以上</a:t>
            </a:r>
            <a:r>
              <a:rPr lang="zh-CN" altLang="en-US" sz="2400" b="1" dirty="0">
                <a:solidFill>
                  <a:srgbClr val="0070C0"/>
                </a:solidFill>
              </a:rPr>
              <a:t>互斥事件</a:t>
            </a:r>
            <a:r>
              <a:rPr lang="zh-CN" altLang="en-US" sz="2400" dirty="0"/>
              <a:t>的和事件发生的概率是各个事件各自发生概率之和。</a:t>
            </a:r>
          </a:p>
          <a:p>
            <a:pPr marL="0" indent="0">
              <a:lnSpc>
                <a:spcPct val="150000"/>
              </a:lnSpc>
              <a:buNone/>
            </a:pPr>
            <a:r>
              <a:rPr lang="zh-CN" altLang="en-US" sz="2400" dirty="0"/>
              <a:t>     例：掷骰子得到</a:t>
            </a:r>
            <a:r>
              <a:rPr lang="en-US" altLang="zh-CN" sz="2400" dirty="0"/>
              <a:t>2</a:t>
            </a:r>
            <a:r>
              <a:rPr lang="zh-CN" altLang="en-US" sz="2400" dirty="0"/>
              <a:t>或</a:t>
            </a:r>
            <a:r>
              <a:rPr lang="en-US" altLang="zh-CN" sz="2400" dirty="0"/>
              <a:t>6</a:t>
            </a:r>
            <a:r>
              <a:rPr lang="zh-CN" altLang="en-US" sz="2400" dirty="0"/>
              <a:t>向上的概率为</a:t>
            </a:r>
          </a:p>
          <a:p>
            <a:pPr marL="0" indent="0">
              <a:lnSpc>
                <a:spcPct val="150000"/>
              </a:lnSpc>
              <a:buNone/>
            </a:pPr>
            <a:r>
              <a:rPr lang="zh-CN" altLang="en-US" sz="2400" dirty="0"/>
              <a:t>            </a:t>
            </a:r>
            <a:r>
              <a:rPr lang="zh-CN" altLang="en-US" sz="2800" dirty="0"/>
              <a:t> </a:t>
            </a:r>
            <a:r>
              <a:rPr lang="en-US" altLang="zh-CN" sz="2800" dirty="0"/>
              <a:t>P</a:t>
            </a:r>
            <a:r>
              <a:rPr lang="zh-CN" altLang="en-US" sz="1800" dirty="0"/>
              <a:t>（</a:t>
            </a:r>
            <a:r>
              <a:rPr lang="en-US" altLang="zh-CN" sz="1800" dirty="0"/>
              <a:t>2</a:t>
            </a:r>
            <a:r>
              <a:rPr lang="zh-CN" altLang="en-US" sz="1800" dirty="0"/>
              <a:t>或</a:t>
            </a:r>
            <a:r>
              <a:rPr lang="en-US" altLang="zh-CN" sz="1800" dirty="0"/>
              <a:t>6</a:t>
            </a:r>
            <a:r>
              <a:rPr lang="zh-CN" altLang="en-US" sz="1800" dirty="0"/>
              <a:t>）</a:t>
            </a:r>
            <a:r>
              <a:rPr lang="en-US" altLang="zh-CN" sz="2400" dirty="0"/>
              <a:t>=1/6+1/6=1/3</a:t>
            </a:r>
          </a:p>
          <a:p>
            <a:pPr>
              <a:lnSpc>
                <a:spcPct val="150000"/>
              </a:lnSpc>
            </a:pPr>
            <a:endParaRPr lang="en-US" altLang="zh-CN" sz="2400" dirty="0"/>
          </a:p>
          <a:p>
            <a:endParaRPr lang="zh-CN" altLang="en-US" sz="2400" dirty="0"/>
          </a:p>
        </p:txBody>
      </p:sp>
    </p:spTree>
    <p:extLst>
      <p:ext uri="{BB962C8B-B14F-4D97-AF65-F5344CB8AC3E}">
        <p14:creationId xmlns:p14="http://schemas.microsoft.com/office/powerpoint/2010/main" val="34403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wipe(down)">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标题 1048700"/>
          <p:cNvSpPr>
            <a:spLocks noGrp="1"/>
          </p:cNvSpPr>
          <p:nvPr>
            <p:ph type="title"/>
          </p:nvPr>
        </p:nvSpPr>
        <p:spPr/>
        <p:txBody>
          <a:bodyPr/>
          <a:lstStyle/>
          <a:p>
            <a:endParaRPr lang="zh-CN"/>
          </a:p>
        </p:txBody>
      </p:sp>
      <p:sp>
        <p:nvSpPr>
          <p:cNvPr id="1048702" name="内容占位符 1048701"/>
          <p:cNvSpPr>
            <a:spLocks noGrp="1"/>
          </p:cNvSpPr>
          <p:nvPr>
            <p:ph idx="1"/>
          </p:nvPr>
        </p:nvSpPr>
        <p:spPr/>
        <p:txBody>
          <a:bodyPr/>
          <a:lstStyle/>
          <a:p>
            <a:r>
              <a:rPr lang="zh-CN" sz="2500"/>
              <a:t>非顺序四分子的定义</a:t>
            </a:r>
            <a:r>
              <a:rPr lang="en-US" altLang="zh-CN" sz="2500"/>
              <a:t>:</a:t>
            </a:r>
            <a:r>
              <a:rPr lang="zh-CN" sz="2500"/>
              <a:t>指某些真菌（如酿酒酵母，构巢曲霉和单细胞藻类）在减数分裂中，产生的子囊中的子囊孢子的排列是杂乱无序的。这样的减数分裂产物称为非顺序四分子。</a:t>
            </a:r>
          </a:p>
        </p:txBody>
      </p:sp>
    </p:spTree>
    <p:extLst>
      <p:ext uri="{BB962C8B-B14F-4D97-AF65-F5344CB8AC3E}">
        <p14:creationId xmlns:p14="http://schemas.microsoft.com/office/powerpoint/2010/main" val="885432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内容占位符 2"/>
          <p:cNvSpPr>
            <a:spLocks noGrp="1"/>
          </p:cNvSpPr>
          <p:nvPr>
            <p:ph idx="1"/>
          </p:nvPr>
        </p:nvSpPr>
        <p:spPr/>
        <p:txBody>
          <a:bodyPr>
            <a:normAutofit/>
          </a:bodyPr>
          <a:lstStyle/>
          <a:p>
            <a:pPr lvl="1" algn="ctr">
              <a:buNone/>
            </a:pPr>
            <a:r>
              <a:rPr lang="zh-CN" altLang="en-US" sz="3800" b="1" dirty="0" smtClean="0">
                <a:ea typeface="华文行楷"/>
              </a:rPr>
              <a:t>制作人</a:t>
            </a:r>
            <a:r>
              <a:rPr lang="en-US" altLang="zh-CN" sz="3800" b="1" dirty="0" smtClean="0">
                <a:ea typeface="华文行楷"/>
              </a:rPr>
              <a:t>:</a:t>
            </a:r>
            <a:r>
              <a:rPr lang="zh-CN" altLang="en-US" sz="3800" b="1" dirty="0" smtClean="0">
                <a:ea typeface="华文行楷"/>
              </a:rPr>
              <a:t>生科三班李曙光</a:t>
            </a:r>
            <a:r>
              <a:rPr lang="en-US" altLang="zh-CN" sz="3800" b="1" dirty="0" smtClean="0">
                <a:ea typeface="华文行楷"/>
              </a:rPr>
              <a:t>201730151073</a:t>
            </a:r>
            <a:endParaRPr lang="zh-CN" altLang="en-US" sz="3800" b="1" dirty="0">
              <a:ea typeface="华文行楷"/>
            </a:endParaRPr>
          </a:p>
        </p:txBody>
      </p:sp>
    </p:spTree>
    <p:extLst>
      <p:ext uri="{BB962C8B-B14F-4D97-AF65-F5344CB8AC3E}">
        <p14:creationId xmlns:p14="http://schemas.microsoft.com/office/powerpoint/2010/main" val="3362841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88" y="0"/>
            <a:ext cx="10823510" cy="6772723"/>
          </a:xfrm>
          <a:prstGeom prst="rect">
            <a:avLst/>
          </a:prstGeom>
        </p:spPr>
      </p:pic>
    </p:spTree>
    <p:extLst>
      <p:ext uri="{BB962C8B-B14F-4D97-AF65-F5344CB8AC3E}">
        <p14:creationId xmlns:p14="http://schemas.microsoft.com/office/powerpoint/2010/main" val="82632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69073" y="1236063"/>
            <a:ext cx="1248139" cy="34563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细菌的基因定位</a:t>
            </a:r>
            <a:endParaRPr lang="zh-CN" altLang="en-US" sz="2800" dirty="0">
              <a:solidFill>
                <a:schemeClr val="tx1"/>
              </a:solidFill>
            </a:endParaRPr>
          </a:p>
        </p:txBody>
      </p:sp>
      <p:sp>
        <p:nvSpPr>
          <p:cNvPr id="6" name="右箭头 5"/>
          <p:cNvSpPr/>
          <p:nvPr/>
        </p:nvSpPr>
        <p:spPr>
          <a:xfrm rot="2756319">
            <a:off x="1636255" y="4014795"/>
            <a:ext cx="720080" cy="576064"/>
          </a:xfrm>
          <a:prstGeom prst="rightArrow">
            <a:avLst>
              <a:gd name="adj1" fmla="val 2388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94757" y="1308071"/>
            <a:ext cx="1142003"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转化</a:t>
            </a:r>
            <a:endParaRPr lang="zh-CN" altLang="en-US" dirty="0">
              <a:solidFill>
                <a:schemeClr val="tx1"/>
              </a:solidFill>
            </a:endParaRPr>
          </a:p>
        </p:txBody>
      </p:sp>
      <p:sp>
        <p:nvSpPr>
          <p:cNvPr id="12" name="矩形 11"/>
          <p:cNvSpPr/>
          <p:nvPr/>
        </p:nvSpPr>
        <p:spPr>
          <a:xfrm>
            <a:off x="4335683" y="116632"/>
            <a:ext cx="273630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供体</a:t>
            </a:r>
            <a:r>
              <a:rPr lang="en-US" altLang="zh-CN" sz="1600" dirty="0">
                <a:solidFill>
                  <a:schemeClr val="tx1"/>
                </a:solidFill>
              </a:rPr>
              <a:t>DNA </a:t>
            </a:r>
            <a:r>
              <a:rPr lang="zh-CN" altLang="en-US" sz="1600" dirty="0">
                <a:solidFill>
                  <a:schemeClr val="tx1"/>
                </a:solidFill>
              </a:rPr>
              <a:t>的一个单链进入受体细胞</a:t>
            </a:r>
          </a:p>
        </p:txBody>
      </p:sp>
      <p:sp>
        <p:nvSpPr>
          <p:cNvPr id="17" name="矩形 16"/>
          <p:cNvSpPr/>
          <p:nvPr/>
        </p:nvSpPr>
        <p:spPr>
          <a:xfrm>
            <a:off x="6482365" y="917003"/>
            <a:ext cx="273630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受体细胞形成三链体</a:t>
            </a:r>
          </a:p>
        </p:txBody>
      </p:sp>
      <p:sp>
        <p:nvSpPr>
          <p:cNvPr id="18" name="矩形 17"/>
          <p:cNvSpPr/>
          <p:nvPr/>
        </p:nvSpPr>
        <p:spPr>
          <a:xfrm>
            <a:off x="4447387" y="1709741"/>
            <a:ext cx="2287387"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双交换发生重组</a:t>
            </a:r>
          </a:p>
        </p:txBody>
      </p:sp>
      <p:sp>
        <p:nvSpPr>
          <p:cNvPr id="19" name="矩形 18"/>
          <p:cNvSpPr/>
          <p:nvPr/>
        </p:nvSpPr>
        <p:spPr>
          <a:xfrm>
            <a:off x="6482365" y="2518363"/>
            <a:ext cx="273630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供体</a:t>
            </a:r>
            <a:r>
              <a:rPr lang="en-US" altLang="zh-CN" sz="1600" dirty="0">
                <a:solidFill>
                  <a:schemeClr val="tx1"/>
                </a:solidFill>
              </a:rPr>
              <a:t>DNA </a:t>
            </a:r>
            <a:r>
              <a:rPr lang="zh-CN" altLang="en-US" sz="1600" dirty="0">
                <a:solidFill>
                  <a:schemeClr val="tx1"/>
                </a:solidFill>
              </a:rPr>
              <a:t>整合到受体菌染色体上</a:t>
            </a:r>
          </a:p>
        </p:txBody>
      </p:sp>
      <p:sp>
        <p:nvSpPr>
          <p:cNvPr id="20" name="右大括号 19"/>
          <p:cNvSpPr/>
          <p:nvPr/>
        </p:nvSpPr>
        <p:spPr>
          <a:xfrm>
            <a:off x="9334639" y="305153"/>
            <a:ext cx="864096" cy="28233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10198735" y="908720"/>
            <a:ext cx="1779640" cy="2085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DNA</a:t>
            </a:r>
            <a:r>
              <a:rPr lang="zh-CN" altLang="en-US" sz="1600" dirty="0">
                <a:solidFill>
                  <a:schemeClr val="tx1"/>
                </a:solidFill>
              </a:rPr>
              <a:t>浓度降低时转化的频率</a:t>
            </a:r>
            <a:r>
              <a:rPr lang="zh-CN" altLang="en-US" sz="1600" dirty="0" smtClean="0">
                <a:solidFill>
                  <a:schemeClr val="tx1"/>
                </a:solidFill>
              </a:rPr>
              <a:t>改变确定基因是否连锁</a:t>
            </a:r>
            <a:endParaRPr lang="zh-CN" altLang="en-US" sz="1600" dirty="0">
              <a:solidFill>
                <a:schemeClr val="tx1"/>
              </a:solidFill>
            </a:endParaRPr>
          </a:p>
        </p:txBody>
      </p:sp>
      <p:sp>
        <p:nvSpPr>
          <p:cNvPr id="22" name="椭圆 21"/>
          <p:cNvSpPr/>
          <p:nvPr/>
        </p:nvSpPr>
        <p:spPr>
          <a:xfrm>
            <a:off x="4327599" y="3501008"/>
            <a:ext cx="3247931"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U</a:t>
            </a:r>
            <a:r>
              <a:rPr lang="zh-CN" altLang="en-US" sz="1600" dirty="0">
                <a:solidFill>
                  <a:schemeClr val="tx1"/>
                </a:solidFill>
              </a:rPr>
              <a:t>型管实验证实遗传物质转移需要相互接触</a:t>
            </a:r>
            <a:endParaRPr lang="en-US" altLang="zh-CN" sz="1600" dirty="0">
              <a:solidFill>
                <a:schemeClr val="tx1"/>
              </a:solidFill>
            </a:endParaRPr>
          </a:p>
          <a:p>
            <a:pPr algn="ctr"/>
            <a:endParaRPr lang="zh-CN" altLang="en-US" dirty="0"/>
          </a:p>
        </p:txBody>
      </p:sp>
      <p:sp>
        <p:nvSpPr>
          <p:cNvPr id="23" name="椭圆 22"/>
          <p:cNvSpPr/>
          <p:nvPr/>
        </p:nvSpPr>
        <p:spPr>
          <a:xfrm>
            <a:off x="8083556" y="3429000"/>
            <a:ext cx="2880320"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Hayes</a:t>
            </a:r>
            <a:r>
              <a:rPr lang="zh-CN" altLang="en-US" sz="1600" dirty="0">
                <a:solidFill>
                  <a:schemeClr val="tx1"/>
                </a:solidFill>
              </a:rPr>
              <a:t>实验证实遗传物质的交换是单向的</a:t>
            </a:r>
            <a:endParaRPr lang="en-US" altLang="zh-CN" sz="1600" dirty="0">
              <a:solidFill>
                <a:schemeClr val="tx1"/>
              </a:solidFill>
            </a:endParaRPr>
          </a:p>
          <a:p>
            <a:pPr algn="ctr"/>
            <a:endParaRPr lang="zh-CN" altLang="en-US" dirty="0"/>
          </a:p>
        </p:txBody>
      </p:sp>
      <p:sp>
        <p:nvSpPr>
          <p:cNvPr id="26" name="椭圆 25"/>
          <p:cNvSpPr/>
          <p:nvPr/>
        </p:nvSpPr>
        <p:spPr>
          <a:xfrm>
            <a:off x="6073945" y="5589240"/>
            <a:ext cx="386149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F+</a:t>
            </a:r>
            <a:r>
              <a:rPr lang="zh-CN" altLang="en-US" sz="1600" dirty="0" smtClean="0">
                <a:solidFill>
                  <a:schemeClr val="tx1"/>
                </a:solidFill>
              </a:rPr>
              <a:t>与</a:t>
            </a:r>
            <a:r>
              <a:rPr lang="en-US" altLang="zh-CN" sz="1600" dirty="0" smtClean="0">
                <a:solidFill>
                  <a:schemeClr val="tx1"/>
                </a:solidFill>
              </a:rPr>
              <a:t>F-</a:t>
            </a:r>
            <a:r>
              <a:rPr lang="zh-CN" altLang="en-US" sz="1600" dirty="0" smtClean="0">
                <a:solidFill>
                  <a:schemeClr val="tx1"/>
                </a:solidFill>
              </a:rPr>
              <a:t>杂交接合形成接合管，</a:t>
            </a:r>
            <a:r>
              <a:rPr lang="en-US" altLang="zh-CN" sz="1600" dirty="0" smtClean="0">
                <a:solidFill>
                  <a:schemeClr val="tx1"/>
                </a:solidFill>
              </a:rPr>
              <a:t>F</a:t>
            </a:r>
            <a:r>
              <a:rPr lang="zh-CN" altLang="en-US" sz="1600" dirty="0" smtClean="0">
                <a:solidFill>
                  <a:schemeClr val="tx1"/>
                </a:solidFill>
              </a:rPr>
              <a:t>因子向</a:t>
            </a:r>
            <a:r>
              <a:rPr lang="en-US" altLang="zh-CN" sz="1600" dirty="0" smtClean="0">
                <a:solidFill>
                  <a:schemeClr val="tx1"/>
                </a:solidFill>
              </a:rPr>
              <a:t>F-</a:t>
            </a:r>
            <a:r>
              <a:rPr lang="zh-CN" altLang="en-US" sz="1600" dirty="0" smtClean="0">
                <a:solidFill>
                  <a:schemeClr val="tx1"/>
                </a:solidFill>
              </a:rPr>
              <a:t>菌株转移，使</a:t>
            </a:r>
            <a:r>
              <a:rPr lang="en-US" altLang="zh-CN" sz="1600" dirty="0" smtClean="0">
                <a:solidFill>
                  <a:schemeClr val="tx1"/>
                </a:solidFill>
              </a:rPr>
              <a:t>F-</a:t>
            </a:r>
            <a:r>
              <a:rPr lang="zh-CN" altLang="en-US" sz="1600" dirty="0" smtClean="0">
                <a:solidFill>
                  <a:schemeClr val="tx1"/>
                </a:solidFill>
              </a:rPr>
              <a:t>菌株变成</a:t>
            </a:r>
            <a:r>
              <a:rPr lang="en-US" altLang="zh-CN" sz="1600" dirty="0" smtClean="0">
                <a:solidFill>
                  <a:schemeClr val="tx1"/>
                </a:solidFill>
              </a:rPr>
              <a:t>F+</a:t>
            </a:r>
            <a:r>
              <a:rPr lang="zh-CN" altLang="en-US" sz="1600" dirty="0" smtClean="0">
                <a:solidFill>
                  <a:schemeClr val="tx1"/>
                </a:solidFill>
              </a:rPr>
              <a:t>菌株</a:t>
            </a:r>
            <a:endParaRPr lang="zh-CN" altLang="en-US" sz="1600" dirty="0">
              <a:solidFill>
                <a:schemeClr val="tx1"/>
              </a:solidFill>
            </a:endParaRPr>
          </a:p>
        </p:txBody>
      </p:sp>
      <p:sp>
        <p:nvSpPr>
          <p:cNvPr id="28" name="矩形 27"/>
          <p:cNvSpPr/>
          <p:nvPr/>
        </p:nvSpPr>
        <p:spPr>
          <a:xfrm>
            <a:off x="2594758" y="4385150"/>
            <a:ext cx="1055869"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接合</a:t>
            </a:r>
            <a:endParaRPr lang="zh-CN" altLang="en-US" dirty="0">
              <a:solidFill>
                <a:schemeClr val="tx1"/>
              </a:solidFill>
            </a:endParaRPr>
          </a:p>
        </p:txBody>
      </p:sp>
      <p:sp>
        <p:nvSpPr>
          <p:cNvPr id="51" name="矩形 50"/>
          <p:cNvSpPr/>
          <p:nvPr/>
        </p:nvSpPr>
        <p:spPr>
          <a:xfrm>
            <a:off x="4335683" y="4637179"/>
            <a:ext cx="7495747" cy="7519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遗传物质的转移通过</a:t>
            </a:r>
            <a:r>
              <a:rPr lang="en-US" altLang="zh-CN" sz="1600" dirty="0">
                <a:solidFill>
                  <a:schemeClr val="tx1"/>
                </a:solidFill>
              </a:rPr>
              <a:t>F</a:t>
            </a:r>
            <a:r>
              <a:rPr lang="zh-CN" altLang="en-US" sz="1600" dirty="0">
                <a:solidFill>
                  <a:schemeClr val="tx1"/>
                </a:solidFill>
              </a:rPr>
              <a:t>致育因子介导，有</a:t>
            </a:r>
            <a:r>
              <a:rPr lang="en-US" altLang="zh-CN" sz="1600" dirty="0">
                <a:solidFill>
                  <a:schemeClr val="tx1"/>
                </a:solidFill>
              </a:rPr>
              <a:t>F</a:t>
            </a:r>
            <a:r>
              <a:rPr lang="zh-CN" altLang="en-US" sz="1600" dirty="0">
                <a:solidFill>
                  <a:schemeClr val="tx1"/>
                </a:solidFill>
              </a:rPr>
              <a:t>因子为雄株 无</a:t>
            </a:r>
            <a:r>
              <a:rPr lang="en-US" altLang="zh-CN" sz="1600" dirty="0">
                <a:solidFill>
                  <a:schemeClr val="tx1"/>
                </a:solidFill>
              </a:rPr>
              <a:t>F</a:t>
            </a:r>
            <a:r>
              <a:rPr lang="zh-CN" altLang="en-US" sz="1600" dirty="0">
                <a:solidFill>
                  <a:schemeClr val="tx1"/>
                </a:solidFill>
              </a:rPr>
              <a:t>因子为雌株</a:t>
            </a:r>
          </a:p>
          <a:p>
            <a:pPr algn="ctr"/>
            <a:endParaRPr lang="zh-CN" altLang="en-US" dirty="0"/>
          </a:p>
        </p:txBody>
      </p:sp>
      <p:sp>
        <p:nvSpPr>
          <p:cNvPr id="59" name="左大括号 58"/>
          <p:cNvSpPr/>
          <p:nvPr/>
        </p:nvSpPr>
        <p:spPr>
          <a:xfrm>
            <a:off x="3902244" y="3377038"/>
            <a:ext cx="367611" cy="27882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右箭头 59"/>
          <p:cNvSpPr/>
          <p:nvPr/>
        </p:nvSpPr>
        <p:spPr>
          <a:xfrm rot="18562730">
            <a:off x="1636255" y="1562301"/>
            <a:ext cx="720080" cy="576064"/>
          </a:xfrm>
          <a:prstGeom prst="rightArrow">
            <a:avLst>
              <a:gd name="adj1" fmla="val 2388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左大括号 60"/>
          <p:cNvSpPr/>
          <p:nvPr/>
        </p:nvSpPr>
        <p:spPr>
          <a:xfrm>
            <a:off x="3902244" y="116632"/>
            <a:ext cx="425355" cy="2877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左右箭头 61"/>
          <p:cNvSpPr/>
          <p:nvPr/>
        </p:nvSpPr>
        <p:spPr>
          <a:xfrm>
            <a:off x="7575529" y="3933056"/>
            <a:ext cx="508027"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下箭头 62"/>
          <p:cNvSpPr/>
          <p:nvPr/>
        </p:nvSpPr>
        <p:spPr>
          <a:xfrm>
            <a:off x="7721942" y="4149080"/>
            <a:ext cx="210740" cy="4880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下箭头 63"/>
          <p:cNvSpPr/>
          <p:nvPr/>
        </p:nvSpPr>
        <p:spPr>
          <a:xfrm>
            <a:off x="7739499" y="5389171"/>
            <a:ext cx="210740" cy="244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7760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9167" y="392239"/>
            <a:ext cx="6988258" cy="523220"/>
          </a:xfrm>
          <a:prstGeom prst="rect">
            <a:avLst/>
          </a:prstGeom>
          <a:noFill/>
        </p:spPr>
        <p:txBody>
          <a:bodyPr wrap="square" rtlCol="0">
            <a:spAutoFit/>
          </a:bodyPr>
          <a:lstStyle/>
          <a:p>
            <a:r>
              <a:rPr lang="en-US" altLang="zh-CN" sz="2800" dirty="0" smtClean="0"/>
              <a:t>8.6.3 </a:t>
            </a:r>
            <a:r>
              <a:rPr lang="zh-CN" altLang="en-US" sz="2800" dirty="0" smtClean="0"/>
              <a:t>高频重组和性导 </a:t>
            </a:r>
            <a:r>
              <a:rPr lang="en-US" altLang="zh-CN" sz="2800" dirty="0" smtClean="0"/>
              <a:t>8.6.4 </a:t>
            </a:r>
            <a:r>
              <a:rPr lang="zh-CN" altLang="en-US" sz="2800" dirty="0" smtClean="0"/>
              <a:t>中断杂交作图</a:t>
            </a:r>
            <a:endParaRPr lang="zh-CN" altLang="en-US" sz="2800" dirty="0"/>
          </a:p>
        </p:txBody>
      </p:sp>
      <p:sp>
        <p:nvSpPr>
          <p:cNvPr id="5" name="TextBox 4"/>
          <p:cNvSpPr txBox="1"/>
          <p:nvPr/>
        </p:nvSpPr>
        <p:spPr>
          <a:xfrm>
            <a:off x="719403" y="1628800"/>
            <a:ext cx="864096" cy="369332"/>
          </a:xfrm>
          <a:prstGeom prst="rect">
            <a:avLst/>
          </a:prstGeom>
          <a:noFill/>
        </p:spPr>
        <p:txBody>
          <a:bodyPr wrap="square" rtlCol="0">
            <a:spAutoFit/>
          </a:bodyPr>
          <a:lstStyle/>
          <a:p>
            <a:r>
              <a:rPr lang="en-US" altLang="zh-CN" dirty="0" smtClean="0"/>
              <a:t>F+</a:t>
            </a:r>
            <a:endParaRPr lang="zh-CN" altLang="en-US" dirty="0"/>
          </a:p>
        </p:txBody>
      </p:sp>
      <p:sp>
        <p:nvSpPr>
          <p:cNvPr id="6" name="TextBox 5"/>
          <p:cNvSpPr txBox="1"/>
          <p:nvPr/>
        </p:nvSpPr>
        <p:spPr>
          <a:xfrm>
            <a:off x="676535" y="3791720"/>
            <a:ext cx="864096" cy="369332"/>
          </a:xfrm>
          <a:prstGeom prst="rect">
            <a:avLst/>
          </a:prstGeom>
          <a:noFill/>
        </p:spPr>
        <p:txBody>
          <a:bodyPr wrap="square" rtlCol="0">
            <a:spAutoFit/>
          </a:bodyPr>
          <a:lstStyle/>
          <a:p>
            <a:r>
              <a:rPr lang="en-US" altLang="zh-CN" dirty="0" err="1" smtClean="0"/>
              <a:t>Hfr</a:t>
            </a:r>
            <a:endParaRPr lang="zh-CN" altLang="en-US" dirty="0"/>
          </a:p>
        </p:txBody>
      </p:sp>
      <p:sp>
        <p:nvSpPr>
          <p:cNvPr id="7" name="TextBox 6"/>
          <p:cNvSpPr txBox="1"/>
          <p:nvPr/>
        </p:nvSpPr>
        <p:spPr>
          <a:xfrm>
            <a:off x="683701" y="6030580"/>
            <a:ext cx="864096" cy="369332"/>
          </a:xfrm>
          <a:prstGeom prst="rect">
            <a:avLst/>
          </a:prstGeom>
          <a:noFill/>
        </p:spPr>
        <p:txBody>
          <a:bodyPr wrap="square" rtlCol="0">
            <a:spAutoFit/>
          </a:bodyPr>
          <a:lstStyle/>
          <a:p>
            <a:r>
              <a:rPr lang="en-US" altLang="zh-CN" dirty="0" smtClean="0"/>
              <a:t>F’</a:t>
            </a:r>
            <a:endParaRPr lang="zh-CN" altLang="en-US" dirty="0"/>
          </a:p>
        </p:txBody>
      </p:sp>
      <p:cxnSp>
        <p:nvCxnSpPr>
          <p:cNvPr id="9" name="直接箭头连接符 8"/>
          <p:cNvCxnSpPr/>
          <p:nvPr/>
        </p:nvCxnSpPr>
        <p:spPr>
          <a:xfrm>
            <a:off x="1007435" y="2060848"/>
            <a:ext cx="0" cy="169161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007435" y="4221088"/>
            <a:ext cx="0" cy="18094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5467" y="1998132"/>
            <a:ext cx="864096" cy="1754326"/>
          </a:xfrm>
          <a:prstGeom prst="rect">
            <a:avLst/>
          </a:prstGeom>
          <a:noFill/>
          <a:ln>
            <a:solidFill>
              <a:schemeClr val="accent1">
                <a:shade val="95000"/>
                <a:satMod val="105000"/>
              </a:schemeClr>
            </a:solidFill>
          </a:ln>
        </p:spPr>
        <p:txBody>
          <a:bodyPr wrap="square" rtlCol="0">
            <a:spAutoFit/>
          </a:bodyPr>
          <a:lstStyle/>
          <a:p>
            <a:r>
              <a:rPr lang="en-US" altLang="zh-CN" dirty="0" smtClean="0"/>
              <a:t>F</a:t>
            </a:r>
            <a:r>
              <a:rPr lang="zh-CN" altLang="en-US" dirty="0" smtClean="0"/>
              <a:t>因子整合到细菌染色体上</a:t>
            </a:r>
            <a:endParaRPr lang="zh-CN" altLang="en-US" dirty="0"/>
          </a:p>
        </p:txBody>
      </p:sp>
      <p:sp>
        <p:nvSpPr>
          <p:cNvPr id="13" name="TextBox 12"/>
          <p:cNvSpPr txBox="1"/>
          <p:nvPr/>
        </p:nvSpPr>
        <p:spPr>
          <a:xfrm>
            <a:off x="1286812" y="4418432"/>
            <a:ext cx="1488165" cy="923330"/>
          </a:xfrm>
          <a:prstGeom prst="rect">
            <a:avLst/>
          </a:prstGeom>
          <a:noFill/>
          <a:ln>
            <a:solidFill>
              <a:schemeClr val="accent1">
                <a:shade val="95000"/>
                <a:satMod val="105000"/>
              </a:schemeClr>
            </a:solidFill>
          </a:ln>
        </p:spPr>
        <p:txBody>
          <a:bodyPr wrap="square" rtlCol="0">
            <a:spAutoFit/>
          </a:bodyPr>
          <a:lstStyle/>
          <a:p>
            <a:r>
              <a:rPr lang="en-US" altLang="zh-CN" dirty="0" smtClean="0"/>
              <a:t>F</a:t>
            </a:r>
            <a:r>
              <a:rPr lang="zh-CN" altLang="en-US" dirty="0" smtClean="0"/>
              <a:t>因子从</a:t>
            </a:r>
            <a:r>
              <a:rPr lang="en-US" altLang="zh-CN" dirty="0" err="1" smtClean="0"/>
              <a:t>Hfr</a:t>
            </a:r>
            <a:r>
              <a:rPr lang="zh-CN" altLang="en-US" dirty="0" smtClean="0"/>
              <a:t>染色体上不精确分离</a:t>
            </a:r>
            <a:endParaRPr lang="zh-CN" altLang="en-US" dirty="0"/>
          </a:p>
        </p:txBody>
      </p:sp>
      <p:sp>
        <p:nvSpPr>
          <p:cNvPr id="16" name="TextBox 15"/>
          <p:cNvSpPr txBox="1"/>
          <p:nvPr/>
        </p:nvSpPr>
        <p:spPr>
          <a:xfrm>
            <a:off x="1540631" y="1628800"/>
            <a:ext cx="2174575" cy="369332"/>
          </a:xfrm>
          <a:prstGeom prst="rect">
            <a:avLst/>
          </a:prstGeom>
          <a:noFill/>
        </p:spPr>
        <p:txBody>
          <a:bodyPr wrap="square" rtlCol="0">
            <a:spAutoFit/>
          </a:bodyPr>
          <a:lstStyle/>
          <a:p>
            <a:r>
              <a:rPr lang="en-US" altLang="zh-CN" dirty="0" smtClean="0"/>
              <a:t>+      F-</a:t>
            </a:r>
            <a:endParaRPr lang="zh-CN" altLang="en-US" dirty="0"/>
          </a:p>
        </p:txBody>
      </p:sp>
      <p:sp>
        <p:nvSpPr>
          <p:cNvPr id="17" name="TextBox 16"/>
          <p:cNvSpPr txBox="1"/>
          <p:nvPr/>
        </p:nvSpPr>
        <p:spPr>
          <a:xfrm>
            <a:off x="1727515" y="3799321"/>
            <a:ext cx="2112235" cy="369332"/>
          </a:xfrm>
          <a:prstGeom prst="rect">
            <a:avLst/>
          </a:prstGeom>
          <a:noFill/>
        </p:spPr>
        <p:txBody>
          <a:bodyPr wrap="square" rtlCol="0">
            <a:spAutoFit/>
          </a:bodyPr>
          <a:lstStyle/>
          <a:p>
            <a:r>
              <a:rPr lang="en-US" altLang="zh-CN" dirty="0" smtClean="0"/>
              <a:t>+      F-</a:t>
            </a:r>
            <a:endParaRPr lang="zh-CN" altLang="en-US" dirty="0"/>
          </a:p>
        </p:txBody>
      </p:sp>
      <p:sp>
        <p:nvSpPr>
          <p:cNvPr id="18" name="TextBox 17"/>
          <p:cNvSpPr txBox="1"/>
          <p:nvPr/>
        </p:nvSpPr>
        <p:spPr>
          <a:xfrm>
            <a:off x="1391479" y="6007711"/>
            <a:ext cx="2304256" cy="369332"/>
          </a:xfrm>
          <a:prstGeom prst="rect">
            <a:avLst/>
          </a:prstGeom>
          <a:noFill/>
        </p:spPr>
        <p:txBody>
          <a:bodyPr wrap="square" rtlCol="0">
            <a:spAutoFit/>
          </a:bodyPr>
          <a:lstStyle/>
          <a:p>
            <a:r>
              <a:rPr lang="en-US" altLang="zh-CN" dirty="0" smtClean="0"/>
              <a:t>+      F-</a:t>
            </a:r>
            <a:endParaRPr lang="zh-CN" altLang="en-US" dirty="0"/>
          </a:p>
        </p:txBody>
      </p:sp>
      <p:cxnSp>
        <p:nvCxnSpPr>
          <p:cNvPr id="19" name="直接箭头连接符 18"/>
          <p:cNvCxnSpPr/>
          <p:nvPr/>
        </p:nvCxnSpPr>
        <p:spPr>
          <a:xfrm flipV="1">
            <a:off x="3528101" y="1793142"/>
            <a:ext cx="4296092" cy="2032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783632" y="6215246"/>
            <a:ext cx="1680187" cy="240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311691" y="3983987"/>
            <a:ext cx="1728192" cy="760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19808" y="1340768"/>
            <a:ext cx="4016353" cy="369332"/>
          </a:xfrm>
          <a:prstGeom prst="rect">
            <a:avLst/>
          </a:prstGeom>
          <a:noFill/>
          <a:ln>
            <a:solidFill>
              <a:schemeClr val="accent1">
                <a:shade val="95000"/>
                <a:satMod val="105000"/>
              </a:schemeClr>
            </a:solidFill>
          </a:ln>
        </p:spPr>
        <p:txBody>
          <a:bodyPr wrap="square" rtlCol="0">
            <a:spAutoFit/>
          </a:bodyPr>
          <a:lstStyle/>
          <a:p>
            <a:r>
              <a:rPr lang="zh-CN" altLang="en-US" dirty="0" smtClean="0"/>
              <a:t>低频重组，</a:t>
            </a:r>
            <a:r>
              <a:rPr lang="en-US" altLang="zh-CN" dirty="0" smtClean="0"/>
              <a:t>F</a:t>
            </a:r>
            <a:r>
              <a:rPr lang="zh-CN" altLang="en-US" dirty="0" smtClean="0"/>
              <a:t>因子直接转移</a:t>
            </a:r>
            <a:endParaRPr lang="zh-CN" altLang="en-US" dirty="0"/>
          </a:p>
        </p:txBody>
      </p:sp>
      <p:sp>
        <p:nvSpPr>
          <p:cNvPr id="25" name="TextBox 24"/>
          <p:cNvSpPr txBox="1"/>
          <p:nvPr/>
        </p:nvSpPr>
        <p:spPr>
          <a:xfrm>
            <a:off x="3413798" y="2917961"/>
            <a:ext cx="1523977" cy="923330"/>
          </a:xfrm>
          <a:prstGeom prst="rect">
            <a:avLst/>
          </a:prstGeom>
          <a:noFill/>
          <a:ln>
            <a:solidFill>
              <a:schemeClr val="accent1">
                <a:shade val="95000"/>
                <a:satMod val="105000"/>
              </a:schemeClr>
            </a:solidFill>
          </a:ln>
        </p:spPr>
        <p:txBody>
          <a:bodyPr wrap="square" rtlCol="0">
            <a:spAutoFit/>
          </a:bodyPr>
          <a:lstStyle/>
          <a:p>
            <a:r>
              <a:rPr lang="zh-CN" altLang="en-US" dirty="0" smtClean="0"/>
              <a:t>高频重组，但</a:t>
            </a:r>
            <a:r>
              <a:rPr lang="en-US" altLang="zh-CN" dirty="0" smtClean="0"/>
              <a:t>F</a:t>
            </a:r>
            <a:r>
              <a:rPr lang="zh-CN" altLang="en-US" dirty="0" smtClean="0"/>
              <a:t>因子难以转移</a:t>
            </a:r>
            <a:endParaRPr lang="zh-CN" altLang="en-US" dirty="0"/>
          </a:p>
        </p:txBody>
      </p:sp>
      <p:sp>
        <p:nvSpPr>
          <p:cNvPr id="27" name="TextBox 26"/>
          <p:cNvSpPr txBox="1"/>
          <p:nvPr/>
        </p:nvSpPr>
        <p:spPr>
          <a:xfrm>
            <a:off x="5163410" y="3787951"/>
            <a:ext cx="611877" cy="369332"/>
          </a:xfrm>
          <a:prstGeom prst="rect">
            <a:avLst/>
          </a:prstGeom>
          <a:noFill/>
        </p:spPr>
        <p:txBody>
          <a:bodyPr wrap="square" rtlCol="0">
            <a:spAutoFit/>
          </a:bodyPr>
          <a:lstStyle/>
          <a:p>
            <a:r>
              <a:rPr lang="en-US" altLang="zh-CN" dirty="0" smtClean="0"/>
              <a:t>F-</a:t>
            </a:r>
            <a:endParaRPr lang="zh-CN" altLang="en-US" dirty="0"/>
          </a:p>
        </p:txBody>
      </p:sp>
      <p:cxnSp>
        <p:nvCxnSpPr>
          <p:cNvPr id="28" name="直接箭头连接符 27"/>
          <p:cNvCxnSpPr/>
          <p:nvPr/>
        </p:nvCxnSpPr>
        <p:spPr>
          <a:xfrm flipV="1">
            <a:off x="5775288" y="3999705"/>
            <a:ext cx="608745" cy="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322465" y="2869891"/>
            <a:ext cx="2077075" cy="1477328"/>
          </a:xfrm>
          <a:prstGeom prst="rect">
            <a:avLst/>
          </a:prstGeom>
          <a:noFill/>
          <a:ln>
            <a:solidFill>
              <a:schemeClr val="accent1">
                <a:shade val="95000"/>
                <a:satMod val="105000"/>
              </a:schemeClr>
            </a:solidFill>
          </a:ln>
        </p:spPr>
        <p:txBody>
          <a:bodyPr wrap="square" rtlCol="0">
            <a:spAutoFit/>
          </a:bodyPr>
          <a:lstStyle/>
          <a:p>
            <a:r>
              <a:rPr lang="zh-CN" altLang="en-US" b="1" dirty="0" smtClean="0"/>
              <a:t>中断杂交作图技术：</a:t>
            </a:r>
            <a:r>
              <a:rPr lang="zh-CN" altLang="en-US" dirty="0" smtClean="0"/>
              <a:t>利用原养型</a:t>
            </a:r>
            <a:r>
              <a:rPr lang="en-US" altLang="zh-CN" dirty="0" err="1" smtClean="0"/>
              <a:t>Hfr</a:t>
            </a:r>
            <a:r>
              <a:rPr lang="zh-CN" altLang="en-US" dirty="0" smtClean="0"/>
              <a:t>细菌基因进入突变</a:t>
            </a:r>
            <a:r>
              <a:rPr lang="en-US" altLang="zh-CN" dirty="0" smtClean="0"/>
              <a:t>F-</a:t>
            </a:r>
            <a:r>
              <a:rPr lang="zh-CN" altLang="en-US" dirty="0" smtClean="0"/>
              <a:t>中的时间和顺序绘制连锁图。</a:t>
            </a:r>
            <a:endParaRPr lang="zh-CN" altLang="en-US" dirty="0"/>
          </a:p>
        </p:txBody>
      </p:sp>
      <p:cxnSp>
        <p:nvCxnSpPr>
          <p:cNvPr id="33" name="直接箭头连接符 32"/>
          <p:cNvCxnSpPr/>
          <p:nvPr/>
        </p:nvCxnSpPr>
        <p:spPr>
          <a:xfrm>
            <a:off x="8483284" y="3981919"/>
            <a:ext cx="1824203" cy="1897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34569" y="2094842"/>
            <a:ext cx="1549152" cy="1477328"/>
          </a:xfrm>
          <a:prstGeom prst="rect">
            <a:avLst/>
          </a:prstGeom>
          <a:noFill/>
          <a:ln>
            <a:solidFill>
              <a:schemeClr val="accent1">
                <a:shade val="95000"/>
                <a:satMod val="105000"/>
              </a:schemeClr>
            </a:solidFill>
          </a:ln>
        </p:spPr>
        <p:txBody>
          <a:bodyPr wrap="square" rtlCol="0">
            <a:spAutoFit/>
          </a:bodyPr>
          <a:lstStyle/>
          <a:p>
            <a:r>
              <a:rPr lang="zh-CN" altLang="en-US" dirty="0" smtClean="0"/>
              <a:t>特定基因进入受体时间与在染色体上的顺序成正比</a:t>
            </a:r>
            <a:endParaRPr lang="zh-CN" altLang="en-US" dirty="0"/>
          </a:p>
        </p:txBody>
      </p:sp>
      <p:sp>
        <p:nvSpPr>
          <p:cNvPr id="36" name="TextBox 35"/>
          <p:cNvSpPr txBox="1"/>
          <p:nvPr/>
        </p:nvSpPr>
        <p:spPr>
          <a:xfrm>
            <a:off x="10608502" y="3538039"/>
            <a:ext cx="1344149" cy="646331"/>
          </a:xfrm>
          <a:prstGeom prst="rect">
            <a:avLst/>
          </a:prstGeom>
          <a:noFill/>
          <a:ln>
            <a:solidFill>
              <a:schemeClr val="accent1">
                <a:shade val="95000"/>
                <a:satMod val="105000"/>
              </a:schemeClr>
            </a:solidFill>
          </a:ln>
        </p:spPr>
        <p:txBody>
          <a:bodyPr wrap="square" rtlCol="0">
            <a:spAutoFit/>
          </a:bodyPr>
          <a:lstStyle/>
          <a:p>
            <a:r>
              <a:rPr lang="zh-CN" altLang="en-US" dirty="0" smtClean="0"/>
              <a:t>大肠杆菌环形遗传图</a:t>
            </a:r>
            <a:endParaRPr lang="zh-CN" altLang="en-US" dirty="0"/>
          </a:p>
        </p:txBody>
      </p:sp>
      <p:sp>
        <p:nvSpPr>
          <p:cNvPr id="37" name="TextBox 36"/>
          <p:cNvSpPr txBox="1"/>
          <p:nvPr/>
        </p:nvSpPr>
        <p:spPr>
          <a:xfrm>
            <a:off x="4606389" y="5730712"/>
            <a:ext cx="1381856" cy="646331"/>
          </a:xfrm>
          <a:prstGeom prst="rect">
            <a:avLst/>
          </a:prstGeom>
          <a:noFill/>
          <a:ln>
            <a:solidFill>
              <a:schemeClr val="accent1">
                <a:shade val="95000"/>
                <a:satMod val="105000"/>
              </a:schemeClr>
            </a:solidFill>
          </a:ln>
        </p:spPr>
        <p:txBody>
          <a:bodyPr wrap="square" rtlCol="0">
            <a:spAutoFit/>
          </a:bodyPr>
          <a:lstStyle/>
          <a:p>
            <a:r>
              <a:rPr lang="zh-CN" altLang="en-US" dirty="0" smtClean="0"/>
              <a:t>构成部分二倍体 </a:t>
            </a:r>
            <a:r>
              <a:rPr lang="en-US" altLang="zh-CN" dirty="0" smtClean="0"/>
              <a:t>F’</a:t>
            </a:r>
            <a:endParaRPr lang="zh-CN" altLang="en-US" dirty="0"/>
          </a:p>
        </p:txBody>
      </p:sp>
      <p:sp>
        <p:nvSpPr>
          <p:cNvPr id="39" name="左大括号 38"/>
          <p:cNvSpPr/>
          <p:nvPr/>
        </p:nvSpPr>
        <p:spPr>
          <a:xfrm>
            <a:off x="5775288" y="4992049"/>
            <a:ext cx="608745" cy="1253425"/>
          </a:xfrm>
          <a:prstGeom prst="lef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39"/>
          <p:cNvSpPr txBox="1"/>
          <p:nvPr/>
        </p:nvSpPr>
        <p:spPr>
          <a:xfrm>
            <a:off x="6480043" y="4807382"/>
            <a:ext cx="1926391" cy="369332"/>
          </a:xfrm>
          <a:prstGeom prst="rect">
            <a:avLst/>
          </a:prstGeom>
          <a:noFill/>
          <a:ln>
            <a:solidFill>
              <a:schemeClr val="accent1">
                <a:shade val="95000"/>
                <a:satMod val="105000"/>
              </a:schemeClr>
            </a:solidFill>
          </a:ln>
        </p:spPr>
        <p:txBody>
          <a:bodyPr wrap="square" rtlCol="0">
            <a:spAutoFit/>
          </a:bodyPr>
          <a:lstStyle/>
          <a:p>
            <a:r>
              <a:rPr lang="zh-CN" altLang="en-US" dirty="0"/>
              <a:t>不</a:t>
            </a:r>
            <a:r>
              <a:rPr lang="zh-CN" altLang="en-US" dirty="0" smtClean="0"/>
              <a:t>发生重组</a:t>
            </a:r>
            <a:endParaRPr lang="zh-CN" altLang="en-US" dirty="0"/>
          </a:p>
        </p:txBody>
      </p:sp>
      <p:sp>
        <p:nvSpPr>
          <p:cNvPr id="41" name="TextBox 40"/>
          <p:cNvSpPr txBox="1"/>
          <p:nvPr/>
        </p:nvSpPr>
        <p:spPr>
          <a:xfrm>
            <a:off x="6371050" y="6060807"/>
            <a:ext cx="1645164" cy="369332"/>
          </a:xfrm>
          <a:prstGeom prst="rect">
            <a:avLst/>
          </a:prstGeom>
          <a:noFill/>
          <a:ln>
            <a:solidFill>
              <a:schemeClr val="accent1">
                <a:shade val="95000"/>
                <a:satMod val="105000"/>
              </a:schemeClr>
            </a:solidFill>
          </a:ln>
        </p:spPr>
        <p:txBody>
          <a:bodyPr wrap="square" rtlCol="0">
            <a:spAutoFit/>
          </a:bodyPr>
          <a:lstStyle/>
          <a:p>
            <a:r>
              <a:rPr lang="zh-CN" altLang="en-US" dirty="0" smtClean="0"/>
              <a:t>发生重组</a:t>
            </a:r>
            <a:endParaRPr lang="zh-CN" altLang="en-US" dirty="0"/>
          </a:p>
        </p:txBody>
      </p:sp>
      <p:sp>
        <p:nvSpPr>
          <p:cNvPr id="42" name="左大括号 41"/>
          <p:cNvSpPr/>
          <p:nvPr/>
        </p:nvSpPr>
        <p:spPr>
          <a:xfrm>
            <a:off x="7797689" y="5434095"/>
            <a:ext cx="608745" cy="1253425"/>
          </a:xfrm>
          <a:prstGeom prst="lef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42"/>
          <p:cNvSpPr txBox="1"/>
          <p:nvPr/>
        </p:nvSpPr>
        <p:spPr>
          <a:xfrm>
            <a:off x="10124995" y="5249428"/>
            <a:ext cx="954107" cy="369332"/>
          </a:xfrm>
          <a:prstGeom prst="rect">
            <a:avLst/>
          </a:prstGeom>
          <a:noFill/>
          <a:ln>
            <a:solidFill>
              <a:schemeClr val="accent1">
                <a:shade val="95000"/>
                <a:satMod val="105000"/>
              </a:schemeClr>
            </a:solidFill>
          </a:ln>
        </p:spPr>
        <p:txBody>
          <a:bodyPr wrap="none" rtlCol="0">
            <a:spAutoFit/>
          </a:bodyPr>
          <a:lstStyle/>
          <a:p>
            <a:r>
              <a:rPr lang="en-US" altLang="zh-CN" dirty="0" err="1" smtClean="0"/>
              <a:t>Hfr</a:t>
            </a:r>
            <a:r>
              <a:rPr lang="zh-CN" altLang="en-US" dirty="0" smtClean="0"/>
              <a:t>品系</a:t>
            </a:r>
            <a:endParaRPr lang="zh-CN" altLang="en-US" dirty="0"/>
          </a:p>
        </p:txBody>
      </p:sp>
      <p:sp>
        <p:nvSpPr>
          <p:cNvPr id="44" name="TextBox 43"/>
          <p:cNvSpPr txBox="1"/>
          <p:nvPr/>
        </p:nvSpPr>
        <p:spPr>
          <a:xfrm>
            <a:off x="9840416" y="6245474"/>
            <a:ext cx="1824203" cy="646331"/>
          </a:xfrm>
          <a:prstGeom prst="rect">
            <a:avLst/>
          </a:prstGeom>
          <a:noFill/>
          <a:ln>
            <a:solidFill>
              <a:schemeClr val="accent1">
                <a:shade val="95000"/>
                <a:satMod val="105000"/>
              </a:schemeClr>
            </a:solidFill>
          </a:ln>
        </p:spPr>
        <p:txBody>
          <a:bodyPr wrap="square" rtlCol="0">
            <a:spAutoFit/>
          </a:bodyPr>
          <a:lstStyle/>
          <a:p>
            <a:r>
              <a:rPr lang="en-US" altLang="zh-CN" dirty="0" smtClean="0"/>
              <a:t>F’</a:t>
            </a:r>
            <a:r>
              <a:rPr lang="zh-CN" altLang="en-US" dirty="0" smtClean="0"/>
              <a:t>品系和重组染色体</a:t>
            </a:r>
            <a:endParaRPr lang="zh-CN" altLang="en-US" dirty="0"/>
          </a:p>
        </p:txBody>
      </p:sp>
      <p:cxnSp>
        <p:nvCxnSpPr>
          <p:cNvPr id="45" name="直接箭头连接符 44"/>
          <p:cNvCxnSpPr/>
          <p:nvPr/>
        </p:nvCxnSpPr>
        <p:spPr>
          <a:xfrm>
            <a:off x="8785855" y="5434094"/>
            <a:ext cx="124658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8688289" y="6568638"/>
            <a:ext cx="124658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565807" y="6068092"/>
            <a:ext cx="1178599" cy="369332"/>
          </a:xfrm>
          <a:prstGeom prst="rect">
            <a:avLst/>
          </a:prstGeom>
          <a:noFill/>
          <a:ln>
            <a:solidFill>
              <a:schemeClr val="accent1">
                <a:shade val="95000"/>
                <a:satMod val="105000"/>
              </a:schemeClr>
            </a:solidFill>
          </a:ln>
        </p:spPr>
        <p:txBody>
          <a:bodyPr wrap="square" rtlCol="0">
            <a:spAutoFit/>
          </a:bodyPr>
          <a:lstStyle/>
          <a:p>
            <a:r>
              <a:rPr lang="zh-CN" altLang="en-US" dirty="0"/>
              <a:t>双</a:t>
            </a:r>
            <a:r>
              <a:rPr lang="zh-CN" altLang="en-US" dirty="0" smtClean="0"/>
              <a:t>交换</a:t>
            </a:r>
            <a:endParaRPr lang="zh-CN" altLang="en-US" dirty="0"/>
          </a:p>
        </p:txBody>
      </p:sp>
      <p:sp>
        <p:nvSpPr>
          <p:cNvPr id="49" name="TextBox 48"/>
          <p:cNvSpPr txBox="1"/>
          <p:nvPr/>
        </p:nvSpPr>
        <p:spPr>
          <a:xfrm>
            <a:off x="8739980" y="5063816"/>
            <a:ext cx="1194891" cy="369332"/>
          </a:xfrm>
          <a:prstGeom prst="rect">
            <a:avLst/>
          </a:prstGeom>
          <a:noFill/>
          <a:ln>
            <a:solidFill>
              <a:schemeClr val="accent1">
                <a:shade val="95000"/>
                <a:satMod val="105000"/>
              </a:schemeClr>
            </a:solidFill>
          </a:ln>
        </p:spPr>
        <p:txBody>
          <a:bodyPr wrap="square" rtlCol="0">
            <a:spAutoFit/>
          </a:bodyPr>
          <a:lstStyle/>
          <a:p>
            <a:r>
              <a:rPr lang="zh-CN" altLang="en-US" dirty="0" smtClean="0"/>
              <a:t>单交换</a:t>
            </a:r>
            <a:endParaRPr lang="zh-CN" altLang="en-US" dirty="0"/>
          </a:p>
        </p:txBody>
      </p:sp>
      <p:sp>
        <p:nvSpPr>
          <p:cNvPr id="50" name="TextBox 49"/>
          <p:cNvSpPr txBox="1"/>
          <p:nvPr/>
        </p:nvSpPr>
        <p:spPr>
          <a:xfrm>
            <a:off x="7855600" y="1618637"/>
            <a:ext cx="1930377" cy="369332"/>
          </a:xfrm>
          <a:prstGeom prst="rect">
            <a:avLst/>
          </a:prstGeom>
          <a:noFill/>
        </p:spPr>
        <p:txBody>
          <a:bodyPr wrap="square" rtlCol="0">
            <a:spAutoFit/>
          </a:bodyPr>
          <a:lstStyle/>
          <a:p>
            <a:r>
              <a:rPr lang="en-US" altLang="zh-CN" dirty="0" smtClean="0"/>
              <a:t>F+</a:t>
            </a:r>
            <a:endParaRPr lang="zh-CN" altLang="en-US" dirty="0"/>
          </a:p>
        </p:txBody>
      </p:sp>
      <p:sp>
        <p:nvSpPr>
          <p:cNvPr id="2" name="TextBox 1"/>
          <p:cNvSpPr txBox="1"/>
          <p:nvPr/>
        </p:nvSpPr>
        <p:spPr>
          <a:xfrm>
            <a:off x="9675845" y="793102"/>
            <a:ext cx="1856792" cy="646331"/>
          </a:xfrm>
          <a:prstGeom prst="rect">
            <a:avLst/>
          </a:prstGeom>
          <a:noFill/>
        </p:spPr>
        <p:txBody>
          <a:bodyPr wrap="square" rtlCol="0">
            <a:spAutoFit/>
          </a:bodyPr>
          <a:lstStyle/>
          <a:p>
            <a:r>
              <a:rPr lang="zh-CN" altLang="en-US" dirty="0" smtClean="0"/>
              <a:t>陈明宇</a:t>
            </a:r>
            <a:r>
              <a:rPr lang="en-US" altLang="zh-CN" dirty="0" smtClean="0"/>
              <a:t>201730152007</a:t>
            </a:r>
            <a:endParaRPr lang="zh-CN" altLang="en-US" dirty="0"/>
          </a:p>
        </p:txBody>
      </p:sp>
    </p:spTree>
    <p:extLst>
      <p:ext uri="{BB962C8B-B14F-4D97-AF65-F5344CB8AC3E}">
        <p14:creationId xmlns:p14="http://schemas.microsoft.com/office/powerpoint/2010/main" val="2262537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681663"/>
            <a:ext cx="1728192" cy="369332"/>
          </a:xfrm>
          <a:prstGeom prst="rect">
            <a:avLst/>
          </a:prstGeom>
          <a:noFill/>
        </p:spPr>
        <p:txBody>
          <a:bodyPr wrap="square" rtlCol="0">
            <a:spAutoFit/>
          </a:bodyPr>
          <a:lstStyle/>
          <a:p>
            <a:r>
              <a:rPr lang="zh-CN" altLang="en-US" dirty="0" smtClean="0"/>
              <a:t>重组作图：</a:t>
            </a:r>
            <a:endParaRPr lang="zh-CN" altLang="en-US" dirty="0"/>
          </a:p>
        </p:txBody>
      </p:sp>
      <p:sp>
        <p:nvSpPr>
          <p:cNvPr id="5" name="TextBox 4"/>
          <p:cNvSpPr txBox="1"/>
          <p:nvPr/>
        </p:nvSpPr>
        <p:spPr>
          <a:xfrm>
            <a:off x="2187313" y="404664"/>
            <a:ext cx="9313035" cy="646331"/>
          </a:xfrm>
          <a:prstGeom prst="rect">
            <a:avLst/>
          </a:prstGeom>
          <a:noFill/>
        </p:spPr>
        <p:txBody>
          <a:bodyPr wrap="square" rtlCol="0">
            <a:spAutoFit/>
          </a:bodyPr>
          <a:lstStyle/>
          <a:p>
            <a:r>
              <a:rPr lang="zh-CN" altLang="en-US" dirty="0" smtClean="0"/>
              <a:t>利用</a:t>
            </a:r>
            <a:r>
              <a:rPr lang="en-US" altLang="zh-CN" dirty="0" smtClean="0"/>
              <a:t>F</a:t>
            </a:r>
            <a:r>
              <a:rPr lang="zh-CN" altLang="en-US" dirty="0" smtClean="0"/>
              <a:t>因子可研究染色体进入受体细胞中的特点 ，将要考察的基因全部转移到受体细胞中，然后 ，考察各种基因型出现的频率，根据重组值计算 公式计算重组值，进行作图。</a:t>
            </a:r>
          </a:p>
        </p:txBody>
      </p:sp>
      <p:sp>
        <p:nvSpPr>
          <p:cNvPr id="8" name="TextBox 7"/>
          <p:cNvSpPr txBox="1"/>
          <p:nvPr/>
        </p:nvSpPr>
        <p:spPr>
          <a:xfrm>
            <a:off x="623392" y="2996952"/>
            <a:ext cx="1728192" cy="369332"/>
          </a:xfrm>
          <a:prstGeom prst="rect">
            <a:avLst/>
          </a:prstGeom>
          <a:noFill/>
        </p:spPr>
        <p:txBody>
          <a:bodyPr wrap="square" rtlCol="0">
            <a:spAutoFit/>
          </a:bodyPr>
          <a:lstStyle/>
          <a:p>
            <a:r>
              <a:rPr lang="zh-CN" altLang="en-US" dirty="0"/>
              <a:t>转导</a:t>
            </a:r>
            <a:r>
              <a:rPr lang="zh-CN" altLang="en-US" dirty="0" smtClean="0"/>
              <a:t>作图</a:t>
            </a:r>
            <a:endParaRPr lang="zh-CN" altLang="en-US" dirty="0"/>
          </a:p>
        </p:txBody>
      </p:sp>
      <p:sp>
        <p:nvSpPr>
          <p:cNvPr id="9" name="TextBox 8"/>
          <p:cNvSpPr txBox="1"/>
          <p:nvPr/>
        </p:nvSpPr>
        <p:spPr>
          <a:xfrm>
            <a:off x="5192805" y="4671219"/>
            <a:ext cx="6279792" cy="369332"/>
          </a:xfrm>
          <a:prstGeom prst="rect">
            <a:avLst/>
          </a:prstGeom>
          <a:noFill/>
        </p:spPr>
        <p:txBody>
          <a:bodyPr wrap="square" rtlCol="0">
            <a:spAutoFit/>
          </a:bodyPr>
          <a:lstStyle/>
          <a:p>
            <a:r>
              <a:rPr lang="zh-CN" altLang="en-US" dirty="0" smtClean="0"/>
              <a:t>指供体细胞 所有基因具有同等机会被进行转导的过程。</a:t>
            </a:r>
          </a:p>
        </p:txBody>
      </p:sp>
      <p:sp>
        <p:nvSpPr>
          <p:cNvPr id="10" name="TextBox 9"/>
          <p:cNvSpPr txBox="1"/>
          <p:nvPr/>
        </p:nvSpPr>
        <p:spPr>
          <a:xfrm>
            <a:off x="5192806" y="2588125"/>
            <a:ext cx="6869596" cy="1200329"/>
          </a:xfrm>
          <a:prstGeom prst="rect">
            <a:avLst/>
          </a:prstGeom>
          <a:noFill/>
        </p:spPr>
        <p:txBody>
          <a:bodyPr wrap="square" rtlCol="0">
            <a:spAutoFit/>
          </a:bodyPr>
          <a:lstStyle/>
          <a:p>
            <a:r>
              <a:rPr lang="zh-CN" altLang="en-US" dirty="0" smtClean="0"/>
              <a:t>感染细菌后，可采用类似于烈性噬菌体 溶菌周期的增殖方式，噬菌体在宿主菌 内迅速大量增殖，使菌体裂解，释放出 噬菌体，或采用溶源周期，噬菌体</a:t>
            </a:r>
            <a:r>
              <a:rPr lang="en-US" altLang="zh-CN" dirty="0" smtClean="0"/>
              <a:t>DNA</a:t>
            </a:r>
            <a:r>
              <a:rPr lang="zh-CN" altLang="en-US" dirty="0" smtClean="0"/>
              <a:t>整 合到宿主染色体上，处于一种休眠状态 ，随宿主染色体的复制而复制。</a:t>
            </a:r>
            <a:endParaRPr lang="zh-CN" altLang="en-US" dirty="0"/>
          </a:p>
        </p:txBody>
      </p:sp>
      <p:sp>
        <p:nvSpPr>
          <p:cNvPr id="11" name="TextBox 10"/>
          <p:cNvSpPr txBox="1"/>
          <p:nvPr/>
        </p:nvSpPr>
        <p:spPr>
          <a:xfrm>
            <a:off x="2187314" y="3989179"/>
            <a:ext cx="1006076" cy="369332"/>
          </a:xfrm>
          <a:prstGeom prst="rect">
            <a:avLst/>
          </a:prstGeom>
          <a:noFill/>
        </p:spPr>
        <p:txBody>
          <a:bodyPr wrap="square" rtlCol="0">
            <a:spAutoFit/>
          </a:bodyPr>
          <a:lstStyle/>
          <a:p>
            <a:r>
              <a:rPr lang="zh-CN" altLang="en-US" dirty="0" smtClean="0"/>
              <a:t>转导：</a:t>
            </a:r>
            <a:endParaRPr lang="zh-CN" altLang="en-US" dirty="0"/>
          </a:p>
        </p:txBody>
      </p:sp>
      <p:sp>
        <p:nvSpPr>
          <p:cNvPr id="12" name="TextBox 11"/>
          <p:cNvSpPr txBox="1"/>
          <p:nvPr/>
        </p:nvSpPr>
        <p:spPr>
          <a:xfrm>
            <a:off x="3407702" y="3989180"/>
            <a:ext cx="8544949" cy="369332"/>
          </a:xfrm>
          <a:prstGeom prst="rect">
            <a:avLst/>
          </a:prstGeom>
          <a:noFill/>
        </p:spPr>
        <p:txBody>
          <a:bodyPr wrap="square" rtlCol="0">
            <a:spAutoFit/>
          </a:bodyPr>
          <a:lstStyle/>
          <a:p>
            <a:r>
              <a:rPr lang="zh-CN" altLang="en-US" dirty="0" smtClean="0"/>
              <a:t>以病毒作为载体把遗传信息从一 个细菌细胞传到另一个细菌细胞的过程。</a:t>
            </a:r>
          </a:p>
        </p:txBody>
      </p:sp>
      <p:sp>
        <p:nvSpPr>
          <p:cNvPr id="13" name="TextBox 12"/>
          <p:cNvSpPr txBox="1"/>
          <p:nvPr/>
        </p:nvSpPr>
        <p:spPr>
          <a:xfrm>
            <a:off x="2187313" y="2060848"/>
            <a:ext cx="1288648" cy="369332"/>
          </a:xfrm>
          <a:prstGeom prst="rect">
            <a:avLst/>
          </a:prstGeom>
          <a:noFill/>
        </p:spPr>
        <p:txBody>
          <a:bodyPr wrap="square" rtlCol="0">
            <a:spAutoFit/>
          </a:bodyPr>
          <a:lstStyle/>
          <a:p>
            <a:r>
              <a:rPr lang="zh-CN" altLang="en-US" dirty="0" smtClean="0"/>
              <a:t>噬菌体</a:t>
            </a:r>
            <a:endParaRPr lang="zh-CN" altLang="en-US" dirty="0"/>
          </a:p>
        </p:txBody>
      </p:sp>
      <p:sp>
        <p:nvSpPr>
          <p:cNvPr id="14" name="TextBox 13"/>
          <p:cNvSpPr txBox="1"/>
          <p:nvPr/>
        </p:nvSpPr>
        <p:spPr>
          <a:xfrm>
            <a:off x="3407702" y="1586995"/>
            <a:ext cx="1879705" cy="369332"/>
          </a:xfrm>
          <a:prstGeom prst="rect">
            <a:avLst/>
          </a:prstGeom>
          <a:noFill/>
        </p:spPr>
        <p:txBody>
          <a:bodyPr wrap="square" rtlCol="0">
            <a:spAutoFit/>
          </a:bodyPr>
          <a:lstStyle/>
          <a:p>
            <a:r>
              <a:rPr lang="zh-CN" altLang="en-US" dirty="0" smtClean="0"/>
              <a:t>烈性噬菌体：</a:t>
            </a:r>
            <a:endParaRPr lang="en-US" altLang="zh-CN" dirty="0" smtClean="0"/>
          </a:p>
        </p:txBody>
      </p:sp>
      <p:sp>
        <p:nvSpPr>
          <p:cNvPr id="15" name="TextBox 14"/>
          <p:cNvSpPr txBox="1"/>
          <p:nvPr/>
        </p:nvSpPr>
        <p:spPr>
          <a:xfrm>
            <a:off x="5192806" y="5474842"/>
            <a:ext cx="6183781" cy="369332"/>
          </a:xfrm>
          <a:prstGeom prst="rect">
            <a:avLst/>
          </a:prstGeom>
          <a:noFill/>
        </p:spPr>
        <p:txBody>
          <a:bodyPr wrap="square" rtlCol="0">
            <a:spAutoFit/>
          </a:bodyPr>
          <a:lstStyle/>
          <a:p>
            <a:r>
              <a:rPr lang="zh-CN" altLang="en-US" dirty="0" smtClean="0"/>
              <a:t>指转导噬菌体几乎只转导特定的 少数几个基因的现象。</a:t>
            </a:r>
          </a:p>
        </p:txBody>
      </p:sp>
      <p:sp>
        <p:nvSpPr>
          <p:cNvPr id="16" name="TextBox 15"/>
          <p:cNvSpPr txBox="1"/>
          <p:nvPr/>
        </p:nvSpPr>
        <p:spPr>
          <a:xfrm>
            <a:off x="5149633" y="1556792"/>
            <a:ext cx="6912768" cy="646331"/>
          </a:xfrm>
          <a:prstGeom prst="rect">
            <a:avLst/>
          </a:prstGeom>
          <a:noFill/>
        </p:spPr>
        <p:txBody>
          <a:bodyPr wrap="square" rtlCol="0">
            <a:spAutoFit/>
          </a:bodyPr>
          <a:lstStyle/>
          <a:p>
            <a:r>
              <a:rPr lang="zh-CN" altLang="en-US" dirty="0" smtClean="0"/>
              <a:t>感染细菌后，接管宿主菌的合成装置用 来生产新的噬菌体颗粒，结果细菌裂解 并释放出大量噬菌体，如</a:t>
            </a:r>
            <a:r>
              <a:rPr lang="en-US" altLang="zh-CN" dirty="0" smtClean="0"/>
              <a:t>T2</a:t>
            </a:r>
            <a:r>
              <a:rPr lang="zh-CN" altLang="en-US" dirty="0" smtClean="0"/>
              <a:t>、</a:t>
            </a:r>
            <a:r>
              <a:rPr lang="en-US" altLang="zh-CN" dirty="0" smtClean="0"/>
              <a:t>T4</a:t>
            </a:r>
            <a:r>
              <a:rPr lang="zh-CN" altLang="en-US" dirty="0" smtClean="0"/>
              <a:t>、</a:t>
            </a:r>
            <a:r>
              <a:rPr lang="en-US" altLang="zh-CN" dirty="0" smtClean="0"/>
              <a:t>T7</a:t>
            </a:r>
            <a:r>
              <a:rPr lang="zh-CN" altLang="en-US" dirty="0" smtClean="0"/>
              <a:t>。</a:t>
            </a:r>
            <a:endParaRPr lang="en-US" altLang="zh-CN" dirty="0" smtClean="0"/>
          </a:p>
        </p:txBody>
      </p:sp>
      <p:sp>
        <p:nvSpPr>
          <p:cNvPr id="17" name="矩形 16"/>
          <p:cNvSpPr/>
          <p:nvPr/>
        </p:nvSpPr>
        <p:spPr>
          <a:xfrm>
            <a:off x="3407701" y="2555612"/>
            <a:ext cx="1569660" cy="369332"/>
          </a:xfrm>
          <a:prstGeom prst="rect">
            <a:avLst/>
          </a:prstGeom>
        </p:spPr>
        <p:txBody>
          <a:bodyPr wrap="none">
            <a:spAutoFit/>
          </a:bodyPr>
          <a:lstStyle/>
          <a:p>
            <a:r>
              <a:rPr lang="zh-CN" altLang="en-US" dirty="0" smtClean="0"/>
              <a:t>温和噬菌体：</a:t>
            </a:r>
            <a:endParaRPr lang="en-US" altLang="zh-CN" dirty="0" smtClean="0"/>
          </a:p>
        </p:txBody>
      </p:sp>
      <p:sp>
        <p:nvSpPr>
          <p:cNvPr id="18" name="矩形 17"/>
          <p:cNvSpPr/>
          <p:nvPr/>
        </p:nvSpPr>
        <p:spPr>
          <a:xfrm>
            <a:off x="3407701" y="4671218"/>
            <a:ext cx="1569660" cy="369332"/>
          </a:xfrm>
          <a:prstGeom prst="rect">
            <a:avLst/>
          </a:prstGeom>
        </p:spPr>
        <p:txBody>
          <a:bodyPr wrap="none">
            <a:spAutoFit/>
          </a:bodyPr>
          <a:lstStyle/>
          <a:p>
            <a:r>
              <a:rPr lang="zh-CN" altLang="en-US" dirty="0" smtClean="0"/>
              <a:t>普遍性转导：</a:t>
            </a:r>
            <a:endParaRPr lang="en-US" altLang="zh-CN" dirty="0" smtClean="0"/>
          </a:p>
        </p:txBody>
      </p:sp>
      <p:sp>
        <p:nvSpPr>
          <p:cNvPr id="19" name="矩形 18"/>
          <p:cNvSpPr/>
          <p:nvPr/>
        </p:nvSpPr>
        <p:spPr>
          <a:xfrm>
            <a:off x="3407701" y="5474841"/>
            <a:ext cx="1569660" cy="369332"/>
          </a:xfrm>
          <a:prstGeom prst="rect">
            <a:avLst/>
          </a:prstGeom>
        </p:spPr>
        <p:txBody>
          <a:bodyPr wrap="none">
            <a:spAutoFit/>
          </a:bodyPr>
          <a:lstStyle/>
          <a:p>
            <a:r>
              <a:rPr lang="zh-CN" altLang="en-US" dirty="0" smtClean="0"/>
              <a:t>局限性转导：</a:t>
            </a:r>
            <a:endParaRPr lang="zh-CN" altLang="en-US" dirty="0"/>
          </a:p>
        </p:txBody>
      </p:sp>
      <p:sp>
        <p:nvSpPr>
          <p:cNvPr id="21" name="左大括号 20"/>
          <p:cNvSpPr/>
          <p:nvPr/>
        </p:nvSpPr>
        <p:spPr>
          <a:xfrm>
            <a:off x="1967541" y="2245515"/>
            <a:ext cx="288032" cy="19283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左大括号 21"/>
          <p:cNvSpPr/>
          <p:nvPr/>
        </p:nvSpPr>
        <p:spPr>
          <a:xfrm>
            <a:off x="3193389" y="1749596"/>
            <a:ext cx="406333" cy="103133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左大括号 22"/>
          <p:cNvSpPr/>
          <p:nvPr/>
        </p:nvSpPr>
        <p:spPr>
          <a:xfrm>
            <a:off x="3311691" y="4855885"/>
            <a:ext cx="164271" cy="8036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1034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13183"/>
            <a:ext cx="12192000" cy="5526491"/>
          </a:xfrm>
          <a:prstGeom prst="rect">
            <a:avLst/>
          </a:prstGeom>
        </p:spPr>
      </p:pic>
    </p:spTree>
    <p:extLst>
      <p:ext uri="{BB962C8B-B14F-4D97-AF65-F5344CB8AC3E}">
        <p14:creationId xmlns:p14="http://schemas.microsoft.com/office/powerpoint/2010/main" val="3074718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63552" y="260649"/>
            <a:ext cx="8136904" cy="648072"/>
          </a:xfrm>
        </p:spPr>
        <p:txBody>
          <a:bodyPr>
            <a:normAutofit fontScale="90000"/>
          </a:bodyPr>
          <a:lstStyle/>
          <a:p>
            <a:r>
              <a:rPr lang="en-US" altLang="zh-CN" dirty="0"/>
              <a:t>9.1 </a:t>
            </a:r>
            <a:r>
              <a:rPr lang="zh-CN" altLang="en-US" dirty="0"/>
              <a:t>遗传物质本质研究的历史回顾</a:t>
            </a:r>
          </a:p>
        </p:txBody>
      </p:sp>
      <p:graphicFrame>
        <p:nvGraphicFramePr>
          <p:cNvPr id="5" name="图示 4"/>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730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981200" y="274638"/>
            <a:ext cx="8229600" cy="994122"/>
          </a:xfrm>
        </p:spPr>
        <p:txBody>
          <a:bodyPr/>
          <a:lstStyle/>
          <a:p>
            <a:r>
              <a:rPr lang="en-US" altLang="zh-CN" dirty="0"/>
              <a:t>9.2.1  DNA</a:t>
            </a:r>
            <a:r>
              <a:rPr lang="zh-CN" altLang="en-US" dirty="0"/>
              <a:t>的基本性质</a:t>
            </a:r>
          </a:p>
        </p:txBody>
      </p:sp>
      <p:graphicFrame>
        <p:nvGraphicFramePr>
          <p:cNvPr id="6" name="内容占位符 5"/>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1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9.2.2 DNA</a:t>
            </a:r>
            <a:r>
              <a:rPr lang="zh-CN" altLang="en-US" dirty="0"/>
              <a:t>复制的特点</a:t>
            </a:r>
          </a:p>
        </p:txBody>
      </p:sp>
      <p:graphicFrame>
        <p:nvGraphicFramePr>
          <p:cNvPr id="4" name="内容占位符 3"/>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2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991544" y="260648"/>
            <a:ext cx="8229600" cy="922114"/>
          </a:xfrm>
        </p:spPr>
        <p:txBody>
          <a:bodyPr>
            <a:normAutofit/>
          </a:bodyPr>
          <a:lstStyle/>
          <a:p>
            <a:pPr algn="l"/>
            <a:r>
              <a:rPr lang="zh-CN" altLang="en-US" sz="4000" b="1" dirty="0"/>
              <a:t>遗传比率的计算</a:t>
            </a:r>
          </a:p>
        </p:txBody>
      </p:sp>
      <p:sp>
        <p:nvSpPr>
          <p:cNvPr id="3" name="内容占位符 2"/>
          <p:cNvSpPr>
            <a:spLocks noGrp="1"/>
          </p:cNvSpPr>
          <p:nvPr>
            <p:ph idx="1"/>
          </p:nvPr>
        </p:nvSpPr>
        <p:spPr>
          <a:xfrm>
            <a:off x="1703512" y="1124745"/>
            <a:ext cx="8640960" cy="4525963"/>
          </a:xfrm>
        </p:spPr>
        <p:txBody>
          <a:bodyPr/>
          <a:lstStyle/>
          <a:p>
            <a:pPr>
              <a:lnSpc>
                <a:spcPct val="150000"/>
              </a:lnSpc>
            </a:pPr>
            <a:r>
              <a:rPr lang="en-US" altLang="zh-CN" dirty="0"/>
              <a:t>1.</a:t>
            </a:r>
            <a:r>
              <a:rPr lang="zh-CN" altLang="en-US" b="1" dirty="0">
                <a:solidFill>
                  <a:srgbClr val="FF0000"/>
                </a:solidFill>
                <a:latin typeface="+mj-ea"/>
                <a:ea typeface="+mj-ea"/>
              </a:rPr>
              <a:t>棋盘法</a:t>
            </a:r>
            <a:endParaRPr lang="en-US" altLang="zh-CN" dirty="0"/>
          </a:p>
          <a:p>
            <a:pPr marL="0" indent="0">
              <a:lnSpc>
                <a:spcPct val="150000"/>
              </a:lnSpc>
              <a:buNone/>
            </a:pPr>
            <a:r>
              <a:rPr lang="zh-CN" altLang="en-US" dirty="0"/>
              <a:t>        例</a:t>
            </a:r>
            <a:r>
              <a:rPr lang="en-US" altLang="zh-CN" dirty="0"/>
              <a:t>:</a:t>
            </a:r>
            <a:r>
              <a:rPr lang="zh-CN" altLang="en-US" dirty="0"/>
              <a:t>计算</a:t>
            </a:r>
            <a:r>
              <a:rPr lang="en-US" altLang="zh-CN" dirty="0"/>
              <a:t>Aa </a:t>
            </a:r>
            <a:r>
              <a:rPr lang="zh-CN" altLang="en-US" dirty="0"/>
              <a:t>自交后代的基因型和表型的比率</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51606" y="1040946"/>
            <a:ext cx="3090004" cy="6858000"/>
          </a:xfrm>
          <a:prstGeom prst="rect">
            <a:avLst/>
          </a:prstGeom>
        </p:spPr>
      </p:pic>
    </p:spTree>
    <p:extLst>
      <p:ext uri="{BB962C8B-B14F-4D97-AF65-F5344CB8AC3E}">
        <p14:creationId xmlns:p14="http://schemas.microsoft.com/office/powerpoint/2010/main" val="4342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68D1A45C-4D74-4A9A-83DF-89200C6F15F9}"/>
              </a:ext>
            </a:extLst>
          </p:cNvPr>
          <p:cNvSpPr/>
          <p:nvPr/>
        </p:nvSpPr>
        <p:spPr>
          <a:xfrm>
            <a:off x="1817614" y="92279"/>
            <a:ext cx="8556771"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en-US" altLang="zh-CN" dirty="0"/>
              <a:t>9.2.3</a:t>
            </a:r>
            <a:r>
              <a:rPr lang="zh-CN" altLang="en-US" dirty="0"/>
              <a:t>：</a:t>
            </a:r>
            <a:r>
              <a:rPr lang="en-US" altLang="zh-CN" sz="2000" dirty="0">
                <a:solidFill>
                  <a:srgbClr val="FFC000"/>
                </a:solidFill>
              </a:rPr>
              <a:t>DNA</a:t>
            </a:r>
            <a:r>
              <a:rPr lang="zh-CN" altLang="en-US" sz="2000" dirty="0">
                <a:solidFill>
                  <a:srgbClr val="FFC000"/>
                </a:solidFill>
              </a:rPr>
              <a:t>复制中的表观遗传调控</a:t>
            </a:r>
            <a:endParaRPr lang="en-US" altLang="zh-CN" sz="2000" dirty="0">
              <a:solidFill>
                <a:srgbClr val="FFC000"/>
              </a:solidFill>
            </a:endParaRPr>
          </a:p>
          <a:p>
            <a:pPr algn="ctr"/>
            <a:r>
              <a:rPr lang="zh-CN" altLang="en-US" sz="1600" dirty="0"/>
              <a:t>即影响基因活性而不涉及</a:t>
            </a:r>
            <a:r>
              <a:rPr lang="en-US" altLang="zh-CN" sz="1600" dirty="0"/>
              <a:t>DNA</a:t>
            </a:r>
            <a:r>
              <a:rPr lang="zh-CN" altLang="en-US" sz="1600" dirty="0"/>
              <a:t>序列改变的基因表达调控方式</a:t>
            </a:r>
          </a:p>
          <a:p>
            <a:pPr algn="ctr"/>
            <a:endParaRPr lang="zh-CN" altLang="en-US" dirty="0"/>
          </a:p>
        </p:txBody>
      </p:sp>
      <p:cxnSp>
        <p:nvCxnSpPr>
          <p:cNvPr id="8" name="直接连接符 7">
            <a:extLst>
              <a:ext uri="{FF2B5EF4-FFF2-40B4-BE49-F238E27FC236}">
                <a16:creationId xmlns="" xmlns:a16="http://schemas.microsoft.com/office/drawing/2014/main" id="{65968B02-9781-4AA8-BDA1-8CD86D41DBE4}"/>
              </a:ext>
            </a:extLst>
          </p:cNvPr>
          <p:cNvCxnSpPr>
            <a:cxnSpLocks/>
            <a:stCxn id="4" idx="2"/>
          </p:cNvCxnSpPr>
          <p:nvPr/>
        </p:nvCxnSpPr>
        <p:spPr>
          <a:xfrm>
            <a:off x="6096000" y="696286"/>
            <a:ext cx="0" cy="612397"/>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1" name="直接连接符 10">
            <a:extLst>
              <a:ext uri="{FF2B5EF4-FFF2-40B4-BE49-F238E27FC236}">
                <a16:creationId xmlns="" xmlns:a16="http://schemas.microsoft.com/office/drawing/2014/main" id="{B4E3B936-35FF-4ACF-B02C-A00F36F7A635}"/>
              </a:ext>
            </a:extLst>
          </p:cNvPr>
          <p:cNvCxnSpPr/>
          <p:nvPr/>
        </p:nvCxnSpPr>
        <p:spPr>
          <a:xfrm>
            <a:off x="3075963" y="1308683"/>
            <a:ext cx="63756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 xmlns:a16="http://schemas.microsoft.com/office/drawing/2014/main" id="{EC5FCDDC-22E5-42C4-8851-35E99862A3A7}"/>
              </a:ext>
            </a:extLst>
          </p:cNvPr>
          <p:cNvCxnSpPr>
            <a:cxnSpLocks/>
          </p:cNvCxnSpPr>
          <p:nvPr/>
        </p:nvCxnSpPr>
        <p:spPr>
          <a:xfrm>
            <a:off x="3075962" y="1308683"/>
            <a:ext cx="0" cy="4781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 xmlns:a16="http://schemas.microsoft.com/office/drawing/2014/main" id="{B3D0DDAE-AE16-4B28-8BFF-A165A4F48ABF}"/>
              </a:ext>
            </a:extLst>
          </p:cNvPr>
          <p:cNvCxnSpPr>
            <a:cxnSpLocks/>
          </p:cNvCxnSpPr>
          <p:nvPr/>
        </p:nvCxnSpPr>
        <p:spPr>
          <a:xfrm>
            <a:off x="9448798" y="1308683"/>
            <a:ext cx="0" cy="4781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 xmlns:a16="http://schemas.microsoft.com/office/drawing/2014/main" id="{CC1352A1-9B93-419F-97BE-764124DD5DA2}"/>
              </a:ext>
            </a:extLst>
          </p:cNvPr>
          <p:cNvSpPr/>
          <p:nvPr/>
        </p:nvSpPr>
        <p:spPr>
          <a:xfrm>
            <a:off x="2140613" y="1786856"/>
            <a:ext cx="1870699" cy="302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对组蛋白的修饰</a:t>
            </a:r>
          </a:p>
          <a:p>
            <a:pPr algn="ctr"/>
            <a:endParaRPr lang="zh-CN" altLang="en-US" dirty="0"/>
          </a:p>
        </p:txBody>
      </p:sp>
      <p:sp>
        <p:nvSpPr>
          <p:cNvPr id="18" name="矩形: 圆角 17">
            <a:extLst>
              <a:ext uri="{FF2B5EF4-FFF2-40B4-BE49-F238E27FC236}">
                <a16:creationId xmlns="" xmlns:a16="http://schemas.microsoft.com/office/drawing/2014/main" id="{74F4132A-0B3D-4E1D-81F8-33555222094A}"/>
              </a:ext>
            </a:extLst>
          </p:cNvPr>
          <p:cNvSpPr/>
          <p:nvPr/>
        </p:nvSpPr>
        <p:spPr>
          <a:xfrm>
            <a:off x="8496654" y="1786855"/>
            <a:ext cx="1904289" cy="302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a:t>
            </a:r>
            <a:r>
              <a:rPr lang="en-US" altLang="zh-CN" dirty="0"/>
              <a:t>DNA</a:t>
            </a:r>
            <a:r>
              <a:rPr lang="zh-CN" altLang="en-US" dirty="0"/>
              <a:t>的修饰</a:t>
            </a:r>
          </a:p>
        </p:txBody>
      </p:sp>
      <p:sp>
        <p:nvSpPr>
          <p:cNvPr id="19" name="矩形: 剪去左右顶角 18">
            <a:extLst>
              <a:ext uri="{FF2B5EF4-FFF2-40B4-BE49-F238E27FC236}">
                <a16:creationId xmlns="" xmlns:a16="http://schemas.microsoft.com/office/drawing/2014/main" id="{C3BAF23D-2277-449D-8961-50D54D9705EF}"/>
              </a:ext>
            </a:extLst>
          </p:cNvPr>
          <p:cNvSpPr/>
          <p:nvPr/>
        </p:nvSpPr>
        <p:spPr>
          <a:xfrm>
            <a:off x="1817614" y="2407642"/>
            <a:ext cx="2759978" cy="1021358"/>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如：对</a:t>
            </a:r>
            <a:r>
              <a:rPr lang="en-US" altLang="zh-CN" sz="1600" dirty="0"/>
              <a:t>H3</a:t>
            </a:r>
            <a:r>
              <a:rPr lang="zh-CN" altLang="en-US" sz="1600" dirty="0"/>
              <a:t>、</a:t>
            </a:r>
            <a:r>
              <a:rPr lang="en-US" altLang="zh-CN" sz="1600" dirty="0"/>
              <a:t>H4</a:t>
            </a:r>
            <a:r>
              <a:rPr lang="zh-CN" altLang="en-US" sz="1600" dirty="0"/>
              <a:t>的甲基化、乙酰化，这会影响复制起始位点活性和起始过程</a:t>
            </a:r>
          </a:p>
        </p:txBody>
      </p:sp>
      <p:sp>
        <p:nvSpPr>
          <p:cNvPr id="20" name="矩形: 剪去左右顶角 19">
            <a:extLst>
              <a:ext uri="{FF2B5EF4-FFF2-40B4-BE49-F238E27FC236}">
                <a16:creationId xmlns="" xmlns:a16="http://schemas.microsoft.com/office/drawing/2014/main" id="{CDC2455D-3A13-422E-B99C-CF3FFC101C5A}"/>
              </a:ext>
            </a:extLst>
          </p:cNvPr>
          <p:cNvSpPr/>
          <p:nvPr/>
        </p:nvSpPr>
        <p:spPr>
          <a:xfrm>
            <a:off x="8196038" y="2407641"/>
            <a:ext cx="2759978" cy="62811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如</a:t>
            </a:r>
            <a:r>
              <a:rPr lang="en-US" altLang="zh-CN" sz="1600" dirty="0"/>
              <a:t>DNA</a:t>
            </a:r>
            <a:r>
              <a:rPr lang="zh-CN" altLang="en-US" sz="1600" dirty="0"/>
              <a:t>的甲基化，通常发生在</a:t>
            </a:r>
            <a:r>
              <a:rPr lang="en-US" altLang="zh-CN" sz="1600" dirty="0"/>
              <a:t>CpG</a:t>
            </a:r>
            <a:r>
              <a:rPr lang="zh-CN" altLang="en-US" sz="1600" dirty="0"/>
              <a:t>序列中的</a:t>
            </a:r>
            <a:r>
              <a:rPr lang="en-US" altLang="zh-CN" sz="1600" dirty="0"/>
              <a:t>C</a:t>
            </a:r>
            <a:r>
              <a:rPr lang="zh-CN" altLang="en-US" sz="1600" dirty="0"/>
              <a:t>上</a:t>
            </a:r>
          </a:p>
        </p:txBody>
      </p:sp>
      <p:pic>
        <p:nvPicPr>
          <p:cNvPr id="25" name="图片 24">
            <a:extLst>
              <a:ext uri="{FF2B5EF4-FFF2-40B4-BE49-F238E27FC236}">
                <a16:creationId xmlns="" xmlns:a16="http://schemas.microsoft.com/office/drawing/2014/main" id="{A59FA595-ED2A-44F2-A0C6-535719422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062886" y="2643738"/>
            <a:ext cx="2906055" cy="5064510"/>
          </a:xfrm>
          <a:prstGeom prst="rect">
            <a:avLst/>
          </a:prstGeom>
        </p:spPr>
      </p:pic>
      <p:sp>
        <p:nvSpPr>
          <p:cNvPr id="26" name="椭圆 25">
            <a:extLst>
              <a:ext uri="{FF2B5EF4-FFF2-40B4-BE49-F238E27FC236}">
                <a16:creationId xmlns="" xmlns:a16="http://schemas.microsoft.com/office/drawing/2014/main" id="{40D75669-79AB-4374-85EC-F9EA65ABD491}"/>
              </a:ext>
            </a:extLst>
          </p:cNvPr>
          <p:cNvSpPr/>
          <p:nvPr/>
        </p:nvSpPr>
        <p:spPr>
          <a:xfrm>
            <a:off x="7836008" y="5318590"/>
            <a:ext cx="720060" cy="109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1C697B89-742E-4742-8D7E-794F6D2F71A4}"/>
              </a:ext>
            </a:extLst>
          </p:cNvPr>
          <p:cNvSpPr/>
          <p:nvPr/>
        </p:nvSpPr>
        <p:spPr>
          <a:xfrm>
            <a:off x="10118521" y="5860768"/>
            <a:ext cx="720060" cy="109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云形 28">
            <a:extLst>
              <a:ext uri="{FF2B5EF4-FFF2-40B4-BE49-F238E27FC236}">
                <a16:creationId xmlns="" xmlns:a16="http://schemas.microsoft.com/office/drawing/2014/main" id="{B2A89EDE-EB4B-488A-A0FD-B43BE20921F0}"/>
              </a:ext>
            </a:extLst>
          </p:cNvPr>
          <p:cNvSpPr/>
          <p:nvPr/>
        </p:nvSpPr>
        <p:spPr>
          <a:xfrm>
            <a:off x="9478157" y="3725954"/>
            <a:ext cx="2570012" cy="10192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DNA</a:t>
            </a:r>
            <a:r>
              <a:rPr lang="zh-CN" altLang="en-US" sz="1600" dirty="0"/>
              <a:t>甲基化常发生在复制之后</a:t>
            </a:r>
          </a:p>
        </p:txBody>
      </p:sp>
      <p:sp>
        <p:nvSpPr>
          <p:cNvPr id="31" name="云形 30">
            <a:extLst>
              <a:ext uri="{FF2B5EF4-FFF2-40B4-BE49-F238E27FC236}">
                <a16:creationId xmlns="" xmlns:a16="http://schemas.microsoft.com/office/drawing/2014/main" id="{9E59BB37-785F-47B5-9F62-73AC85462F26}"/>
              </a:ext>
            </a:extLst>
          </p:cNvPr>
          <p:cNvSpPr/>
          <p:nvPr/>
        </p:nvSpPr>
        <p:spPr>
          <a:xfrm>
            <a:off x="1187517" y="4978137"/>
            <a:ext cx="3457668" cy="131284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维持甲基化和全新甲基化都通过</a:t>
            </a:r>
            <a:r>
              <a:rPr lang="en-US" altLang="zh-CN" sz="1600" dirty="0"/>
              <a:t>DNMT</a:t>
            </a:r>
            <a:r>
              <a:rPr lang="zh-CN" altLang="en-US" sz="1600" dirty="0"/>
              <a:t>（甲基转移酶）实现</a:t>
            </a:r>
          </a:p>
        </p:txBody>
      </p:sp>
      <p:sp>
        <p:nvSpPr>
          <p:cNvPr id="32" name="椭圆 31">
            <a:extLst>
              <a:ext uri="{FF2B5EF4-FFF2-40B4-BE49-F238E27FC236}">
                <a16:creationId xmlns="" xmlns:a16="http://schemas.microsoft.com/office/drawing/2014/main" id="{3C588963-16D5-4FAD-A99F-491E5765BA7F}"/>
              </a:ext>
            </a:extLst>
          </p:cNvPr>
          <p:cNvSpPr/>
          <p:nvPr/>
        </p:nvSpPr>
        <p:spPr>
          <a:xfrm>
            <a:off x="5232112" y="5033384"/>
            <a:ext cx="472250" cy="285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63BB2B7A-EC80-4BEB-A289-5C043A13666B}"/>
              </a:ext>
            </a:extLst>
          </p:cNvPr>
          <p:cNvSpPr/>
          <p:nvPr/>
        </p:nvSpPr>
        <p:spPr>
          <a:xfrm>
            <a:off x="5746371" y="4924338"/>
            <a:ext cx="279676" cy="192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0EA46129-67C3-4A1D-8A9D-4CBDFACBDA6B}"/>
              </a:ext>
            </a:extLst>
          </p:cNvPr>
          <p:cNvSpPr/>
          <p:nvPr/>
        </p:nvSpPr>
        <p:spPr>
          <a:xfrm>
            <a:off x="6095999" y="4799040"/>
            <a:ext cx="207412" cy="152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CE79740E-9B77-47F2-AA8C-54E6DC94082B}"/>
              </a:ext>
            </a:extLst>
          </p:cNvPr>
          <p:cNvSpPr/>
          <p:nvPr/>
        </p:nvSpPr>
        <p:spPr>
          <a:xfrm>
            <a:off x="6385831" y="4700310"/>
            <a:ext cx="119022" cy="10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 xmlns:a16="http://schemas.microsoft.com/office/drawing/2014/main" id="{E0C83111-8D40-456A-AB5D-760BC0BDCC35}"/>
              </a:ext>
            </a:extLst>
          </p:cNvPr>
          <p:cNvSpPr/>
          <p:nvPr/>
        </p:nvSpPr>
        <p:spPr>
          <a:xfrm>
            <a:off x="6983658" y="6367944"/>
            <a:ext cx="5064511" cy="261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35DFFF64-160F-4606-9EC1-EBA676EF13E7}"/>
              </a:ext>
            </a:extLst>
          </p:cNvPr>
          <p:cNvSpPr/>
          <p:nvPr/>
        </p:nvSpPr>
        <p:spPr>
          <a:xfrm>
            <a:off x="4627195" y="5246839"/>
            <a:ext cx="622908" cy="302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907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1AAAB61-53DA-472B-929A-7255CC3BB49F}"/>
              </a:ext>
            </a:extLst>
          </p:cNvPr>
          <p:cNvSpPr/>
          <p:nvPr/>
        </p:nvSpPr>
        <p:spPr>
          <a:xfrm>
            <a:off x="2526484" y="360740"/>
            <a:ext cx="7189366" cy="612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9.2.4</a:t>
            </a:r>
            <a:r>
              <a:rPr lang="zh-CN" altLang="en-US" dirty="0"/>
              <a:t>：</a:t>
            </a:r>
            <a:r>
              <a:rPr lang="en-US" altLang="zh-CN" sz="2000" dirty="0">
                <a:solidFill>
                  <a:srgbClr val="FFC000"/>
                </a:solidFill>
              </a:rPr>
              <a:t>DNA</a:t>
            </a:r>
            <a:r>
              <a:rPr lang="zh-CN" altLang="en-US" sz="2000" dirty="0">
                <a:solidFill>
                  <a:srgbClr val="FFC000"/>
                </a:solidFill>
              </a:rPr>
              <a:t>复制中的末端隐缩问题</a:t>
            </a:r>
            <a:endParaRPr lang="en-US" altLang="zh-CN" sz="2000" dirty="0">
              <a:solidFill>
                <a:srgbClr val="FFC000"/>
              </a:solidFill>
            </a:endParaRPr>
          </a:p>
          <a:p>
            <a:pPr algn="ctr"/>
            <a:r>
              <a:rPr lang="zh-CN" altLang="en-US" sz="1600" dirty="0"/>
              <a:t>即随细胞的分裂端粒逐步缩短的现象</a:t>
            </a:r>
          </a:p>
        </p:txBody>
      </p:sp>
      <p:pic>
        <p:nvPicPr>
          <p:cNvPr id="8" name="图片 7">
            <a:extLst>
              <a:ext uri="{FF2B5EF4-FFF2-40B4-BE49-F238E27FC236}">
                <a16:creationId xmlns="" xmlns:a16="http://schemas.microsoft.com/office/drawing/2014/main" id="{09913748-A222-4CFB-AEB9-BFE92C9F7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433675" y="2104258"/>
            <a:ext cx="4192438" cy="5368954"/>
          </a:xfrm>
          <a:prstGeom prst="rect">
            <a:avLst/>
          </a:prstGeom>
        </p:spPr>
      </p:pic>
      <p:pic>
        <p:nvPicPr>
          <p:cNvPr id="10" name="图片 9">
            <a:extLst>
              <a:ext uri="{FF2B5EF4-FFF2-40B4-BE49-F238E27FC236}">
                <a16:creationId xmlns="" xmlns:a16="http://schemas.microsoft.com/office/drawing/2014/main" id="{8F2F5BD0-FBD5-4A8B-ABC2-35F66A561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0" y="2685908"/>
            <a:ext cx="6258680" cy="4192438"/>
          </a:xfrm>
          <a:prstGeom prst="rect">
            <a:avLst/>
          </a:prstGeom>
        </p:spPr>
      </p:pic>
      <p:sp>
        <p:nvSpPr>
          <p:cNvPr id="11" name="矩形 10">
            <a:extLst>
              <a:ext uri="{FF2B5EF4-FFF2-40B4-BE49-F238E27FC236}">
                <a16:creationId xmlns="" xmlns:a16="http://schemas.microsoft.com/office/drawing/2014/main" id="{457B3DC4-D545-41E1-81C3-2FBA4851D226}"/>
              </a:ext>
            </a:extLst>
          </p:cNvPr>
          <p:cNvSpPr/>
          <p:nvPr/>
        </p:nvSpPr>
        <p:spPr>
          <a:xfrm>
            <a:off x="48442" y="2499109"/>
            <a:ext cx="2418008" cy="1587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后滞链的合成需要一小段</a:t>
            </a:r>
            <a:r>
              <a:rPr lang="en-US" altLang="zh-CN" sz="1400" dirty="0"/>
              <a:t>RNA</a:t>
            </a:r>
            <a:r>
              <a:rPr lang="zh-CN" altLang="en-US" sz="1400" dirty="0"/>
              <a:t>作为引物，而引物需要在离后滞链末端</a:t>
            </a:r>
            <a:r>
              <a:rPr lang="en-US" altLang="zh-CN" sz="1400" dirty="0"/>
              <a:t>200bp</a:t>
            </a:r>
            <a:r>
              <a:rPr lang="zh-CN" altLang="en-US" sz="1400" dirty="0"/>
              <a:t>的地方才能合成，若小于</a:t>
            </a:r>
            <a:r>
              <a:rPr lang="en-US" altLang="zh-CN" sz="1400" dirty="0"/>
              <a:t>200bp</a:t>
            </a:r>
            <a:r>
              <a:rPr lang="zh-CN" altLang="en-US" sz="1400" dirty="0"/>
              <a:t>，则不能合成引物，也就不能合成最后一个冈崎片段，从而留下空隙</a:t>
            </a:r>
          </a:p>
        </p:txBody>
      </p:sp>
      <p:sp>
        <p:nvSpPr>
          <p:cNvPr id="12" name="矩形 11">
            <a:extLst>
              <a:ext uri="{FF2B5EF4-FFF2-40B4-BE49-F238E27FC236}">
                <a16:creationId xmlns="" xmlns:a16="http://schemas.microsoft.com/office/drawing/2014/main" id="{AE9E7759-3886-4959-9FBE-C65CE974D321}"/>
              </a:ext>
            </a:extLst>
          </p:cNvPr>
          <p:cNvSpPr/>
          <p:nvPr/>
        </p:nvSpPr>
        <p:spPr>
          <a:xfrm>
            <a:off x="3950845" y="2650605"/>
            <a:ext cx="1995392" cy="1244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利用聚合酶</a:t>
            </a:r>
            <a:r>
              <a:rPr lang="en-US" altLang="zh-CN" sz="1400" dirty="0"/>
              <a:t>1</a:t>
            </a:r>
            <a:r>
              <a:rPr lang="zh-CN" altLang="en-US" sz="1400" dirty="0"/>
              <a:t>的活性之一用</a:t>
            </a:r>
            <a:r>
              <a:rPr lang="en-US" altLang="zh-CN" sz="1400" dirty="0"/>
              <a:t>5’</a:t>
            </a:r>
            <a:r>
              <a:rPr lang="zh-CN" altLang="en-US" sz="1400" dirty="0"/>
              <a:t>端的冈崎片段作为引物填补</a:t>
            </a:r>
            <a:r>
              <a:rPr lang="en-US" altLang="zh-CN" sz="1400" dirty="0"/>
              <a:t>RNA</a:t>
            </a:r>
            <a:r>
              <a:rPr lang="zh-CN" altLang="en-US" sz="1400" dirty="0"/>
              <a:t>引物留下的空隙，但</a:t>
            </a:r>
            <a:r>
              <a:rPr lang="en-US" altLang="zh-CN" sz="1400" dirty="0"/>
              <a:t>5’</a:t>
            </a:r>
            <a:r>
              <a:rPr lang="zh-CN" altLang="en-US" sz="1400" dirty="0"/>
              <a:t>端引物的空隙还是无法填补</a:t>
            </a:r>
          </a:p>
        </p:txBody>
      </p:sp>
      <p:sp>
        <p:nvSpPr>
          <p:cNvPr id="13" name="矩形 12">
            <a:extLst>
              <a:ext uri="{FF2B5EF4-FFF2-40B4-BE49-F238E27FC236}">
                <a16:creationId xmlns="" xmlns:a16="http://schemas.microsoft.com/office/drawing/2014/main" id="{D73B46B1-3DDB-4842-B3F2-0F6B8568F099}"/>
              </a:ext>
            </a:extLst>
          </p:cNvPr>
          <p:cNvSpPr/>
          <p:nvPr/>
        </p:nvSpPr>
        <p:spPr>
          <a:xfrm>
            <a:off x="7705675" y="1493240"/>
            <a:ext cx="4261607" cy="137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解决办法：用端粒酶延长</a:t>
            </a:r>
            <a:r>
              <a:rPr lang="en-US" altLang="zh-CN" dirty="0"/>
              <a:t>DNA</a:t>
            </a:r>
            <a:r>
              <a:rPr lang="zh-CN" altLang="en-US" dirty="0"/>
              <a:t>母链，这样最后丢失的实际上是端粒酶合成的那部分序列，母链</a:t>
            </a:r>
            <a:r>
              <a:rPr lang="en-US" altLang="zh-CN" dirty="0"/>
              <a:t>DNA</a:t>
            </a:r>
            <a:r>
              <a:rPr lang="zh-CN" altLang="en-US" dirty="0"/>
              <a:t>序列并未受到影响</a:t>
            </a:r>
          </a:p>
        </p:txBody>
      </p:sp>
      <p:cxnSp>
        <p:nvCxnSpPr>
          <p:cNvPr id="15" name="直接连接符 14">
            <a:extLst>
              <a:ext uri="{FF2B5EF4-FFF2-40B4-BE49-F238E27FC236}">
                <a16:creationId xmlns="" xmlns:a16="http://schemas.microsoft.com/office/drawing/2014/main" id="{C2D1704D-B324-4D0B-A4D3-D85B3A139461}"/>
              </a:ext>
            </a:extLst>
          </p:cNvPr>
          <p:cNvCxnSpPr>
            <a:cxnSpLocks/>
            <a:stCxn id="2" idx="2"/>
          </p:cNvCxnSpPr>
          <p:nvPr/>
        </p:nvCxnSpPr>
        <p:spPr>
          <a:xfrm>
            <a:off x="6121167" y="973124"/>
            <a:ext cx="0" cy="327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1ADEE971-79E3-4A54-BEE1-6D53CC41050A}"/>
              </a:ext>
            </a:extLst>
          </p:cNvPr>
          <p:cNvCxnSpPr/>
          <p:nvPr/>
        </p:nvCxnSpPr>
        <p:spPr>
          <a:xfrm>
            <a:off x="2712440" y="1300294"/>
            <a:ext cx="6817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A0FB1A2C-E263-4EB8-8CE7-535E1C43D5A9}"/>
              </a:ext>
            </a:extLst>
          </p:cNvPr>
          <p:cNvCxnSpPr>
            <a:cxnSpLocks/>
          </p:cNvCxnSpPr>
          <p:nvPr/>
        </p:nvCxnSpPr>
        <p:spPr>
          <a:xfrm>
            <a:off x="2712440" y="1300294"/>
            <a:ext cx="0" cy="192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 xmlns:a16="http://schemas.microsoft.com/office/drawing/2014/main" id="{22A4A83E-93B5-4D9B-ADFC-42C4C8655DEC}"/>
              </a:ext>
            </a:extLst>
          </p:cNvPr>
          <p:cNvCxnSpPr/>
          <p:nvPr/>
        </p:nvCxnSpPr>
        <p:spPr>
          <a:xfrm>
            <a:off x="9529894" y="1300294"/>
            <a:ext cx="0" cy="19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5B6549B2-060E-4019-BFD0-8AE6305104DF}"/>
              </a:ext>
            </a:extLst>
          </p:cNvPr>
          <p:cNvSpPr/>
          <p:nvPr/>
        </p:nvSpPr>
        <p:spPr>
          <a:xfrm>
            <a:off x="1634456" y="1493240"/>
            <a:ext cx="2155968" cy="42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两种方式</a:t>
            </a:r>
          </a:p>
        </p:txBody>
      </p:sp>
      <p:cxnSp>
        <p:nvCxnSpPr>
          <p:cNvPr id="32" name="直接箭头连接符 31">
            <a:extLst>
              <a:ext uri="{FF2B5EF4-FFF2-40B4-BE49-F238E27FC236}">
                <a16:creationId xmlns="" xmlns:a16="http://schemas.microsoft.com/office/drawing/2014/main" id="{EB905470-3AF2-4A89-A350-EF18C753E929}"/>
              </a:ext>
            </a:extLst>
          </p:cNvPr>
          <p:cNvCxnSpPr>
            <a:cxnSpLocks/>
            <a:stCxn id="30" idx="2"/>
          </p:cNvCxnSpPr>
          <p:nvPr/>
        </p:nvCxnSpPr>
        <p:spPr>
          <a:xfrm>
            <a:off x="2712440" y="1921029"/>
            <a:ext cx="1986699" cy="654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 xmlns:a16="http://schemas.microsoft.com/office/drawing/2014/main" id="{758217CC-5C24-42F1-9F9D-BDAF521385D4}"/>
              </a:ext>
            </a:extLst>
          </p:cNvPr>
          <p:cNvCxnSpPr>
            <a:stCxn id="30" idx="2"/>
          </p:cNvCxnSpPr>
          <p:nvPr/>
        </p:nvCxnSpPr>
        <p:spPr>
          <a:xfrm flipH="1">
            <a:off x="1183071" y="1921029"/>
            <a:ext cx="1529369" cy="52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2EB1E7EC-32C2-4F74-899A-C20FCD0FFB4D}"/>
              </a:ext>
            </a:extLst>
          </p:cNvPr>
          <p:cNvSpPr/>
          <p:nvPr/>
        </p:nvSpPr>
        <p:spPr>
          <a:xfrm>
            <a:off x="10356703" y="3492748"/>
            <a:ext cx="1786855" cy="805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端粒酶：自身携带模板的反转录酶</a:t>
            </a:r>
          </a:p>
        </p:txBody>
      </p:sp>
      <p:sp>
        <p:nvSpPr>
          <p:cNvPr id="38" name="矩形: 圆角 37">
            <a:extLst>
              <a:ext uri="{FF2B5EF4-FFF2-40B4-BE49-F238E27FC236}">
                <a16:creationId xmlns="" xmlns:a16="http://schemas.microsoft.com/office/drawing/2014/main" id="{E92E7D67-C9F8-4883-803E-B2A6171E0832}"/>
              </a:ext>
            </a:extLst>
          </p:cNvPr>
          <p:cNvSpPr/>
          <p:nvPr/>
        </p:nvSpPr>
        <p:spPr>
          <a:xfrm>
            <a:off x="6243444" y="2705120"/>
            <a:ext cx="719791" cy="3792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端粒</a:t>
            </a:r>
            <a:r>
              <a:rPr lang="en-US" altLang="zh-CN" sz="1400" dirty="0"/>
              <a:t>:</a:t>
            </a:r>
            <a:r>
              <a:rPr lang="zh-CN" altLang="en-US" sz="1400" dirty="0"/>
              <a:t>大多数真核生物和少数原核生物线状染色体末端的重复</a:t>
            </a:r>
            <a:r>
              <a:rPr lang="en-US" altLang="zh-CN" sz="1400" dirty="0"/>
              <a:t>DNA</a:t>
            </a:r>
            <a:r>
              <a:rPr lang="zh-CN" altLang="en-US" sz="1400" dirty="0"/>
              <a:t>序列</a:t>
            </a:r>
          </a:p>
        </p:txBody>
      </p:sp>
    </p:spTree>
    <p:extLst>
      <p:ext uri="{BB962C8B-B14F-4D97-AF65-F5344CB8AC3E}">
        <p14:creationId xmlns:p14="http://schemas.microsoft.com/office/powerpoint/2010/main" val="2335448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2F6381B-0555-4225-8055-52BDF89719D1}"/>
              </a:ext>
            </a:extLst>
          </p:cNvPr>
          <p:cNvSpPr/>
          <p:nvPr/>
        </p:nvSpPr>
        <p:spPr>
          <a:xfrm>
            <a:off x="2818701" y="371215"/>
            <a:ext cx="7231310" cy="6962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9.2.5</a:t>
            </a:r>
            <a:r>
              <a:rPr lang="zh-CN" altLang="en-US" dirty="0"/>
              <a:t>：</a:t>
            </a:r>
            <a:r>
              <a:rPr lang="zh-CN" altLang="en-US" sz="2000" dirty="0">
                <a:solidFill>
                  <a:srgbClr val="FFC000"/>
                </a:solidFill>
              </a:rPr>
              <a:t>定向</a:t>
            </a:r>
            <a:r>
              <a:rPr lang="en-US" altLang="zh-CN" sz="2000" dirty="0">
                <a:solidFill>
                  <a:srgbClr val="FFC000"/>
                </a:solidFill>
              </a:rPr>
              <a:t>DNA</a:t>
            </a:r>
            <a:r>
              <a:rPr lang="zh-CN" altLang="en-US" sz="2000" dirty="0">
                <a:solidFill>
                  <a:srgbClr val="FFC000"/>
                </a:solidFill>
              </a:rPr>
              <a:t>复制技术</a:t>
            </a:r>
            <a:endParaRPr lang="en-US" altLang="zh-CN" sz="2000" dirty="0">
              <a:solidFill>
                <a:srgbClr val="FFC000"/>
              </a:solidFill>
            </a:endParaRPr>
          </a:p>
          <a:p>
            <a:pPr algn="ctr"/>
            <a:r>
              <a:rPr lang="zh-CN" altLang="en-US" sz="1600" dirty="0"/>
              <a:t>基于</a:t>
            </a:r>
            <a:r>
              <a:rPr lang="en-US" altLang="zh-CN" sz="1600" dirty="0"/>
              <a:t>PCR</a:t>
            </a:r>
            <a:r>
              <a:rPr lang="zh-CN" altLang="en-US" sz="1600" dirty="0"/>
              <a:t>的</a:t>
            </a:r>
            <a:r>
              <a:rPr lang="en-US" altLang="zh-CN" sz="1600" dirty="0"/>
              <a:t>DNA</a:t>
            </a:r>
            <a:r>
              <a:rPr lang="zh-CN" altLang="en-US" sz="1600" dirty="0"/>
              <a:t>快速复制技术</a:t>
            </a:r>
          </a:p>
        </p:txBody>
      </p:sp>
      <p:pic>
        <p:nvPicPr>
          <p:cNvPr id="7" name="图片 6">
            <a:extLst>
              <a:ext uri="{FF2B5EF4-FFF2-40B4-BE49-F238E27FC236}">
                <a16:creationId xmlns="" xmlns:a16="http://schemas.microsoft.com/office/drawing/2014/main" id="{1AE2D10C-BC97-4FD8-9294-E42F0B541B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090234" y="1240969"/>
            <a:ext cx="4839245" cy="5377343"/>
          </a:xfrm>
          <a:prstGeom prst="rect">
            <a:avLst/>
          </a:prstGeom>
        </p:spPr>
      </p:pic>
      <p:sp>
        <p:nvSpPr>
          <p:cNvPr id="8" name="矩形 7">
            <a:extLst>
              <a:ext uri="{FF2B5EF4-FFF2-40B4-BE49-F238E27FC236}">
                <a16:creationId xmlns="" xmlns:a16="http://schemas.microsoft.com/office/drawing/2014/main" id="{5DA299C8-4BAB-40F6-9F0C-6951264ADF48}"/>
              </a:ext>
            </a:extLst>
          </p:cNvPr>
          <p:cNvSpPr/>
          <p:nvPr/>
        </p:nvSpPr>
        <p:spPr>
          <a:xfrm>
            <a:off x="10068885" y="1510017"/>
            <a:ext cx="1023457" cy="4739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实验在含有引物、</a:t>
            </a:r>
            <a:r>
              <a:rPr lang="en-US" altLang="zh-CN" dirty="0"/>
              <a:t>Tap</a:t>
            </a:r>
            <a:r>
              <a:rPr lang="zh-CN" altLang="en-US" dirty="0"/>
              <a:t>酶、</a:t>
            </a:r>
            <a:r>
              <a:rPr lang="en-US" altLang="zh-CN" dirty="0"/>
              <a:t>DNA</a:t>
            </a:r>
            <a:r>
              <a:rPr lang="zh-CN" altLang="en-US" dirty="0"/>
              <a:t>合成底物</a:t>
            </a:r>
            <a:r>
              <a:rPr lang="en-US" altLang="zh-CN" dirty="0"/>
              <a:t>4</a:t>
            </a:r>
            <a:r>
              <a:rPr lang="zh-CN" altLang="en-US" dirty="0"/>
              <a:t>种</a:t>
            </a:r>
            <a:r>
              <a:rPr lang="en-US" altLang="zh-CN" dirty="0"/>
              <a:t>dNTP</a:t>
            </a:r>
            <a:r>
              <a:rPr lang="zh-CN" altLang="en-US" dirty="0"/>
              <a:t>的缓冲液中进行</a:t>
            </a:r>
          </a:p>
        </p:txBody>
      </p:sp>
      <p:sp>
        <p:nvSpPr>
          <p:cNvPr id="9" name="矩形 8">
            <a:extLst>
              <a:ext uri="{FF2B5EF4-FFF2-40B4-BE49-F238E27FC236}">
                <a16:creationId xmlns="" xmlns:a16="http://schemas.microsoft.com/office/drawing/2014/main" id="{DF75A63A-D1CF-419C-8BF8-855AF2A7C440}"/>
              </a:ext>
            </a:extLst>
          </p:cNvPr>
          <p:cNvSpPr/>
          <p:nvPr/>
        </p:nvSpPr>
        <p:spPr>
          <a:xfrm>
            <a:off x="1260446" y="3429000"/>
            <a:ext cx="2072081" cy="375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序列已知</a:t>
            </a:r>
          </a:p>
        </p:txBody>
      </p:sp>
      <p:sp>
        <p:nvSpPr>
          <p:cNvPr id="10" name="矩形 9">
            <a:extLst>
              <a:ext uri="{FF2B5EF4-FFF2-40B4-BE49-F238E27FC236}">
                <a16:creationId xmlns="" xmlns:a16="http://schemas.microsoft.com/office/drawing/2014/main" id="{7A2E7BF3-0621-4B54-B996-0997D788A347}"/>
              </a:ext>
            </a:extLst>
          </p:cNvPr>
          <p:cNvSpPr/>
          <p:nvPr/>
        </p:nvSpPr>
        <p:spPr>
          <a:xfrm>
            <a:off x="1260446" y="2312217"/>
            <a:ext cx="2072081" cy="58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高温（如</a:t>
            </a:r>
            <a:r>
              <a:rPr lang="en-US" altLang="zh-CN" sz="1600" dirty="0"/>
              <a:t>94</a:t>
            </a:r>
            <a:r>
              <a:rPr lang="zh-CN" altLang="en-US" sz="1600" dirty="0"/>
              <a:t>摄氏度）变性为单链</a:t>
            </a:r>
          </a:p>
        </p:txBody>
      </p:sp>
      <p:sp>
        <p:nvSpPr>
          <p:cNvPr id="11" name="矩形 10">
            <a:extLst>
              <a:ext uri="{FF2B5EF4-FFF2-40B4-BE49-F238E27FC236}">
                <a16:creationId xmlns="" xmlns:a16="http://schemas.microsoft.com/office/drawing/2014/main" id="{7209331E-F0E9-4A66-87C1-3179FC7EA306}"/>
              </a:ext>
            </a:extLst>
          </p:cNvPr>
          <p:cNvSpPr/>
          <p:nvPr/>
        </p:nvSpPr>
        <p:spPr>
          <a:xfrm>
            <a:off x="1260446" y="4331864"/>
            <a:ext cx="2072081" cy="643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降温（如</a:t>
            </a:r>
            <a:r>
              <a:rPr lang="en-US" altLang="zh-CN" sz="1600" dirty="0"/>
              <a:t>55</a:t>
            </a:r>
            <a:r>
              <a:rPr lang="zh-CN" altLang="en-US" sz="1600" dirty="0"/>
              <a:t>摄氏度）复性，单链恢复为双链</a:t>
            </a:r>
          </a:p>
        </p:txBody>
      </p:sp>
      <p:sp>
        <p:nvSpPr>
          <p:cNvPr id="12" name="矩形 11">
            <a:extLst>
              <a:ext uri="{FF2B5EF4-FFF2-40B4-BE49-F238E27FC236}">
                <a16:creationId xmlns="" xmlns:a16="http://schemas.microsoft.com/office/drawing/2014/main" id="{B2AEA74C-9D23-46B0-A5F3-9B1C9E207589}"/>
              </a:ext>
            </a:extLst>
          </p:cNvPr>
          <p:cNvSpPr/>
          <p:nvPr/>
        </p:nvSpPr>
        <p:spPr>
          <a:xfrm>
            <a:off x="1254154" y="5236830"/>
            <a:ext cx="2072081" cy="643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合成的</a:t>
            </a:r>
            <a:r>
              <a:rPr lang="en-US" altLang="zh-CN" sz="1600" dirty="0"/>
              <a:t>DNA</a:t>
            </a:r>
            <a:r>
              <a:rPr lang="zh-CN" altLang="en-US" sz="1600" dirty="0"/>
              <a:t>可作为下一个循环的原料</a:t>
            </a:r>
          </a:p>
        </p:txBody>
      </p:sp>
      <mc:AlternateContent xmlns:mc="http://schemas.openxmlformats.org/markup-compatibility/2006" xmlns:a14="http://schemas.microsoft.com/office/drawing/2010/main">
        <mc:Choice Requires="a14">
          <p:sp>
            <p:nvSpPr>
              <p:cNvPr id="13" name="矩形 12">
                <a:extLst>
                  <a:ext uri="{FF2B5EF4-FFF2-40B4-BE49-F238E27FC236}">
                    <a16:creationId xmlns="" xmlns:a16="http://schemas.microsoft.com/office/drawing/2014/main" id="{B731CEAB-53A9-4767-879C-CE78426FD00A}"/>
                  </a:ext>
                </a:extLst>
              </p:cNvPr>
              <p:cNvSpPr/>
              <p:nvPr/>
            </p:nvSpPr>
            <p:spPr>
              <a:xfrm>
                <a:off x="5159229" y="5880683"/>
                <a:ext cx="3464654" cy="209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DNA</a:t>
                </a:r>
                <a:r>
                  <a:rPr lang="zh-CN" altLang="en-US" dirty="0"/>
                  <a:t>以</a:t>
                </a:r>
                <a14:m>
                  <m:oMath xmlns:m="http://schemas.openxmlformats.org/officeDocument/2006/math">
                    <m:sSup>
                      <m:sSupPr>
                        <m:ctrlPr>
                          <a:rPr lang="en-US" altLang="zh-CN" i="1" smtClean="0">
                            <a:latin typeface="Cambria Math"/>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zh-CN" altLang="en-US" i="1">
                        <a:latin typeface="Cambria Math" panose="02040503050406030204" pitchFamily="18" charset="0"/>
                      </a:rPr>
                      <m:t>增</m:t>
                    </m:r>
                    <m:r>
                      <a:rPr lang="zh-CN" altLang="en-US" i="1" smtClean="0">
                        <a:latin typeface="Cambria Math" panose="02040503050406030204" pitchFamily="18" charset="0"/>
                      </a:rPr>
                      <m:t>殖</m:t>
                    </m:r>
                  </m:oMath>
                </a14:m>
                <a:endParaRPr lang="zh-CN" altLang="en-US" dirty="0"/>
              </a:p>
            </p:txBody>
          </p:sp>
        </mc:Choice>
        <mc:Fallback xmlns="">
          <p:sp>
            <p:nvSpPr>
              <p:cNvPr id="13" name="矩形 12">
                <a:extLst>
                  <a:ext uri="{FF2B5EF4-FFF2-40B4-BE49-F238E27FC236}">
                    <a16:creationId xmlns:a16="http://schemas.microsoft.com/office/drawing/2014/main" id="{B731CEAB-53A9-4767-879C-CE78426FD00A}"/>
                  </a:ext>
                </a:extLst>
              </p:cNvPr>
              <p:cNvSpPr>
                <a:spLocks noRot="1" noChangeAspect="1" noMove="1" noResize="1" noEditPoints="1" noAdjustHandles="1" noChangeArrowheads="1" noChangeShapeType="1" noTextEdit="1"/>
              </p:cNvSpPr>
              <p:nvPr/>
            </p:nvSpPr>
            <p:spPr>
              <a:xfrm>
                <a:off x="5159229" y="5880683"/>
                <a:ext cx="3464654" cy="209724"/>
              </a:xfrm>
              <a:prstGeom prst="rect">
                <a:avLst/>
              </a:prstGeom>
              <a:blipFill>
                <a:blip r:embed="rId3"/>
                <a:stretch>
                  <a:fillRect t="-50000" b="-77778"/>
                </a:stretch>
              </a:blipFill>
            </p:spPr>
            <p:txBody>
              <a:bodyPr/>
              <a:lstStyle/>
              <a:p>
                <a:r>
                  <a:rPr lang="zh-CN" altLang="en-US">
                    <a:noFill/>
                  </a:rPr>
                  <a:t> </a:t>
                </a:r>
              </a:p>
            </p:txBody>
          </p:sp>
        </mc:Fallback>
      </mc:AlternateContent>
      <p:cxnSp>
        <p:nvCxnSpPr>
          <p:cNvPr id="4" name="直接箭头连接符 3">
            <a:extLst>
              <a:ext uri="{FF2B5EF4-FFF2-40B4-BE49-F238E27FC236}">
                <a16:creationId xmlns="" xmlns:a16="http://schemas.microsoft.com/office/drawing/2014/main" id="{0DA6FEE0-D440-4B38-9000-9E19477A41F3}"/>
              </a:ext>
            </a:extLst>
          </p:cNvPr>
          <p:cNvCxnSpPr>
            <a:stCxn id="2" idx="2"/>
          </p:cNvCxnSpPr>
          <p:nvPr/>
        </p:nvCxnSpPr>
        <p:spPr>
          <a:xfrm>
            <a:off x="6434356" y="1067501"/>
            <a:ext cx="0" cy="442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箭头: V 形 4">
            <a:extLst>
              <a:ext uri="{FF2B5EF4-FFF2-40B4-BE49-F238E27FC236}">
                <a16:creationId xmlns="" xmlns:a16="http://schemas.microsoft.com/office/drawing/2014/main" id="{6CA43FE4-EB1B-48BB-B5C1-49C6CF76FFDF}"/>
              </a:ext>
            </a:extLst>
          </p:cNvPr>
          <p:cNvSpPr/>
          <p:nvPr/>
        </p:nvSpPr>
        <p:spPr>
          <a:xfrm>
            <a:off x="3486325" y="2442246"/>
            <a:ext cx="226503" cy="38589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V 形 13">
            <a:extLst>
              <a:ext uri="{FF2B5EF4-FFF2-40B4-BE49-F238E27FC236}">
                <a16:creationId xmlns="" xmlns:a16="http://schemas.microsoft.com/office/drawing/2014/main" id="{D103B448-6C57-48CE-9D7A-19A320F5D4CC}"/>
              </a:ext>
            </a:extLst>
          </p:cNvPr>
          <p:cNvSpPr/>
          <p:nvPr/>
        </p:nvSpPr>
        <p:spPr>
          <a:xfrm>
            <a:off x="3486325" y="3423757"/>
            <a:ext cx="226503" cy="38589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 xmlns:a16="http://schemas.microsoft.com/office/drawing/2014/main" id="{245A5B12-5500-48FA-A94A-ACEAF3F7D456}"/>
              </a:ext>
            </a:extLst>
          </p:cNvPr>
          <p:cNvSpPr/>
          <p:nvPr/>
        </p:nvSpPr>
        <p:spPr>
          <a:xfrm>
            <a:off x="3486325" y="4460843"/>
            <a:ext cx="226503" cy="38589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 xmlns:a16="http://schemas.microsoft.com/office/drawing/2014/main" id="{2DECF249-681E-4AB9-BC4A-7A6ABC5D9256}"/>
              </a:ext>
            </a:extLst>
          </p:cNvPr>
          <p:cNvSpPr/>
          <p:nvPr/>
        </p:nvSpPr>
        <p:spPr>
          <a:xfrm>
            <a:off x="3486324" y="5365809"/>
            <a:ext cx="226503" cy="38589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40207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椭圆 1048882"/>
          <p:cNvSpPr/>
          <p:nvPr/>
        </p:nvSpPr>
        <p:spPr>
          <a:xfrm>
            <a:off x="1501287" y="21741"/>
            <a:ext cx="2376654" cy="2427119"/>
          </a:xfrm>
          <a:prstGeom prst="ellipse">
            <a:avLst/>
          </a:prstGeom>
          <a:solidFill>
            <a:srgbClr val="FFFFFF"/>
          </a:solidFill>
          <a:ln w="25400">
            <a:solidFill>
              <a:srgbClr val="000000"/>
            </a:solidFill>
          </a:ln>
        </p:spPr>
        <p:txBody>
          <a:bodyPr anchor="ctr"/>
          <a:lstStyle/>
          <a:p>
            <a:pPr algn="ctr"/>
            <a:endParaRPr lang="zh-CN" altLang="en-US"/>
          </a:p>
        </p:txBody>
      </p:sp>
      <p:sp>
        <p:nvSpPr>
          <p:cNvPr id="1048884" name="文本框 1048883"/>
          <p:cNvSpPr txBox="1"/>
          <p:nvPr/>
        </p:nvSpPr>
        <p:spPr>
          <a:xfrm>
            <a:off x="1524001" y="980029"/>
            <a:ext cx="2422081" cy="523220"/>
          </a:xfrm>
          <a:prstGeom prst="rect">
            <a:avLst/>
          </a:prstGeom>
        </p:spPr>
        <p:txBody>
          <a:bodyPr wrap="square" rtlCol="0">
            <a:spAutoFit/>
          </a:bodyPr>
          <a:lstStyle/>
          <a:p>
            <a:r>
              <a:rPr lang="zh-CN" altLang="en-US" sz="2800">
                <a:solidFill>
                  <a:srgbClr val="000000"/>
                </a:solidFill>
              </a:rPr>
              <a:t>一基因一多肽</a:t>
            </a:r>
          </a:p>
        </p:txBody>
      </p:sp>
      <p:sp>
        <p:nvSpPr>
          <p:cNvPr id="1048885" name="椭圆 1048884"/>
          <p:cNvSpPr/>
          <p:nvPr/>
        </p:nvSpPr>
        <p:spPr>
          <a:xfrm>
            <a:off x="4984108" y="2365873"/>
            <a:ext cx="2319183" cy="2319183"/>
          </a:xfrm>
          <a:prstGeom prst="ellipse">
            <a:avLst/>
          </a:prstGeom>
          <a:solidFill>
            <a:srgbClr val="FFFFFF"/>
          </a:solidFill>
          <a:ln w="25400">
            <a:solidFill>
              <a:srgbClr val="666666"/>
            </a:solidFill>
          </a:ln>
        </p:spPr>
        <p:txBody>
          <a:bodyPr anchor="ctr"/>
          <a:lstStyle/>
          <a:p>
            <a:pPr algn="ctr"/>
            <a:endParaRPr lang="zh-CN" altLang="en-US"/>
          </a:p>
        </p:txBody>
      </p:sp>
      <p:sp>
        <p:nvSpPr>
          <p:cNvPr id="1048886" name="椭圆 1048885"/>
          <p:cNvSpPr/>
          <p:nvPr/>
        </p:nvSpPr>
        <p:spPr>
          <a:xfrm flipV="1">
            <a:off x="8364028" y="4685054"/>
            <a:ext cx="2329722" cy="2196340"/>
          </a:xfrm>
          <a:prstGeom prst="ellipse">
            <a:avLst/>
          </a:prstGeom>
          <a:solidFill>
            <a:srgbClr val="FFFFFF"/>
          </a:solidFill>
          <a:ln w="25400">
            <a:solidFill>
              <a:srgbClr val="666666"/>
            </a:solidFill>
          </a:ln>
        </p:spPr>
        <p:txBody>
          <a:bodyPr anchor="ctr"/>
          <a:lstStyle/>
          <a:p>
            <a:pPr algn="ctr"/>
            <a:endParaRPr lang="zh-CN" altLang="en-US"/>
          </a:p>
        </p:txBody>
      </p:sp>
      <p:sp>
        <p:nvSpPr>
          <p:cNvPr id="1048887" name="文本框 1048886"/>
          <p:cNvSpPr txBox="1"/>
          <p:nvPr/>
        </p:nvSpPr>
        <p:spPr>
          <a:xfrm>
            <a:off x="4946726" y="3265170"/>
            <a:ext cx="2275835" cy="523220"/>
          </a:xfrm>
          <a:prstGeom prst="rect">
            <a:avLst/>
          </a:prstGeom>
        </p:spPr>
        <p:txBody>
          <a:bodyPr wrap="square" rtlCol="0">
            <a:spAutoFit/>
          </a:bodyPr>
          <a:lstStyle/>
          <a:p>
            <a:r>
              <a:rPr lang="en-US" altLang="zh-CN" sz="2800">
                <a:solidFill>
                  <a:srgbClr val="000000"/>
                </a:solidFill>
              </a:rPr>
              <a:t>  </a:t>
            </a:r>
            <a:r>
              <a:rPr lang="zh-CN" altLang="zh-CN" sz="2800">
                <a:solidFill>
                  <a:srgbClr val="000000"/>
                </a:solidFill>
              </a:rPr>
              <a:t>基</a:t>
            </a:r>
            <a:r>
              <a:rPr lang="zh-CN" altLang="en-US" sz="2800">
                <a:solidFill>
                  <a:srgbClr val="000000"/>
                </a:solidFill>
              </a:rPr>
              <a:t>因内重组</a:t>
            </a:r>
          </a:p>
        </p:txBody>
      </p:sp>
      <p:sp>
        <p:nvSpPr>
          <p:cNvPr id="1048888" name="文本框 1048887"/>
          <p:cNvSpPr txBox="1"/>
          <p:nvPr/>
        </p:nvSpPr>
        <p:spPr>
          <a:xfrm>
            <a:off x="8364029" y="5527954"/>
            <a:ext cx="2303967" cy="523220"/>
          </a:xfrm>
          <a:prstGeom prst="rect">
            <a:avLst/>
          </a:prstGeom>
        </p:spPr>
        <p:txBody>
          <a:bodyPr wrap="square" rtlCol="0">
            <a:spAutoFit/>
          </a:bodyPr>
          <a:lstStyle/>
          <a:p>
            <a:r>
              <a:rPr lang="en-US" altLang="zh-CN" sz="2800">
                <a:solidFill>
                  <a:srgbClr val="000000"/>
                </a:solidFill>
              </a:rPr>
              <a:t>     </a:t>
            </a:r>
            <a:r>
              <a:rPr lang="zh-CN" altLang="zh-CN" sz="2800">
                <a:solidFill>
                  <a:srgbClr val="000000"/>
                </a:solidFill>
              </a:rPr>
              <a:t>顺反子</a:t>
            </a:r>
            <a:endParaRPr lang="zh-CN" altLang="en-US" sz="2800">
              <a:solidFill>
                <a:srgbClr val="000000"/>
              </a:solidFill>
            </a:endParaRPr>
          </a:p>
        </p:txBody>
      </p:sp>
      <p:cxnSp>
        <p:nvCxnSpPr>
          <p:cNvPr id="3145728" name="直接箭头连接符 3145727"/>
          <p:cNvCxnSpPr>
            <a:cxnSpLocks/>
          </p:cNvCxnSpPr>
          <p:nvPr/>
        </p:nvCxnSpPr>
        <p:spPr>
          <a:xfrm>
            <a:off x="3696205" y="1517708"/>
            <a:ext cx="1438080" cy="1340986"/>
          </a:xfrm>
          <a:prstGeom prst="straightConnector1">
            <a:avLst/>
          </a:prstGeom>
          <a:ln w="25400">
            <a:solidFill>
              <a:srgbClr val="666666"/>
            </a:solidFill>
            <a:tailEnd type="triangle" w="lg" len="lg"/>
          </a:ln>
        </p:spPr>
      </p:cxnSp>
      <p:cxnSp>
        <p:nvCxnSpPr>
          <p:cNvPr id="3145729" name="直接箭头连接符 3145728"/>
          <p:cNvCxnSpPr>
            <a:cxnSpLocks/>
          </p:cNvCxnSpPr>
          <p:nvPr/>
        </p:nvCxnSpPr>
        <p:spPr>
          <a:xfrm>
            <a:off x="7258690" y="4089826"/>
            <a:ext cx="1166806" cy="914348"/>
          </a:xfrm>
          <a:prstGeom prst="straightConnector1">
            <a:avLst/>
          </a:prstGeom>
          <a:ln w="25400">
            <a:solidFill>
              <a:srgbClr val="666666"/>
            </a:solidFill>
            <a:tailEnd type="triangle" w="lg" len="lg"/>
          </a:ln>
        </p:spPr>
      </p:cxnSp>
      <p:sp>
        <p:nvSpPr>
          <p:cNvPr id="1048890" name="文本框 1048889"/>
          <p:cNvSpPr txBox="1"/>
          <p:nvPr/>
        </p:nvSpPr>
        <p:spPr>
          <a:xfrm rot="2719647">
            <a:off x="3730097" y="1686687"/>
            <a:ext cx="2218422" cy="523220"/>
          </a:xfrm>
          <a:prstGeom prst="rect">
            <a:avLst/>
          </a:prstGeom>
        </p:spPr>
        <p:txBody>
          <a:bodyPr wrap="square" rtlCol="0">
            <a:spAutoFit/>
          </a:bodyPr>
          <a:lstStyle/>
          <a:p>
            <a:r>
              <a:rPr lang="zh-CN" altLang="en-US" sz="2800">
                <a:solidFill>
                  <a:srgbClr val="000000"/>
                </a:solidFill>
              </a:rPr>
              <a:t>近一步研究</a:t>
            </a:r>
          </a:p>
        </p:txBody>
      </p:sp>
      <p:sp>
        <p:nvSpPr>
          <p:cNvPr id="1048891" name="文本框 1048890"/>
          <p:cNvSpPr txBox="1"/>
          <p:nvPr/>
        </p:nvSpPr>
        <p:spPr>
          <a:xfrm rot="2364140">
            <a:off x="7159498" y="4179481"/>
            <a:ext cx="1980697" cy="523220"/>
          </a:xfrm>
          <a:prstGeom prst="rect">
            <a:avLst/>
          </a:prstGeom>
        </p:spPr>
        <p:txBody>
          <a:bodyPr wrap="square" rtlCol="0">
            <a:spAutoFit/>
          </a:bodyPr>
          <a:lstStyle/>
          <a:p>
            <a:r>
              <a:rPr lang="zh-CN" altLang="en-US" sz="2800">
                <a:solidFill>
                  <a:srgbClr val="000000"/>
                </a:solidFill>
              </a:rPr>
              <a:t>研究提出</a:t>
            </a:r>
          </a:p>
        </p:txBody>
      </p:sp>
      <p:sp>
        <p:nvSpPr>
          <p:cNvPr id="1048892" name="文本框 1048891"/>
          <p:cNvSpPr txBox="1"/>
          <p:nvPr/>
        </p:nvSpPr>
        <p:spPr>
          <a:xfrm rot="2648675">
            <a:off x="3397336" y="2312404"/>
            <a:ext cx="1929177" cy="523220"/>
          </a:xfrm>
          <a:prstGeom prst="rect">
            <a:avLst/>
          </a:prstGeom>
        </p:spPr>
        <p:txBody>
          <a:bodyPr wrap="square" rtlCol="0">
            <a:spAutoFit/>
          </a:bodyPr>
          <a:lstStyle/>
          <a:p>
            <a:r>
              <a:rPr lang="zh-CN" altLang="en-US" sz="2800">
                <a:solidFill>
                  <a:srgbClr val="000000"/>
                </a:solidFill>
              </a:rPr>
              <a:t>发现</a:t>
            </a:r>
          </a:p>
        </p:txBody>
      </p:sp>
      <p:sp>
        <p:nvSpPr>
          <p:cNvPr id="1048893" name="文本框 1048892"/>
          <p:cNvSpPr txBox="1"/>
          <p:nvPr/>
        </p:nvSpPr>
        <p:spPr>
          <a:xfrm rot="2322356">
            <a:off x="6653822" y="4596230"/>
            <a:ext cx="1898106" cy="954107"/>
          </a:xfrm>
          <a:prstGeom prst="rect">
            <a:avLst/>
          </a:prstGeom>
        </p:spPr>
        <p:txBody>
          <a:bodyPr wrap="square" rtlCol="0">
            <a:spAutoFit/>
          </a:bodyPr>
          <a:lstStyle/>
          <a:p>
            <a:r>
              <a:rPr lang="zh-CN" altLang="en-US" sz="2800">
                <a:solidFill>
                  <a:srgbClr val="000000"/>
                </a:solidFill>
              </a:rPr>
              <a:t>新的突变重组单位</a:t>
            </a:r>
          </a:p>
        </p:txBody>
      </p:sp>
      <p:sp>
        <p:nvSpPr>
          <p:cNvPr id="1048894" name="矩形 1048893"/>
          <p:cNvSpPr/>
          <p:nvPr/>
        </p:nvSpPr>
        <p:spPr>
          <a:xfrm>
            <a:off x="5195745" y="21740"/>
            <a:ext cx="2688297" cy="1812830"/>
          </a:xfrm>
          <a:prstGeom prst="rect">
            <a:avLst/>
          </a:prstGeom>
          <a:solidFill>
            <a:srgbClr val="FFFFFF"/>
          </a:solidFill>
          <a:ln w="25400">
            <a:solidFill>
              <a:srgbClr val="666666"/>
            </a:solidFill>
          </a:ln>
        </p:spPr>
        <p:txBody>
          <a:bodyPr anchor="ctr"/>
          <a:lstStyle/>
          <a:p>
            <a:pPr algn="ctr"/>
            <a:endParaRPr lang="zh-CN" altLang="en-US"/>
          </a:p>
        </p:txBody>
      </p:sp>
      <p:cxnSp>
        <p:nvCxnSpPr>
          <p:cNvPr id="3145730" name="直接箭头连接符 3145729"/>
          <p:cNvCxnSpPr>
            <a:cxnSpLocks/>
          </p:cNvCxnSpPr>
          <p:nvPr/>
        </p:nvCxnSpPr>
        <p:spPr>
          <a:xfrm flipV="1">
            <a:off x="3875238" y="911626"/>
            <a:ext cx="1355015" cy="3055"/>
          </a:xfrm>
          <a:prstGeom prst="straightConnector1">
            <a:avLst/>
          </a:prstGeom>
          <a:solidFill>
            <a:srgbClr val="FFFFFF"/>
          </a:solidFill>
          <a:ln w="25400">
            <a:solidFill>
              <a:srgbClr val="666666"/>
            </a:solidFill>
            <a:tailEnd type="triangle" w="lg" len="lg"/>
          </a:ln>
        </p:spPr>
      </p:cxnSp>
      <p:sp>
        <p:nvSpPr>
          <p:cNvPr id="1048895" name="文本框 1048894"/>
          <p:cNvSpPr txBox="1"/>
          <p:nvPr/>
        </p:nvSpPr>
        <p:spPr>
          <a:xfrm>
            <a:off x="5195744" y="402612"/>
            <a:ext cx="2604929" cy="1384995"/>
          </a:xfrm>
          <a:prstGeom prst="rect">
            <a:avLst/>
          </a:prstGeom>
        </p:spPr>
        <p:txBody>
          <a:bodyPr wrap="square" rtlCol="0">
            <a:spAutoFit/>
          </a:bodyPr>
          <a:lstStyle/>
          <a:p>
            <a:r>
              <a:rPr lang="zh-CN" altLang="en-US" sz="2800">
                <a:solidFill>
                  <a:srgbClr val="000000"/>
                </a:solidFill>
              </a:rPr>
              <a:t>基因是功能、突变、重组的基本单位</a:t>
            </a:r>
          </a:p>
        </p:txBody>
      </p:sp>
      <p:sp>
        <p:nvSpPr>
          <p:cNvPr id="1048896" name="矩形 1048895"/>
          <p:cNvSpPr/>
          <p:nvPr/>
        </p:nvSpPr>
        <p:spPr>
          <a:xfrm>
            <a:off x="8149845" y="2017927"/>
            <a:ext cx="2322266" cy="1757783"/>
          </a:xfrm>
          <a:prstGeom prst="rect">
            <a:avLst/>
          </a:prstGeom>
          <a:solidFill>
            <a:srgbClr val="FFFFFF"/>
          </a:solidFill>
          <a:ln w="25400">
            <a:solidFill>
              <a:srgbClr val="666666"/>
            </a:solidFill>
          </a:ln>
        </p:spPr>
        <p:txBody>
          <a:bodyPr anchor="ctr"/>
          <a:lstStyle/>
          <a:p>
            <a:pPr algn="ctr"/>
            <a:endParaRPr lang="zh-CN" altLang="en-US"/>
          </a:p>
        </p:txBody>
      </p:sp>
      <p:cxnSp>
        <p:nvCxnSpPr>
          <p:cNvPr id="3145731" name="直接箭头连接符 3145730"/>
          <p:cNvCxnSpPr>
            <a:cxnSpLocks/>
          </p:cNvCxnSpPr>
          <p:nvPr/>
        </p:nvCxnSpPr>
        <p:spPr>
          <a:xfrm flipV="1">
            <a:off x="7235681" y="3092590"/>
            <a:ext cx="835512" cy="50042"/>
          </a:xfrm>
          <a:prstGeom prst="straightConnector1">
            <a:avLst/>
          </a:prstGeom>
          <a:ln w="25400">
            <a:solidFill>
              <a:srgbClr val="666666"/>
            </a:solidFill>
            <a:tailEnd type="triangle" w="lg" len="lg"/>
          </a:ln>
        </p:spPr>
      </p:cxnSp>
      <p:sp>
        <p:nvSpPr>
          <p:cNvPr id="1048897" name="文本框 1048896"/>
          <p:cNvSpPr txBox="1"/>
          <p:nvPr/>
        </p:nvSpPr>
        <p:spPr>
          <a:xfrm>
            <a:off x="8179636" y="2176723"/>
            <a:ext cx="2262684" cy="1384995"/>
          </a:xfrm>
          <a:prstGeom prst="rect">
            <a:avLst/>
          </a:prstGeom>
        </p:spPr>
        <p:txBody>
          <a:bodyPr wrap="square" rtlCol="0">
            <a:spAutoFit/>
          </a:bodyPr>
          <a:lstStyle/>
          <a:p>
            <a:r>
              <a:rPr lang="zh-CN" altLang="en-US" sz="2800">
                <a:solidFill>
                  <a:srgbClr val="000000"/>
                </a:solidFill>
              </a:rPr>
              <a:t>基因内有突变和重组的位点</a:t>
            </a:r>
          </a:p>
        </p:txBody>
      </p:sp>
      <p:sp>
        <p:nvSpPr>
          <p:cNvPr id="1048898" name="矩形 1048897"/>
          <p:cNvSpPr/>
          <p:nvPr/>
        </p:nvSpPr>
        <p:spPr>
          <a:xfrm>
            <a:off x="1791308" y="4834858"/>
            <a:ext cx="4264976" cy="1896730"/>
          </a:xfrm>
          <a:prstGeom prst="rect">
            <a:avLst/>
          </a:prstGeom>
          <a:solidFill>
            <a:srgbClr val="FFFFFF"/>
          </a:solidFill>
          <a:ln w="25400">
            <a:solidFill>
              <a:srgbClr val="666666"/>
            </a:solidFill>
          </a:ln>
        </p:spPr>
        <p:txBody>
          <a:bodyPr anchor="ctr"/>
          <a:lstStyle/>
          <a:p>
            <a:pPr algn="ctr"/>
            <a:endParaRPr lang="zh-CN" altLang="en-US"/>
          </a:p>
        </p:txBody>
      </p:sp>
      <p:cxnSp>
        <p:nvCxnSpPr>
          <p:cNvPr id="3145732" name="直接箭头连接符 3145731"/>
          <p:cNvCxnSpPr>
            <a:cxnSpLocks/>
          </p:cNvCxnSpPr>
          <p:nvPr/>
        </p:nvCxnSpPr>
        <p:spPr>
          <a:xfrm flipH="1">
            <a:off x="6107963" y="5862013"/>
            <a:ext cx="2209187" cy="7023"/>
          </a:xfrm>
          <a:prstGeom prst="straightConnector1">
            <a:avLst/>
          </a:prstGeom>
          <a:ln w="25400">
            <a:solidFill>
              <a:srgbClr val="666666"/>
            </a:solidFill>
            <a:tailEnd type="triangle" w="lg" len="lg"/>
          </a:ln>
        </p:spPr>
      </p:cxnSp>
      <p:sp>
        <p:nvSpPr>
          <p:cNvPr id="1048899" name="文本框 1048898"/>
          <p:cNvSpPr txBox="1"/>
          <p:nvPr/>
        </p:nvSpPr>
        <p:spPr>
          <a:xfrm>
            <a:off x="1920843" y="5033951"/>
            <a:ext cx="4207776" cy="1384995"/>
          </a:xfrm>
          <a:prstGeom prst="rect">
            <a:avLst/>
          </a:prstGeom>
        </p:spPr>
        <p:txBody>
          <a:bodyPr wrap="square" rtlCol="0">
            <a:spAutoFit/>
          </a:bodyPr>
          <a:lstStyle/>
          <a:p>
            <a:r>
              <a:rPr lang="zh-CN" altLang="en-US" sz="2800">
                <a:solidFill>
                  <a:srgbClr val="000000"/>
                </a:solidFill>
              </a:rPr>
              <a:t>可用互补实验来确定突变型之间的关系性质（是否为相同顺反子突变）</a:t>
            </a:r>
          </a:p>
        </p:txBody>
      </p:sp>
    </p:spTree>
    <p:extLst>
      <p:ext uri="{BB962C8B-B14F-4D97-AF65-F5344CB8AC3E}">
        <p14:creationId xmlns:p14="http://schemas.microsoft.com/office/powerpoint/2010/main" val="1819888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4000" y="2461997"/>
            <a:ext cx="1584176" cy="151216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基因的分子结构</a:t>
            </a:r>
          </a:p>
        </p:txBody>
      </p:sp>
      <p:sp>
        <p:nvSpPr>
          <p:cNvPr id="4" name="流程图: 终止 3"/>
          <p:cNvSpPr/>
          <p:nvPr/>
        </p:nvSpPr>
        <p:spPr>
          <a:xfrm>
            <a:off x="2380539" y="349074"/>
            <a:ext cx="2102330" cy="720080"/>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基因的不连续性</a:t>
            </a:r>
          </a:p>
        </p:txBody>
      </p:sp>
      <p:sp>
        <p:nvSpPr>
          <p:cNvPr id="5" name="流程图: 终止 4"/>
          <p:cNvSpPr/>
          <p:nvPr/>
        </p:nvSpPr>
        <p:spPr>
          <a:xfrm>
            <a:off x="3431704" y="2675979"/>
            <a:ext cx="1800200" cy="720080"/>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侧翼序列</a:t>
            </a:r>
          </a:p>
        </p:txBody>
      </p:sp>
      <p:sp>
        <p:nvSpPr>
          <p:cNvPr id="6" name="流程图: 终止 5"/>
          <p:cNvSpPr/>
          <p:nvPr/>
        </p:nvSpPr>
        <p:spPr>
          <a:xfrm>
            <a:off x="3287688" y="4342618"/>
            <a:ext cx="1800200" cy="720080"/>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重叠基因</a:t>
            </a:r>
          </a:p>
        </p:txBody>
      </p:sp>
      <p:sp>
        <p:nvSpPr>
          <p:cNvPr id="7" name="流程图: 终止 6"/>
          <p:cNvSpPr/>
          <p:nvPr/>
        </p:nvSpPr>
        <p:spPr>
          <a:xfrm>
            <a:off x="2639616" y="5818201"/>
            <a:ext cx="1800200" cy="720080"/>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RNA</a:t>
            </a:r>
            <a:r>
              <a:rPr lang="zh-CN" altLang="en-US" dirty="0"/>
              <a:t>基因</a:t>
            </a:r>
          </a:p>
        </p:txBody>
      </p:sp>
      <p:sp>
        <p:nvSpPr>
          <p:cNvPr id="9" name="流程图: 库存数据 8"/>
          <p:cNvSpPr/>
          <p:nvPr/>
        </p:nvSpPr>
        <p:spPr>
          <a:xfrm>
            <a:off x="4625379" y="104248"/>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断裂基因</a:t>
            </a:r>
          </a:p>
        </p:txBody>
      </p:sp>
      <p:sp>
        <p:nvSpPr>
          <p:cNvPr id="10" name="流程图: 库存数据 9"/>
          <p:cNvSpPr/>
          <p:nvPr/>
        </p:nvSpPr>
        <p:spPr>
          <a:xfrm>
            <a:off x="4613682" y="529094"/>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内含子</a:t>
            </a:r>
          </a:p>
        </p:txBody>
      </p:sp>
      <p:sp>
        <p:nvSpPr>
          <p:cNvPr id="11" name="流程图: 库存数据 10"/>
          <p:cNvSpPr/>
          <p:nvPr/>
        </p:nvSpPr>
        <p:spPr>
          <a:xfrm>
            <a:off x="4625379" y="955673"/>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外显子</a:t>
            </a:r>
          </a:p>
        </p:txBody>
      </p:sp>
      <p:sp>
        <p:nvSpPr>
          <p:cNvPr id="12" name="流程图: 库存数据 11"/>
          <p:cNvSpPr/>
          <p:nvPr/>
        </p:nvSpPr>
        <p:spPr>
          <a:xfrm>
            <a:off x="5315562" y="2122938"/>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启动子</a:t>
            </a:r>
          </a:p>
        </p:txBody>
      </p:sp>
      <p:sp>
        <p:nvSpPr>
          <p:cNvPr id="13" name="流程图: 库存数据 12"/>
          <p:cNvSpPr/>
          <p:nvPr/>
        </p:nvSpPr>
        <p:spPr>
          <a:xfrm>
            <a:off x="5441774" y="3218081"/>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终止子</a:t>
            </a:r>
          </a:p>
        </p:txBody>
      </p:sp>
      <p:sp>
        <p:nvSpPr>
          <p:cNvPr id="14" name="流程图: 库存数据 13"/>
          <p:cNvSpPr/>
          <p:nvPr/>
        </p:nvSpPr>
        <p:spPr>
          <a:xfrm>
            <a:off x="5472358" y="2482978"/>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增强子</a:t>
            </a:r>
          </a:p>
        </p:txBody>
      </p:sp>
      <p:sp>
        <p:nvSpPr>
          <p:cNvPr id="15" name="TextBox 14"/>
          <p:cNvSpPr txBox="1"/>
          <p:nvPr/>
        </p:nvSpPr>
        <p:spPr>
          <a:xfrm>
            <a:off x="5915474" y="149869"/>
            <a:ext cx="4752527" cy="338554"/>
          </a:xfrm>
          <a:prstGeom prst="rect">
            <a:avLst/>
          </a:prstGeom>
          <a:noFill/>
        </p:spPr>
        <p:txBody>
          <a:bodyPr wrap="square" rtlCol="0">
            <a:spAutoFit/>
          </a:bodyPr>
          <a:lstStyle/>
          <a:p>
            <a:r>
              <a:rPr lang="zh-CN" altLang="en-US" sz="1600" dirty="0"/>
              <a:t> 一系列交替存在的外显子和内含子构成了断裂基因</a:t>
            </a:r>
          </a:p>
        </p:txBody>
      </p:sp>
      <p:sp>
        <p:nvSpPr>
          <p:cNvPr id="16" name="TextBox 15"/>
          <p:cNvSpPr txBox="1"/>
          <p:nvPr/>
        </p:nvSpPr>
        <p:spPr>
          <a:xfrm>
            <a:off x="6275176" y="578648"/>
            <a:ext cx="2785695" cy="338554"/>
          </a:xfrm>
          <a:prstGeom prst="rect">
            <a:avLst/>
          </a:prstGeom>
          <a:noFill/>
        </p:spPr>
        <p:txBody>
          <a:bodyPr wrap="square" rtlCol="0">
            <a:spAutoFit/>
          </a:bodyPr>
          <a:lstStyle/>
          <a:p>
            <a:r>
              <a:rPr lang="zh-CN" altLang="en-US" sz="1600" dirty="0"/>
              <a:t>非编码序列</a:t>
            </a:r>
          </a:p>
        </p:txBody>
      </p:sp>
      <p:sp>
        <p:nvSpPr>
          <p:cNvPr id="17" name="TextBox 16"/>
          <p:cNvSpPr txBox="1"/>
          <p:nvPr/>
        </p:nvSpPr>
        <p:spPr>
          <a:xfrm>
            <a:off x="6300451" y="1043699"/>
            <a:ext cx="2785695" cy="338554"/>
          </a:xfrm>
          <a:prstGeom prst="rect">
            <a:avLst/>
          </a:prstGeom>
          <a:noFill/>
        </p:spPr>
        <p:txBody>
          <a:bodyPr wrap="square" rtlCol="0">
            <a:spAutoFit/>
          </a:bodyPr>
          <a:lstStyle/>
          <a:p>
            <a:r>
              <a:rPr lang="zh-CN" altLang="en-US" sz="1600" dirty="0"/>
              <a:t>编码序列</a:t>
            </a:r>
          </a:p>
        </p:txBody>
      </p:sp>
      <p:sp>
        <p:nvSpPr>
          <p:cNvPr id="18" name="流程图: 库存数据 17"/>
          <p:cNvSpPr/>
          <p:nvPr/>
        </p:nvSpPr>
        <p:spPr>
          <a:xfrm>
            <a:off x="5519815" y="2858041"/>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沉默子</a:t>
            </a:r>
          </a:p>
        </p:txBody>
      </p:sp>
      <p:sp>
        <p:nvSpPr>
          <p:cNvPr id="20" name="流程图: 库存数据 19"/>
          <p:cNvSpPr/>
          <p:nvPr/>
        </p:nvSpPr>
        <p:spPr>
          <a:xfrm>
            <a:off x="5309056" y="3614125"/>
            <a:ext cx="1656184" cy="360040"/>
          </a:xfrm>
          <a:prstGeom prst="flowChartOnlineStorag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绝缘子</a:t>
            </a:r>
          </a:p>
        </p:txBody>
      </p:sp>
      <p:sp>
        <p:nvSpPr>
          <p:cNvPr id="21" name="TextBox 20"/>
          <p:cNvSpPr txBox="1"/>
          <p:nvPr/>
        </p:nvSpPr>
        <p:spPr>
          <a:xfrm>
            <a:off x="5138343" y="4693366"/>
            <a:ext cx="4542687" cy="369332"/>
          </a:xfrm>
          <a:prstGeom prst="rect">
            <a:avLst/>
          </a:prstGeom>
          <a:noFill/>
        </p:spPr>
        <p:txBody>
          <a:bodyPr wrap="square" rtlCol="0">
            <a:spAutoFit/>
          </a:bodyPr>
          <a:lstStyle/>
          <a:p>
            <a:r>
              <a:rPr lang="zh-CN" altLang="en-US" dirty="0"/>
              <a:t>指两个或两个以上的基因共用一段</a:t>
            </a:r>
            <a:r>
              <a:rPr lang="en-US" altLang="zh-CN" dirty="0"/>
              <a:t>DNA</a:t>
            </a:r>
            <a:r>
              <a:rPr lang="zh-CN" altLang="en-US" dirty="0"/>
              <a:t>序列</a:t>
            </a:r>
          </a:p>
        </p:txBody>
      </p:sp>
      <p:sp>
        <p:nvSpPr>
          <p:cNvPr id="22" name="TextBox 21"/>
          <p:cNvSpPr txBox="1"/>
          <p:nvPr/>
        </p:nvSpPr>
        <p:spPr>
          <a:xfrm>
            <a:off x="4546415" y="5802111"/>
            <a:ext cx="5647085" cy="646331"/>
          </a:xfrm>
          <a:prstGeom prst="rect">
            <a:avLst/>
          </a:prstGeom>
          <a:noFill/>
        </p:spPr>
        <p:txBody>
          <a:bodyPr wrap="square" rtlCol="0">
            <a:spAutoFit/>
          </a:bodyPr>
          <a:lstStyle/>
          <a:p>
            <a:r>
              <a:rPr lang="zh-CN" altLang="en-US" dirty="0"/>
              <a:t>对于某些基因序列，</a:t>
            </a:r>
            <a:r>
              <a:rPr lang="en-US" altLang="zh-CN" dirty="0"/>
              <a:t>RNA</a:t>
            </a:r>
            <a:r>
              <a:rPr lang="zh-CN" altLang="en-US" dirty="0"/>
              <a:t>就是其终产物，产生这类非编码</a:t>
            </a:r>
            <a:r>
              <a:rPr lang="en-US" altLang="zh-CN" dirty="0"/>
              <a:t>RNA</a:t>
            </a:r>
            <a:r>
              <a:rPr lang="zh-CN" altLang="en-US" dirty="0"/>
              <a:t>的</a:t>
            </a:r>
            <a:r>
              <a:rPr lang="en-US" altLang="zh-CN" dirty="0"/>
              <a:t>DNA</a:t>
            </a:r>
            <a:r>
              <a:rPr lang="zh-CN" altLang="en-US" dirty="0"/>
              <a:t>序列叫做</a:t>
            </a:r>
            <a:r>
              <a:rPr lang="en-US" altLang="zh-CN" dirty="0"/>
              <a:t>RNA</a:t>
            </a:r>
            <a:r>
              <a:rPr lang="zh-CN" altLang="en-US" dirty="0"/>
              <a:t>基因</a:t>
            </a:r>
          </a:p>
        </p:txBody>
      </p:sp>
      <p:cxnSp>
        <p:nvCxnSpPr>
          <p:cNvPr id="28" name="直接连接符 27"/>
          <p:cNvCxnSpPr>
            <a:stCxn id="4" idx="1"/>
            <a:endCxn id="3" idx="0"/>
          </p:cNvCxnSpPr>
          <p:nvPr/>
        </p:nvCxnSpPr>
        <p:spPr>
          <a:xfrm flipH="1">
            <a:off x="2316089" y="709115"/>
            <a:ext cx="64451" cy="175288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p:cNvCxnSpPr>
            <a:stCxn id="5" idx="1"/>
            <a:endCxn id="3" idx="7"/>
          </p:cNvCxnSpPr>
          <p:nvPr/>
        </p:nvCxnSpPr>
        <p:spPr>
          <a:xfrm flipH="1" flipV="1">
            <a:off x="2876180" y="2683449"/>
            <a:ext cx="555525" cy="352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p:cNvCxnSpPr>
            <a:stCxn id="3" idx="4"/>
            <a:endCxn id="7" idx="1"/>
          </p:cNvCxnSpPr>
          <p:nvPr/>
        </p:nvCxnSpPr>
        <p:spPr>
          <a:xfrm>
            <a:off x="2316088" y="3974165"/>
            <a:ext cx="323528" cy="2204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p:cNvCxnSpPr>
            <a:stCxn id="3" idx="5"/>
            <a:endCxn id="6" idx="1"/>
          </p:cNvCxnSpPr>
          <p:nvPr/>
        </p:nvCxnSpPr>
        <p:spPr>
          <a:xfrm>
            <a:off x="2876180" y="3752714"/>
            <a:ext cx="411509" cy="949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4" idx="3"/>
            <a:endCxn id="9" idx="1"/>
          </p:cNvCxnSpPr>
          <p:nvPr/>
        </p:nvCxnSpPr>
        <p:spPr>
          <a:xfrm flipV="1">
            <a:off x="4482869" y="284268"/>
            <a:ext cx="142510" cy="4248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5" idx="3"/>
            <a:endCxn id="12" idx="1"/>
          </p:cNvCxnSpPr>
          <p:nvPr/>
        </p:nvCxnSpPr>
        <p:spPr>
          <a:xfrm flipV="1">
            <a:off x="5231904" y="2302959"/>
            <a:ext cx="83658" cy="7330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 idx="3"/>
            <a:endCxn id="10" idx="1"/>
          </p:cNvCxnSpPr>
          <p:nvPr/>
        </p:nvCxnSpPr>
        <p:spPr>
          <a:xfrm>
            <a:off x="4482870" y="709114"/>
            <a:ext cx="1308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 idx="3"/>
            <a:endCxn id="11" idx="1"/>
          </p:cNvCxnSpPr>
          <p:nvPr/>
        </p:nvCxnSpPr>
        <p:spPr>
          <a:xfrm>
            <a:off x="4482869" y="709115"/>
            <a:ext cx="142510" cy="4265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5" idx="3"/>
            <a:endCxn id="14" idx="1"/>
          </p:cNvCxnSpPr>
          <p:nvPr/>
        </p:nvCxnSpPr>
        <p:spPr>
          <a:xfrm flipV="1">
            <a:off x="5231904" y="2662999"/>
            <a:ext cx="240454" cy="373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 idx="3"/>
            <a:endCxn id="18" idx="1"/>
          </p:cNvCxnSpPr>
          <p:nvPr/>
        </p:nvCxnSpPr>
        <p:spPr>
          <a:xfrm>
            <a:off x="5231905" y="3036019"/>
            <a:ext cx="287911" cy="2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 idx="3"/>
            <a:endCxn id="13" idx="1"/>
          </p:cNvCxnSpPr>
          <p:nvPr/>
        </p:nvCxnSpPr>
        <p:spPr>
          <a:xfrm>
            <a:off x="5231904" y="3036019"/>
            <a:ext cx="209870" cy="362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 idx="3"/>
            <a:endCxn id="20" idx="1"/>
          </p:cNvCxnSpPr>
          <p:nvPr/>
        </p:nvCxnSpPr>
        <p:spPr>
          <a:xfrm>
            <a:off x="5231904" y="3036019"/>
            <a:ext cx="77152" cy="7581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任意多边形 67"/>
          <p:cNvSpPr/>
          <p:nvPr/>
        </p:nvSpPr>
        <p:spPr>
          <a:xfrm>
            <a:off x="5109029" y="4717144"/>
            <a:ext cx="4572000" cy="348343"/>
          </a:xfrm>
          <a:custGeom>
            <a:avLst/>
            <a:gdLst>
              <a:gd name="connsiteX0" fmla="*/ 0 w 4572000"/>
              <a:gd name="connsiteY0" fmla="*/ 0 h 348343"/>
              <a:gd name="connsiteX1" fmla="*/ 0 w 4572000"/>
              <a:gd name="connsiteY1" fmla="*/ 0 h 348343"/>
              <a:gd name="connsiteX2" fmla="*/ 0 w 4572000"/>
              <a:gd name="connsiteY2" fmla="*/ 348343 h 348343"/>
              <a:gd name="connsiteX3" fmla="*/ 4572000 w 4572000"/>
              <a:gd name="connsiteY3" fmla="*/ 348343 h 348343"/>
            </a:gdLst>
            <a:ahLst/>
            <a:cxnLst>
              <a:cxn ang="0">
                <a:pos x="connsiteX0" y="connsiteY0"/>
              </a:cxn>
              <a:cxn ang="0">
                <a:pos x="connsiteX1" y="connsiteY1"/>
              </a:cxn>
              <a:cxn ang="0">
                <a:pos x="connsiteX2" y="connsiteY2"/>
              </a:cxn>
              <a:cxn ang="0">
                <a:pos x="connsiteX3" y="connsiteY3"/>
              </a:cxn>
            </a:cxnLst>
            <a:rect l="l" t="t" r="r" b="b"/>
            <a:pathLst>
              <a:path w="4572000" h="348343">
                <a:moveTo>
                  <a:pt x="0" y="0"/>
                </a:moveTo>
                <a:lnTo>
                  <a:pt x="0" y="0"/>
                </a:lnTo>
                <a:lnTo>
                  <a:pt x="0" y="348343"/>
                </a:lnTo>
                <a:lnTo>
                  <a:pt x="4572000" y="348343"/>
                </a:ln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69" name="任意多边形 68"/>
          <p:cNvSpPr/>
          <p:nvPr/>
        </p:nvSpPr>
        <p:spPr>
          <a:xfrm>
            <a:off x="4439817" y="6100099"/>
            <a:ext cx="5645579" cy="348343"/>
          </a:xfrm>
          <a:custGeom>
            <a:avLst/>
            <a:gdLst>
              <a:gd name="connsiteX0" fmla="*/ 0 w 4572000"/>
              <a:gd name="connsiteY0" fmla="*/ 0 h 348343"/>
              <a:gd name="connsiteX1" fmla="*/ 0 w 4572000"/>
              <a:gd name="connsiteY1" fmla="*/ 0 h 348343"/>
              <a:gd name="connsiteX2" fmla="*/ 0 w 4572000"/>
              <a:gd name="connsiteY2" fmla="*/ 348343 h 348343"/>
              <a:gd name="connsiteX3" fmla="*/ 4572000 w 4572000"/>
              <a:gd name="connsiteY3" fmla="*/ 348343 h 348343"/>
            </a:gdLst>
            <a:ahLst/>
            <a:cxnLst>
              <a:cxn ang="0">
                <a:pos x="connsiteX0" y="connsiteY0"/>
              </a:cxn>
              <a:cxn ang="0">
                <a:pos x="connsiteX1" y="connsiteY1"/>
              </a:cxn>
              <a:cxn ang="0">
                <a:pos x="connsiteX2" y="connsiteY2"/>
              </a:cxn>
              <a:cxn ang="0">
                <a:pos x="connsiteX3" y="connsiteY3"/>
              </a:cxn>
            </a:cxnLst>
            <a:rect l="l" t="t" r="r" b="b"/>
            <a:pathLst>
              <a:path w="4572000" h="348343">
                <a:moveTo>
                  <a:pt x="0" y="0"/>
                </a:moveTo>
                <a:lnTo>
                  <a:pt x="0" y="0"/>
                </a:lnTo>
                <a:lnTo>
                  <a:pt x="0" y="348343"/>
                </a:lnTo>
                <a:lnTo>
                  <a:pt x="4572000" y="348343"/>
                </a:ln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70" name="TextBox 69"/>
          <p:cNvSpPr txBox="1"/>
          <p:nvPr/>
        </p:nvSpPr>
        <p:spPr>
          <a:xfrm>
            <a:off x="5231904" y="1480104"/>
            <a:ext cx="5472608" cy="646331"/>
          </a:xfrm>
          <a:prstGeom prst="rect">
            <a:avLst/>
          </a:prstGeom>
          <a:noFill/>
        </p:spPr>
        <p:txBody>
          <a:bodyPr wrap="square" rtlCol="0">
            <a:spAutoFit/>
          </a:bodyPr>
          <a:lstStyle/>
          <a:p>
            <a:r>
              <a:rPr lang="zh-CN" altLang="en-US" dirty="0"/>
              <a:t>在每个结构基因的第一个和最后一个外显子的外侧，都有一段不被转录的非编码区，称为侧翼序列</a:t>
            </a:r>
          </a:p>
        </p:txBody>
      </p:sp>
      <p:sp>
        <p:nvSpPr>
          <p:cNvPr id="73" name="任意多边形 72"/>
          <p:cNvSpPr/>
          <p:nvPr/>
        </p:nvSpPr>
        <p:spPr>
          <a:xfrm flipV="1">
            <a:off x="5183394" y="1480102"/>
            <a:ext cx="5377102" cy="508739"/>
          </a:xfrm>
          <a:custGeom>
            <a:avLst/>
            <a:gdLst>
              <a:gd name="connsiteX0" fmla="*/ 0 w 4572000"/>
              <a:gd name="connsiteY0" fmla="*/ 0 h 348343"/>
              <a:gd name="connsiteX1" fmla="*/ 0 w 4572000"/>
              <a:gd name="connsiteY1" fmla="*/ 0 h 348343"/>
              <a:gd name="connsiteX2" fmla="*/ 0 w 4572000"/>
              <a:gd name="connsiteY2" fmla="*/ 348343 h 348343"/>
              <a:gd name="connsiteX3" fmla="*/ 4572000 w 4572000"/>
              <a:gd name="connsiteY3" fmla="*/ 348343 h 348343"/>
            </a:gdLst>
            <a:ahLst/>
            <a:cxnLst>
              <a:cxn ang="0">
                <a:pos x="connsiteX0" y="connsiteY0"/>
              </a:cxn>
              <a:cxn ang="0">
                <a:pos x="connsiteX1" y="connsiteY1"/>
              </a:cxn>
              <a:cxn ang="0">
                <a:pos x="connsiteX2" y="connsiteY2"/>
              </a:cxn>
              <a:cxn ang="0">
                <a:pos x="connsiteX3" y="connsiteY3"/>
              </a:cxn>
            </a:cxnLst>
            <a:rect l="l" t="t" r="r" b="b"/>
            <a:pathLst>
              <a:path w="4572000" h="348343">
                <a:moveTo>
                  <a:pt x="0" y="0"/>
                </a:moveTo>
                <a:lnTo>
                  <a:pt x="0" y="0"/>
                </a:lnTo>
                <a:lnTo>
                  <a:pt x="0" y="348343"/>
                </a:lnTo>
                <a:lnTo>
                  <a:pt x="4572000" y="348343"/>
                </a:ln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cxnSp>
        <p:nvCxnSpPr>
          <p:cNvPr id="75" name="直接连接符 74"/>
          <p:cNvCxnSpPr>
            <a:stCxn id="73" idx="0"/>
            <a:endCxn id="5" idx="0"/>
          </p:cNvCxnSpPr>
          <p:nvPr/>
        </p:nvCxnSpPr>
        <p:spPr>
          <a:xfrm flipH="1">
            <a:off x="4331804" y="1988841"/>
            <a:ext cx="851590" cy="687139"/>
          </a:xfrm>
          <a:prstGeom prst="line">
            <a:avLst/>
          </a:prstGeom>
        </p:spPr>
        <p:style>
          <a:lnRef idx="1">
            <a:schemeClr val="accent3"/>
          </a:lnRef>
          <a:fillRef idx="0">
            <a:schemeClr val="accent3"/>
          </a:fillRef>
          <a:effectRef idx="0">
            <a:schemeClr val="accent3"/>
          </a:effectRef>
          <a:fontRef idx="minor">
            <a:schemeClr val="tx1"/>
          </a:fontRef>
        </p:style>
      </p:cxnSp>
      <p:sp>
        <p:nvSpPr>
          <p:cNvPr id="2" name="矩形 1">
            <a:extLst>
              <a:ext uri="{FF2B5EF4-FFF2-40B4-BE49-F238E27FC236}">
                <a16:creationId xmlns="" xmlns:a16="http://schemas.microsoft.com/office/drawing/2014/main" id="{61F5EE7C-7C35-45AC-BB6C-EB80E0BCD29D}"/>
              </a:ext>
            </a:extLst>
          </p:cNvPr>
          <p:cNvSpPr/>
          <p:nvPr/>
        </p:nvSpPr>
        <p:spPr>
          <a:xfrm>
            <a:off x="435006" y="349074"/>
            <a:ext cx="1584176" cy="694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9.4</a:t>
            </a:r>
            <a:endParaRPr lang="zh-CN" altLang="en-US" sz="3200" dirty="0">
              <a:solidFill>
                <a:schemeClr val="tx1"/>
              </a:solidFill>
            </a:endParaRPr>
          </a:p>
        </p:txBody>
      </p:sp>
    </p:spTree>
    <p:extLst>
      <p:ext uri="{BB962C8B-B14F-4D97-AF65-F5344CB8AC3E}">
        <p14:creationId xmlns:p14="http://schemas.microsoft.com/office/powerpoint/2010/main" val="3599618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标题 3073">
            <a:extLst>
              <a:ext uri="{FF2B5EF4-FFF2-40B4-BE49-F238E27FC236}">
                <a16:creationId xmlns="" xmlns:a16="http://schemas.microsoft.com/office/drawing/2014/main" id="{2C796118-ECCF-4AAA-BCAD-4C9421023B2C}"/>
              </a:ext>
            </a:extLst>
          </p:cNvPr>
          <p:cNvSpPr>
            <a:spLocks noGrp="1" noChangeArrowheads="1"/>
          </p:cNvSpPr>
          <p:nvPr>
            <p:ph type="ctrTitle"/>
          </p:nvPr>
        </p:nvSpPr>
        <p:spPr>
          <a:xfrm>
            <a:off x="2209800" y="2130426"/>
            <a:ext cx="7772400" cy="1470025"/>
          </a:xfrm>
        </p:spPr>
        <p:txBody>
          <a:bodyPr anchor="ctr"/>
          <a:lstStyle/>
          <a:p>
            <a:endParaRPr lang="zh-CN" altLang="zh-CN" sz="4400"/>
          </a:p>
        </p:txBody>
      </p:sp>
      <p:sp>
        <p:nvSpPr>
          <p:cNvPr id="2050" name="副标题 3074">
            <a:extLst>
              <a:ext uri="{FF2B5EF4-FFF2-40B4-BE49-F238E27FC236}">
                <a16:creationId xmlns="" xmlns:a16="http://schemas.microsoft.com/office/drawing/2014/main" id="{7F841997-C952-4C0B-8814-EB173B2ED2D2}"/>
              </a:ext>
            </a:extLst>
          </p:cNvPr>
          <p:cNvSpPr>
            <a:spLocks noGrp="1" noChangeArrowheads="1"/>
          </p:cNvSpPr>
          <p:nvPr>
            <p:ph type="subTitle" idx="1"/>
          </p:nvPr>
        </p:nvSpPr>
        <p:spPr>
          <a:xfrm>
            <a:off x="2895600" y="3886200"/>
            <a:ext cx="6400800" cy="1752600"/>
          </a:xfrm>
        </p:spPr>
        <p:txBody>
          <a:bodyPr/>
          <a:lstStyle/>
          <a:p>
            <a:endParaRPr lang="zh-CN" altLang="zh-CN" sz="3200"/>
          </a:p>
        </p:txBody>
      </p:sp>
      <p:graphicFrame>
        <p:nvGraphicFramePr>
          <p:cNvPr id="2051" name="对象 1">
            <a:hlinkClick r:id="" action="ppaction://ole?verb=1"/>
            <a:extLst>
              <a:ext uri="{FF2B5EF4-FFF2-40B4-BE49-F238E27FC236}">
                <a16:creationId xmlns="" xmlns:a16="http://schemas.microsoft.com/office/drawing/2014/main" id="{B958E4D1-4358-4202-A64D-8BF63383E6F9}"/>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40" r:id="rId3" imgW="914400" imgH="215640" progId="Equation.KSEE3">
                  <p:embed/>
                </p:oleObj>
              </mc:Choice>
              <mc:Fallback>
                <p:oleObj r:id="rId3" imgW="914400" imgH="215640" progId="Equation.KSEE3">
                  <p:embed/>
                  <p:pic>
                    <p:nvPicPr>
                      <p:cNvPr id="2051" name="对象 1">
                        <a:hlinkClick r:id="" action="ppaction://ole?verb=1"/>
                        <a:extLst>
                          <a:ext uri="{FF2B5EF4-FFF2-40B4-BE49-F238E27FC236}">
                            <a16:creationId xmlns="" xmlns:a16="http://schemas.microsoft.com/office/drawing/2014/main" id="{B958E4D1-4358-4202-A64D-8BF63383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52" name="C9F754DE-2CAD-44b6-B708-469DEB6407EB-1" descr="qt_temp">
            <a:extLst>
              <a:ext uri="{FF2B5EF4-FFF2-40B4-BE49-F238E27FC236}">
                <a16:creationId xmlns="" xmlns:a16="http://schemas.microsoft.com/office/drawing/2014/main" id="{51CAF8CB-5535-4365-ADF6-5AA4ECCB8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6988"/>
            <a:ext cx="9144000" cy="691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 xmlns:a16="http://schemas.microsoft.com/office/drawing/2014/main" id="{0375C143-6251-4277-9747-87E3C584E4D4}"/>
              </a:ext>
            </a:extLst>
          </p:cNvPr>
          <p:cNvSpPr/>
          <p:nvPr/>
        </p:nvSpPr>
        <p:spPr>
          <a:xfrm>
            <a:off x="1524000" y="0"/>
            <a:ext cx="1882066" cy="754602"/>
          </a:xfrm>
          <a:prstGeom prst="rect">
            <a:avLst/>
          </a:prstGeom>
          <a:solidFill>
            <a:srgbClr val="FCF5D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3200" dirty="0">
                <a:solidFill>
                  <a:schemeClr val="tx1"/>
                </a:solidFill>
              </a:rPr>
              <a:t>9.5.1</a:t>
            </a:r>
            <a:endParaRPr lang="zh-CN" altLang="en-US" sz="3200" dirty="0">
              <a:solidFill>
                <a:schemeClr val="tx1"/>
              </a:solidFill>
            </a:endParaRPr>
          </a:p>
        </p:txBody>
      </p:sp>
    </p:spTree>
    <p:extLst>
      <p:ext uri="{BB962C8B-B14F-4D97-AF65-F5344CB8AC3E}">
        <p14:creationId xmlns:p14="http://schemas.microsoft.com/office/powerpoint/2010/main" val="120121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C9F754DE-2CAD-44b6-B708-469DEB6407EB-2" descr="qt_temp">
            <a:extLst>
              <a:ext uri="{FF2B5EF4-FFF2-40B4-BE49-F238E27FC236}">
                <a16:creationId xmlns="" xmlns:a16="http://schemas.microsoft.com/office/drawing/2014/main" id="{F1CE26D3-301F-42B5-AAC6-FF6FB5B2A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40489"/>
            <a:ext cx="9448801"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 xmlns:a16="http://schemas.microsoft.com/office/drawing/2014/main" id="{C9A57BF1-4E83-426D-AF4C-4B666922EF0D}"/>
              </a:ext>
            </a:extLst>
          </p:cNvPr>
          <p:cNvSpPr>
            <a:spLocks noGrp="1"/>
          </p:cNvSpPr>
          <p:nvPr>
            <p:ph type="title"/>
          </p:nvPr>
        </p:nvSpPr>
        <p:spPr/>
        <p:txBody>
          <a:bodyPr/>
          <a:lstStyle/>
          <a:p>
            <a:endParaRPr lang="zh-CN" altLang="en-US" dirty="0"/>
          </a:p>
        </p:txBody>
      </p:sp>
      <p:sp>
        <p:nvSpPr>
          <p:cNvPr id="8" name="内容占位符 7">
            <a:extLst>
              <a:ext uri="{FF2B5EF4-FFF2-40B4-BE49-F238E27FC236}">
                <a16:creationId xmlns="" xmlns:a16="http://schemas.microsoft.com/office/drawing/2014/main" id="{18C861EE-B22D-4A6B-A9A4-1AB3A8C99466}"/>
              </a:ext>
            </a:extLst>
          </p:cNvPr>
          <p:cNvSpPr>
            <a:spLocks noGrp="1"/>
          </p:cNvSpPr>
          <p:nvPr>
            <p:ph idx="1"/>
          </p:nvPr>
        </p:nvSpPr>
        <p:spPr>
          <a:xfrm>
            <a:off x="1522413" y="40489"/>
            <a:ext cx="1698594" cy="805649"/>
          </a:xfrm>
          <a:prstGeom prst="rect">
            <a:avLst/>
          </a:prstGeom>
          <a:solidFill>
            <a:srgbClr val="FCF5D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indent="0" algn="ctr">
              <a:buNone/>
            </a:pPr>
            <a:r>
              <a:rPr lang="en-US" altLang="zh-CN" sz="3200" dirty="0">
                <a:solidFill>
                  <a:schemeClr val="tx1"/>
                </a:solidFill>
              </a:rPr>
              <a:t>9.5.1</a:t>
            </a:r>
            <a:endParaRPr lang="zh-CN" altLang="en-US" sz="3200" dirty="0">
              <a:solidFill>
                <a:schemeClr val="tx1"/>
              </a:solidFill>
            </a:endParaRPr>
          </a:p>
        </p:txBody>
      </p:sp>
    </p:spTree>
    <p:extLst>
      <p:ext uri="{BB962C8B-B14F-4D97-AF65-F5344CB8AC3E}">
        <p14:creationId xmlns:p14="http://schemas.microsoft.com/office/powerpoint/2010/main" val="2539162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 xmlns:a16="http://schemas.microsoft.com/office/drawing/2014/main" id="{A546CF83-1445-4C06-ACE1-141B1F69AD0D}"/>
              </a:ext>
            </a:extLst>
          </p:cNvPr>
          <p:cNvGrpSpPr/>
          <p:nvPr/>
        </p:nvGrpSpPr>
        <p:grpSpPr>
          <a:xfrm>
            <a:off x="1532385" y="3438673"/>
            <a:ext cx="9779932" cy="583903"/>
            <a:chOff x="1844273" y="2687990"/>
            <a:chExt cx="9779932" cy="828096"/>
          </a:xfrm>
        </p:grpSpPr>
        <p:sp>
          <p:nvSpPr>
            <p:cNvPr id="23" name="任意多边形: 形状 22">
              <a:extLst>
                <a:ext uri="{FF2B5EF4-FFF2-40B4-BE49-F238E27FC236}">
                  <a16:creationId xmlns="" xmlns:a16="http://schemas.microsoft.com/office/drawing/2014/main" id="{E24DA57E-75B5-44E0-8B14-212FBF8CB4ED}"/>
                </a:ext>
              </a:extLst>
            </p:cNvPr>
            <p:cNvSpPr/>
            <p:nvPr/>
          </p:nvSpPr>
          <p:spPr>
            <a:xfrm>
              <a:off x="1844273" y="2703286"/>
              <a:ext cx="1844854" cy="81280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062" tIns="167062" rIns="167062" bIns="167062"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复制</a:t>
              </a:r>
              <a:r>
                <a:rPr kumimoji="0" lang="en-US" altLang="zh-CN" sz="2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DNA</a:t>
              </a:r>
              <a:endParaRPr kumimoji="0" lang="zh-CN" altLang="en-US" sz="2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任意多边形: 形状 24">
              <a:extLst>
                <a:ext uri="{FF2B5EF4-FFF2-40B4-BE49-F238E27FC236}">
                  <a16:creationId xmlns="" xmlns:a16="http://schemas.microsoft.com/office/drawing/2014/main" id="{F4B48C83-A320-4041-93DF-B83478D19128}"/>
                </a:ext>
              </a:extLst>
            </p:cNvPr>
            <p:cNvSpPr/>
            <p:nvPr/>
          </p:nvSpPr>
          <p:spPr>
            <a:xfrm>
              <a:off x="6081537" y="2703285"/>
              <a:ext cx="1844854" cy="81280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062" tIns="167062" rIns="167062" bIns="167062"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altLang="zh-CN" sz="3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RNA</a:t>
              </a:r>
              <a:endParaRPr kumimoji="0" lang="zh-CN" altLang="en-US" sz="3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7" name="任意多边形: 形状 26">
              <a:extLst>
                <a:ext uri="{FF2B5EF4-FFF2-40B4-BE49-F238E27FC236}">
                  <a16:creationId xmlns="" xmlns:a16="http://schemas.microsoft.com/office/drawing/2014/main" id="{65DC32C2-6ADD-46AE-975F-1C994CC6917F}"/>
                </a:ext>
              </a:extLst>
            </p:cNvPr>
            <p:cNvSpPr/>
            <p:nvPr/>
          </p:nvSpPr>
          <p:spPr>
            <a:xfrm>
              <a:off x="9489018" y="2687990"/>
              <a:ext cx="2135187" cy="812800"/>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062" tIns="167062" rIns="167062" bIns="167062"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zh-CN" altLang="en-US" sz="3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蛋白质</a:t>
              </a:r>
            </a:p>
          </p:txBody>
        </p:sp>
      </p:grpSp>
      <p:sp>
        <p:nvSpPr>
          <p:cNvPr id="30" name="箭头: 环形 29">
            <a:extLst>
              <a:ext uri="{FF2B5EF4-FFF2-40B4-BE49-F238E27FC236}">
                <a16:creationId xmlns="" xmlns:a16="http://schemas.microsoft.com/office/drawing/2014/main" id="{F8860414-CBB2-4ED8-A0E6-D31B61B8B520}"/>
              </a:ext>
            </a:extLst>
          </p:cNvPr>
          <p:cNvSpPr/>
          <p:nvPr/>
        </p:nvSpPr>
        <p:spPr>
          <a:xfrm rot="19579328">
            <a:off x="1141474" y="1947144"/>
            <a:ext cx="1291771" cy="320765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a:extLst>
              <a:ext uri="{FF2B5EF4-FFF2-40B4-BE49-F238E27FC236}">
                <a16:creationId xmlns="" xmlns:a16="http://schemas.microsoft.com/office/drawing/2014/main" id="{029AD880-84DB-44DA-B733-BE10E31B839A}"/>
              </a:ext>
            </a:extLst>
          </p:cNvPr>
          <p:cNvPicPr>
            <a:picLocks noChangeAspect="1"/>
          </p:cNvPicPr>
          <p:nvPr/>
        </p:nvPicPr>
        <p:blipFill>
          <a:blip r:embed="rId3"/>
          <a:stretch>
            <a:fillRect/>
          </a:stretch>
        </p:blipFill>
        <p:spPr>
          <a:xfrm>
            <a:off x="5056355" y="2191832"/>
            <a:ext cx="1426588" cy="1639966"/>
          </a:xfrm>
          <a:prstGeom prst="rect">
            <a:avLst/>
          </a:prstGeom>
        </p:spPr>
      </p:pic>
      <p:cxnSp>
        <p:nvCxnSpPr>
          <p:cNvPr id="33" name="直接箭头连接符 32">
            <a:extLst>
              <a:ext uri="{FF2B5EF4-FFF2-40B4-BE49-F238E27FC236}">
                <a16:creationId xmlns="" xmlns:a16="http://schemas.microsoft.com/office/drawing/2014/main" id="{89AAF6D2-93E9-408E-AEC2-7FE742CC1381}"/>
              </a:ext>
            </a:extLst>
          </p:cNvPr>
          <p:cNvCxnSpPr>
            <a:cxnSpLocks/>
          </p:cNvCxnSpPr>
          <p:nvPr/>
        </p:nvCxnSpPr>
        <p:spPr>
          <a:xfrm>
            <a:off x="3540301" y="3565487"/>
            <a:ext cx="1759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 xmlns:a16="http://schemas.microsoft.com/office/drawing/2014/main" id="{F07221C2-BF93-4FAD-A57C-9FFA335B4662}"/>
              </a:ext>
            </a:extLst>
          </p:cNvPr>
          <p:cNvSpPr txBox="1"/>
          <p:nvPr/>
        </p:nvSpPr>
        <p:spPr>
          <a:xfrm>
            <a:off x="4007470" y="3011815"/>
            <a:ext cx="12826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转录</a:t>
            </a:r>
          </a:p>
        </p:txBody>
      </p:sp>
      <p:cxnSp>
        <p:nvCxnSpPr>
          <p:cNvPr id="36" name="直接箭头连接符 35">
            <a:extLst>
              <a:ext uri="{FF2B5EF4-FFF2-40B4-BE49-F238E27FC236}">
                <a16:creationId xmlns="" xmlns:a16="http://schemas.microsoft.com/office/drawing/2014/main" id="{37B1DCCC-8353-4EB8-8B6F-15C5ABED175D}"/>
              </a:ext>
            </a:extLst>
          </p:cNvPr>
          <p:cNvCxnSpPr>
            <a:cxnSpLocks/>
          </p:cNvCxnSpPr>
          <p:nvPr/>
        </p:nvCxnSpPr>
        <p:spPr>
          <a:xfrm flipH="1">
            <a:off x="3540301" y="3789064"/>
            <a:ext cx="1759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 xmlns:a16="http://schemas.microsoft.com/office/drawing/2014/main" id="{6B382EF3-3164-411C-AED3-A0F7F468C530}"/>
              </a:ext>
            </a:extLst>
          </p:cNvPr>
          <p:cNvSpPr txBox="1"/>
          <p:nvPr/>
        </p:nvSpPr>
        <p:spPr>
          <a:xfrm>
            <a:off x="3918123" y="3831798"/>
            <a:ext cx="14265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反转录</a:t>
            </a:r>
          </a:p>
        </p:txBody>
      </p:sp>
      <p:cxnSp>
        <p:nvCxnSpPr>
          <p:cNvPr id="40" name="直接箭头连接符 39">
            <a:extLst>
              <a:ext uri="{FF2B5EF4-FFF2-40B4-BE49-F238E27FC236}">
                <a16:creationId xmlns="" xmlns:a16="http://schemas.microsoft.com/office/drawing/2014/main" id="{D7094079-35A3-4F8B-8327-F78F923430BC}"/>
              </a:ext>
            </a:extLst>
          </p:cNvPr>
          <p:cNvCxnSpPr>
            <a:cxnSpLocks/>
          </p:cNvCxnSpPr>
          <p:nvPr/>
        </p:nvCxnSpPr>
        <p:spPr>
          <a:xfrm>
            <a:off x="7784033" y="3725232"/>
            <a:ext cx="1324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 xmlns:a16="http://schemas.microsoft.com/office/drawing/2014/main" id="{CBA87B8B-B857-4525-B187-E726863523A7}"/>
              </a:ext>
            </a:extLst>
          </p:cNvPr>
          <p:cNvSpPr txBox="1"/>
          <p:nvPr/>
        </p:nvSpPr>
        <p:spPr>
          <a:xfrm>
            <a:off x="8039441" y="3198167"/>
            <a:ext cx="9795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翻译</a:t>
            </a:r>
          </a:p>
        </p:txBody>
      </p:sp>
      <p:sp>
        <p:nvSpPr>
          <p:cNvPr id="45" name="标题 1">
            <a:extLst>
              <a:ext uri="{FF2B5EF4-FFF2-40B4-BE49-F238E27FC236}">
                <a16:creationId xmlns="" xmlns:a16="http://schemas.microsoft.com/office/drawing/2014/main" id="{B7246B20-10B6-4515-A115-43104AAA97FF}"/>
              </a:ext>
            </a:extLst>
          </p:cNvPr>
          <p:cNvSpPr>
            <a:spLocks noGrp="1"/>
          </p:cNvSpPr>
          <p:nvPr>
            <p:ph type="title"/>
          </p:nvPr>
        </p:nvSpPr>
        <p:spPr>
          <a:xfrm>
            <a:off x="4335736" y="678143"/>
            <a:ext cx="4294414" cy="826861"/>
          </a:xfrm>
        </p:spPr>
        <p:txBody>
          <a:bodyPr>
            <a:normAutofit/>
          </a:bodyPr>
          <a:lstStyle/>
          <a:p>
            <a:r>
              <a:rPr lang="en-US" altLang="zh-CN" sz="2800" dirty="0"/>
              <a:t>9.6 </a:t>
            </a:r>
            <a:r>
              <a:rPr lang="zh-CN" altLang="en-US" sz="2800" dirty="0"/>
              <a:t>遗传学中心法则</a:t>
            </a:r>
          </a:p>
        </p:txBody>
      </p:sp>
    </p:spTree>
    <p:extLst>
      <p:ext uri="{BB962C8B-B14F-4D97-AF65-F5344CB8AC3E}">
        <p14:creationId xmlns:p14="http://schemas.microsoft.com/office/powerpoint/2010/main" val="29961706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4184" y="82129"/>
            <a:ext cx="10515600" cy="1325563"/>
          </a:xfrm>
        </p:spPr>
        <p:txBody>
          <a:bodyPr>
            <a:normAutofit/>
          </a:bodyPr>
          <a:lstStyle/>
          <a:p>
            <a:r>
              <a:rPr lang="en-US" altLang="zh-CN" sz="3200" dirty="0"/>
              <a:t>10.1 </a:t>
            </a:r>
            <a:r>
              <a:rPr lang="zh-CN" altLang="en-US" sz="3200" dirty="0"/>
              <a:t>基因表达调控的多水平性</a:t>
            </a:r>
          </a:p>
        </p:txBody>
      </p:sp>
      <p:pic>
        <p:nvPicPr>
          <p:cNvPr id="6" name="内容占位符 5"/>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ackgroundRemoval t="823" b="89712" l="17695" r="81379">
                        <a14:foregroundMark x1="31379" y1="20576" x2="31379" y2="20576"/>
                        <a14:foregroundMark x1="32099" y1="20576" x2="36214" y2="17284"/>
                        <a14:foregroundMark x1="44136" y1="12757" x2="47325" y2="11111"/>
                        <a14:foregroundMark x1="51543" y1="10700" x2="59877" y2="13032"/>
                      </a14:backgroundRemoval>
                    </a14:imgEffect>
                    <a14:imgEffect>
                      <a14:artisticPhotocopy/>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rcRect l="17726" t="9515" r="17790" b="8467"/>
          <a:stretch/>
        </p:blipFill>
        <p:spPr>
          <a:xfrm>
            <a:off x="5951984" y="1268760"/>
            <a:ext cx="4483931" cy="4608512"/>
          </a:xfrm>
        </p:spPr>
      </p:pic>
      <p:sp>
        <p:nvSpPr>
          <p:cNvPr id="5" name="内容占位符 4"/>
          <p:cNvSpPr>
            <a:spLocks noGrp="1"/>
          </p:cNvSpPr>
          <p:nvPr>
            <p:ph sz="half" idx="1"/>
          </p:nvPr>
        </p:nvSpPr>
        <p:spPr>
          <a:xfrm>
            <a:off x="872972" y="1268760"/>
            <a:ext cx="4711505" cy="5087589"/>
          </a:xfrm>
        </p:spPr>
        <p:txBody>
          <a:bodyPr>
            <a:normAutofit fontScale="85000" lnSpcReduction="20000"/>
          </a:bodyPr>
          <a:lstStyle/>
          <a:p>
            <a:pPr marL="0" indent="0">
              <a:buNone/>
            </a:pPr>
            <a:r>
              <a:rPr lang="en-US" altLang="zh-CN" sz="2200" dirty="0"/>
              <a:t>1.</a:t>
            </a:r>
            <a:r>
              <a:rPr lang="zh-CN" altLang="en-US" sz="2200" b="1" dirty="0"/>
              <a:t>转录前调控</a:t>
            </a:r>
            <a:endParaRPr lang="en-US" altLang="zh-CN" sz="2200" b="1" dirty="0"/>
          </a:p>
          <a:p>
            <a:pPr marL="0" indent="0">
              <a:buNone/>
            </a:pPr>
            <a:r>
              <a:rPr lang="zh-CN" altLang="en-US" sz="2200" dirty="0"/>
              <a:t>     染色质水平和</a:t>
            </a:r>
            <a:r>
              <a:rPr lang="en-US" altLang="zh-CN" sz="2200" dirty="0"/>
              <a:t>DNA</a:t>
            </a:r>
            <a:r>
              <a:rPr lang="zh-CN" altLang="en-US" sz="2200" dirty="0"/>
              <a:t>水平的调控，</a:t>
            </a:r>
            <a:endParaRPr lang="en-US" altLang="zh-CN" sz="2200" dirty="0"/>
          </a:p>
          <a:p>
            <a:pPr marL="0" indent="0">
              <a:buNone/>
            </a:pPr>
            <a:r>
              <a:rPr lang="zh-CN" altLang="en-US" sz="2100" dirty="0"/>
              <a:t>主要为表观遗传调控</a:t>
            </a:r>
            <a:endParaRPr lang="en-US" altLang="zh-CN" sz="2100" dirty="0"/>
          </a:p>
          <a:p>
            <a:pPr marL="0" indent="0">
              <a:buNone/>
            </a:pPr>
            <a:r>
              <a:rPr lang="en-US" altLang="zh-CN" sz="2200" dirty="0"/>
              <a:t>2.</a:t>
            </a:r>
            <a:r>
              <a:rPr lang="zh-CN" altLang="en-US" sz="2200" b="1" dirty="0"/>
              <a:t>转录调控</a:t>
            </a:r>
            <a:endParaRPr lang="en-US" altLang="zh-CN" sz="2200" b="1" dirty="0"/>
          </a:p>
          <a:p>
            <a:pPr marL="0" indent="0">
              <a:buNone/>
            </a:pPr>
            <a:r>
              <a:rPr lang="en-US" altLang="zh-CN" sz="2200" dirty="0"/>
              <a:t>     </a:t>
            </a:r>
            <a:r>
              <a:rPr lang="zh-CN" altLang="en-US" sz="2200" dirty="0"/>
              <a:t>以</a:t>
            </a:r>
            <a:r>
              <a:rPr lang="en-US" altLang="zh-CN" sz="2200" dirty="0"/>
              <a:t>DNA</a:t>
            </a:r>
            <a:r>
              <a:rPr lang="zh-CN" altLang="en-US" sz="2200" dirty="0"/>
              <a:t>为模板合成</a:t>
            </a:r>
            <a:r>
              <a:rPr lang="en-US" altLang="zh-CN" sz="2200" dirty="0"/>
              <a:t>RNA</a:t>
            </a:r>
            <a:r>
              <a:rPr lang="zh-CN" altLang="en-US" sz="2200" dirty="0"/>
              <a:t>的调控，</a:t>
            </a:r>
            <a:endParaRPr lang="en-US" altLang="zh-CN" sz="2200" dirty="0"/>
          </a:p>
          <a:p>
            <a:pPr marL="0" indent="0">
              <a:buNone/>
            </a:pPr>
            <a:r>
              <a:rPr lang="zh-CN" altLang="en-US" sz="2100" dirty="0"/>
              <a:t>即序列特异</a:t>
            </a:r>
            <a:r>
              <a:rPr lang="en-US" altLang="zh-CN" sz="2100" dirty="0"/>
              <a:t>DNA</a:t>
            </a:r>
            <a:r>
              <a:rPr lang="zh-CN" altLang="en-US" sz="2100" dirty="0"/>
              <a:t>结合蛋白和小分子</a:t>
            </a:r>
            <a:r>
              <a:rPr lang="en-US" altLang="zh-CN" sz="2100" dirty="0"/>
              <a:t>RNA</a:t>
            </a:r>
          </a:p>
          <a:p>
            <a:pPr marL="0" indent="0">
              <a:buNone/>
            </a:pPr>
            <a:r>
              <a:rPr lang="zh-CN" altLang="en-US" sz="2100" dirty="0"/>
              <a:t>的调控，起开关作用</a:t>
            </a:r>
            <a:endParaRPr lang="en-US" altLang="zh-CN" sz="2100" dirty="0"/>
          </a:p>
          <a:p>
            <a:pPr marL="0" indent="0">
              <a:buNone/>
            </a:pPr>
            <a:r>
              <a:rPr lang="en-US" altLang="zh-CN" sz="2200" dirty="0"/>
              <a:t>3.</a:t>
            </a:r>
            <a:r>
              <a:rPr lang="zh-CN" altLang="en-US" sz="2200" b="1" dirty="0"/>
              <a:t>转录后调控</a:t>
            </a:r>
            <a:endParaRPr lang="en-US" altLang="zh-CN" sz="2200" b="1" dirty="0"/>
          </a:p>
          <a:p>
            <a:pPr marL="0" indent="0">
              <a:buNone/>
            </a:pPr>
            <a:r>
              <a:rPr lang="zh-CN" altLang="en-US" sz="2200" dirty="0"/>
              <a:t>     在</a:t>
            </a:r>
            <a:r>
              <a:rPr lang="en-US" altLang="zh-CN" sz="2200" dirty="0"/>
              <a:t>RNA</a:t>
            </a:r>
            <a:r>
              <a:rPr lang="zh-CN" altLang="en-US" sz="2200" dirty="0"/>
              <a:t>转录后对基因表达的调控</a:t>
            </a:r>
            <a:endParaRPr lang="en-US" altLang="zh-CN" sz="2200" dirty="0"/>
          </a:p>
          <a:p>
            <a:pPr marL="400050" lvl="1" indent="0">
              <a:buNone/>
            </a:pPr>
            <a:r>
              <a:rPr lang="zh-CN" altLang="en-US" sz="2100" b="1" dirty="0"/>
              <a:t>①</a:t>
            </a:r>
            <a:r>
              <a:rPr lang="en-US" altLang="zh-CN" sz="2100" b="1" dirty="0"/>
              <a:t>RNA</a:t>
            </a:r>
            <a:r>
              <a:rPr lang="zh-CN" altLang="en-US" sz="2100" b="1" dirty="0"/>
              <a:t>加工调控</a:t>
            </a:r>
            <a:r>
              <a:rPr lang="zh-CN" altLang="en-US" sz="1900" dirty="0"/>
              <a:t>：</a:t>
            </a:r>
            <a:r>
              <a:rPr lang="zh-CN" altLang="en-US" sz="2000" dirty="0"/>
              <a:t>真核细胞中，控制初级转录物如何及时进行剪接</a:t>
            </a:r>
            <a:endParaRPr lang="en-US" altLang="zh-CN" sz="2000" dirty="0"/>
          </a:p>
          <a:p>
            <a:pPr marL="400050" lvl="1" indent="0">
              <a:buNone/>
            </a:pPr>
            <a:r>
              <a:rPr lang="zh-CN" altLang="en-US" sz="2100" b="1" dirty="0"/>
              <a:t>②翻译调控</a:t>
            </a:r>
            <a:r>
              <a:rPr lang="zh-CN" altLang="en-US" sz="1900" dirty="0"/>
              <a:t>：</a:t>
            </a:r>
            <a:r>
              <a:rPr lang="zh-CN" altLang="en-US" sz="2000" dirty="0"/>
              <a:t>确立哪些</a:t>
            </a:r>
            <a:r>
              <a:rPr lang="en-US" altLang="zh-CN" sz="2000" dirty="0"/>
              <a:t>mRNA</a:t>
            </a:r>
            <a:r>
              <a:rPr lang="zh-CN" altLang="en-US" sz="2000" dirty="0"/>
              <a:t>翻译成蛋白质以及什么时候翻译</a:t>
            </a:r>
            <a:endParaRPr lang="en-US" altLang="zh-CN" sz="2000" dirty="0"/>
          </a:p>
          <a:p>
            <a:pPr marL="400050" lvl="1" indent="0">
              <a:buNone/>
            </a:pPr>
            <a:r>
              <a:rPr lang="zh-CN" altLang="en-US" sz="2100" b="1" dirty="0"/>
              <a:t>③</a:t>
            </a:r>
            <a:r>
              <a:rPr lang="en-US" altLang="zh-CN" sz="2100" b="1" dirty="0"/>
              <a:t>mRNA</a:t>
            </a:r>
            <a:r>
              <a:rPr lang="zh-CN" altLang="en-US" sz="2100" b="1" dirty="0"/>
              <a:t>降解调控</a:t>
            </a:r>
            <a:r>
              <a:rPr lang="zh-CN" altLang="en-US" sz="1900" dirty="0"/>
              <a:t>：</a:t>
            </a:r>
            <a:r>
              <a:rPr lang="zh-CN" altLang="en-US" sz="2000" dirty="0"/>
              <a:t>影响到</a:t>
            </a:r>
            <a:r>
              <a:rPr lang="en-US" altLang="zh-CN" sz="2000" dirty="0"/>
              <a:t>mRNA</a:t>
            </a:r>
            <a:r>
              <a:rPr lang="zh-CN" altLang="en-US" sz="2000" dirty="0"/>
              <a:t>的稳定性</a:t>
            </a:r>
            <a:endParaRPr lang="en-US" altLang="zh-CN" sz="2000" dirty="0"/>
          </a:p>
          <a:p>
            <a:pPr marL="400050" lvl="1" indent="0">
              <a:buNone/>
            </a:pPr>
            <a:r>
              <a:rPr lang="zh-CN" altLang="en-US" sz="2100" b="1" dirty="0"/>
              <a:t>④蛋白质活性调控</a:t>
            </a:r>
            <a:r>
              <a:rPr lang="zh-CN" altLang="en-US" sz="1900" dirty="0"/>
              <a:t>：</a:t>
            </a:r>
            <a:r>
              <a:rPr lang="zh-CN" altLang="en-US" sz="2000" dirty="0"/>
              <a:t>选择性的使某些特异的蛋白质分子激活、失活、修改或区域化</a:t>
            </a:r>
          </a:p>
        </p:txBody>
      </p:sp>
      <p:sp>
        <p:nvSpPr>
          <p:cNvPr id="3" name="页脚占位符 2"/>
          <p:cNvSpPr>
            <a:spLocks noGrp="1"/>
          </p:cNvSpPr>
          <p:nvPr>
            <p:ph type="ftr" sz="quarter" idx="11"/>
          </p:nvPr>
        </p:nvSpPr>
        <p:spPr/>
        <p:txBody>
          <a:bodyPr/>
          <a:lstStyle/>
          <a:p>
            <a:r>
              <a:rPr lang="zh-CN" altLang="en-US"/>
              <a:t>第十章 基因表达的调控机制</a:t>
            </a:r>
          </a:p>
        </p:txBody>
      </p:sp>
      <p:sp>
        <p:nvSpPr>
          <p:cNvPr id="8" name="TextBox 7"/>
          <p:cNvSpPr txBox="1"/>
          <p:nvPr/>
        </p:nvSpPr>
        <p:spPr>
          <a:xfrm>
            <a:off x="9492344" y="1817113"/>
            <a:ext cx="936104" cy="276999"/>
          </a:xfrm>
          <a:prstGeom prst="rect">
            <a:avLst/>
          </a:prstGeom>
          <a:noFill/>
          <a:ln w="19050">
            <a:solidFill>
              <a:schemeClr val="tx1"/>
            </a:solidFill>
          </a:ln>
        </p:spPr>
        <p:txBody>
          <a:bodyPr wrap="square" rtlCol="0">
            <a:spAutoFit/>
          </a:bodyPr>
          <a:lstStyle/>
          <a:p>
            <a:pPr algn="ctr"/>
            <a:r>
              <a:rPr lang="zh-CN" altLang="en-US" sz="1200" b="1" dirty="0"/>
              <a:t>细胞膜</a:t>
            </a:r>
          </a:p>
        </p:txBody>
      </p:sp>
      <p:cxnSp>
        <p:nvCxnSpPr>
          <p:cNvPr id="10" name="直接连接符 9"/>
          <p:cNvCxnSpPr/>
          <p:nvPr/>
        </p:nvCxnSpPr>
        <p:spPr>
          <a:xfrm>
            <a:off x="5591944" y="1772817"/>
            <a:ext cx="1224136" cy="321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19936" y="2564904"/>
            <a:ext cx="1296144"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879976" y="3284984"/>
            <a:ext cx="955374"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5847522" y="4293096"/>
            <a:ext cx="1472614" cy="169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791234" y="4437112"/>
            <a:ext cx="2969062"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879976" y="5084675"/>
            <a:ext cx="1075252" cy="3539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1842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91544" y="1052737"/>
            <a:ext cx="8229600" cy="4525963"/>
          </a:xfrm>
        </p:spPr>
        <p:txBody>
          <a:bodyPr>
            <a:normAutofit/>
          </a:bodyPr>
          <a:lstStyle/>
          <a:p>
            <a:pPr marL="0" indent="0">
              <a:buNone/>
            </a:pPr>
            <a:r>
              <a:rPr lang="zh-CN" altLang="en-US" sz="2000" dirty="0"/>
              <a:t>原核基因表达调控主要发生在</a:t>
            </a:r>
            <a:r>
              <a:rPr lang="zh-CN" altLang="en-US" sz="1800" dirty="0"/>
              <a:t> </a:t>
            </a:r>
            <a:r>
              <a:rPr lang="zh-CN" altLang="en-US" sz="2400" b="1" dirty="0"/>
              <a:t>转录水平</a:t>
            </a:r>
            <a:endParaRPr lang="en-US" altLang="zh-CN" sz="2400" b="1" dirty="0"/>
          </a:p>
          <a:p>
            <a:pPr marL="0" indent="0">
              <a:buNone/>
            </a:pPr>
            <a:r>
              <a:rPr lang="zh-CN" altLang="en-US" sz="1800" dirty="0"/>
              <a:t>采用</a:t>
            </a:r>
            <a:r>
              <a:rPr lang="zh-CN" altLang="en-US" sz="2400" b="1" dirty="0"/>
              <a:t>“开</a:t>
            </a:r>
            <a:r>
              <a:rPr lang="en-US" altLang="zh-CN" sz="2400" b="1" dirty="0"/>
              <a:t>—</a:t>
            </a:r>
            <a:r>
              <a:rPr lang="zh-CN" altLang="en-US" sz="2400" b="1" dirty="0"/>
              <a:t>关”</a:t>
            </a:r>
            <a:r>
              <a:rPr lang="en-US" altLang="zh-CN" sz="2400" b="1" dirty="0"/>
              <a:t>(on-off)</a:t>
            </a:r>
            <a:r>
              <a:rPr lang="zh-CN" altLang="en-US" sz="2400" b="1" dirty="0"/>
              <a:t>活性调节机制 </a:t>
            </a:r>
            <a:r>
              <a:rPr lang="zh-CN" altLang="en-US" sz="1800" dirty="0"/>
              <a:t>来调控基因的表达</a:t>
            </a:r>
            <a:endParaRPr lang="en-US" altLang="zh-CN" sz="1800" dirty="0"/>
          </a:p>
          <a:p>
            <a:pPr marL="0" indent="0">
              <a:buNone/>
            </a:pPr>
            <a:r>
              <a:rPr lang="zh-CN" altLang="en-US" sz="2000" dirty="0"/>
              <a:t>据在转录水平调节机制的不同可分为：</a:t>
            </a:r>
            <a:endParaRPr lang="en-US" altLang="zh-CN" sz="2000" dirty="0"/>
          </a:p>
          <a:p>
            <a:pPr marL="0" indent="0">
              <a:buNone/>
            </a:pPr>
            <a:r>
              <a:rPr lang="en-US" altLang="zh-CN" sz="1800" dirty="0"/>
              <a:t>	</a:t>
            </a:r>
            <a:r>
              <a:rPr lang="zh-CN" altLang="en-US" sz="2400" b="1" dirty="0"/>
              <a:t>负转录调控</a:t>
            </a:r>
            <a:r>
              <a:rPr lang="en-US" altLang="zh-CN" sz="2400" b="1" dirty="0"/>
              <a:t> 	</a:t>
            </a:r>
            <a:r>
              <a:rPr lang="zh-CN" altLang="en-US" sz="2400" b="1" dirty="0"/>
              <a:t>阻遏蛋白</a:t>
            </a:r>
            <a:endParaRPr lang="en-US" altLang="zh-CN" sz="1800" b="1" dirty="0"/>
          </a:p>
          <a:p>
            <a:pPr marL="0" indent="0">
              <a:buNone/>
            </a:pPr>
            <a:r>
              <a:rPr lang="en-US" altLang="zh-CN" sz="2400" b="1" dirty="0"/>
              <a:t>	</a:t>
            </a:r>
            <a:r>
              <a:rPr lang="zh-CN" altLang="en-US" sz="2400" b="1" dirty="0"/>
              <a:t>正转录调控</a:t>
            </a:r>
            <a:r>
              <a:rPr lang="en-US" altLang="zh-CN" sz="2400" b="1" dirty="0"/>
              <a:t>	</a:t>
            </a:r>
            <a:r>
              <a:rPr lang="zh-CN" altLang="en-US" sz="2400" b="1" dirty="0"/>
              <a:t>激活蛋白</a:t>
            </a:r>
            <a:endParaRPr lang="en-US" altLang="zh-CN" sz="2400" b="1" dirty="0"/>
          </a:p>
          <a:p>
            <a:pPr marL="0" indent="0">
              <a:buNone/>
            </a:pPr>
            <a:r>
              <a:rPr lang="zh-CN" altLang="en-US" sz="2000" dirty="0"/>
              <a:t>据通过代谢物来调节基因表达活性的作用方式可分为：</a:t>
            </a:r>
            <a:endParaRPr lang="en-US" altLang="zh-CN" sz="2000" dirty="0"/>
          </a:p>
          <a:p>
            <a:pPr marL="0" indent="0">
              <a:buNone/>
            </a:pPr>
            <a:r>
              <a:rPr lang="en-US" altLang="zh-CN" sz="1800" dirty="0"/>
              <a:t>	</a:t>
            </a:r>
            <a:r>
              <a:rPr lang="zh-CN" altLang="en-US" sz="2400" b="1" dirty="0"/>
              <a:t>可诱导调节</a:t>
            </a:r>
            <a:r>
              <a:rPr lang="en-US" altLang="zh-CN" sz="2400" dirty="0"/>
              <a:t>	</a:t>
            </a:r>
            <a:r>
              <a:rPr lang="zh-CN" altLang="en-US" sz="2000" dirty="0"/>
              <a:t>特殊代谢物诱导基因由关闭状态变为工作状态</a:t>
            </a:r>
            <a:endParaRPr lang="en-US" altLang="zh-CN" sz="2400" dirty="0"/>
          </a:p>
          <a:p>
            <a:pPr marL="0" indent="0">
              <a:buNone/>
            </a:pPr>
            <a:r>
              <a:rPr lang="en-US" altLang="zh-CN" sz="2400" dirty="0"/>
              <a:t>	</a:t>
            </a:r>
            <a:r>
              <a:rPr lang="zh-CN" altLang="en-US" sz="2400" b="1" dirty="0"/>
              <a:t>可阻遏调节</a:t>
            </a:r>
            <a:r>
              <a:rPr lang="en-US" altLang="zh-CN" sz="2400" dirty="0"/>
              <a:t>	</a:t>
            </a:r>
            <a:r>
              <a:rPr lang="zh-CN" altLang="en-US" sz="2000" dirty="0"/>
              <a:t>代谢物积累使基因由开启状态变为阻遏状态</a:t>
            </a:r>
            <a:endParaRPr lang="zh-CN" altLang="en-US" sz="1400" dirty="0"/>
          </a:p>
        </p:txBody>
      </p:sp>
      <p:sp>
        <p:nvSpPr>
          <p:cNvPr id="4" name="标题 3"/>
          <p:cNvSpPr>
            <a:spLocks noGrp="1"/>
          </p:cNvSpPr>
          <p:nvPr>
            <p:ph type="title"/>
          </p:nvPr>
        </p:nvSpPr>
        <p:spPr>
          <a:xfrm>
            <a:off x="1981200" y="274638"/>
            <a:ext cx="8075240" cy="634082"/>
          </a:xfrm>
        </p:spPr>
        <p:txBody>
          <a:bodyPr>
            <a:normAutofit/>
          </a:bodyPr>
          <a:lstStyle/>
          <a:p>
            <a:r>
              <a:rPr lang="en-US" altLang="zh-CN" sz="3600" dirty="0"/>
              <a:t>10.2 </a:t>
            </a:r>
            <a:r>
              <a:rPr lang="zh-CN" altLang="en-US" sz="3600" dirty="0"/>
              <a:t>原核基因的表达调控</a:t>
            </a:r>
            <a:endParaRPr lang="en-US" altLang="zh-CN" sz="3600" dirty="0"/>
          </a:p>
        </p:txBody>
      </p:sp>
      <p:sp>
        <p:nvSpPr>
          <p:cNvPr id="2" name="页脚占位符 1"/>
          <p:cNvSpPr>
            <a:spLocks noGrp="1"/>
          </p:cNvSpPr>
          <p:nvPr>
            <p:ph type="ftr" sz="quarter" idx="11"/>
          </p:nvPr>
        </p:nvSpPr>
        <p:spPr/>
        <p:txBody>
          <a:bodyPr/>
          <a:lstStyle/>
          <a:p>
            <a:r>
              <a:rPr lang="zh-CN" altLang="en-US"/>
              <a:t>第十章 基因表达的调控机制</a:t>
            </a:r>
          </a:p>
        </p:txBody>
      </p:sp>
      <p:sp>
        <p:nvSpPr>
          <p:cNvPr id="5" name="左大括号 4"/>
          <p:cNvSpPr/>
          <p:nvPr/>
        </p:nvSpPr>
        <p:spPr>
          <a:xfrm>
            <a:off x="2783632" y="2492896"/>
            <a:ext cx="144016"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右箭头 5"/>
          <p:cNvSpPr/>
          <p:nvPr/>
        </p:nvSpPr>
        <p:spPr>
          <a:xfrm>
            <a:off x="4583832" y="2907195"/>
            <a:ext cx="21602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583832" y="2492896"/>
            <a:ext cx="21602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583832" y="3754862"/>
            <a:ext cx="21602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583832" y="4151819"/>
            <a:ext cx="21602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大括号 9"/>
          <p:cNvSpPr/>
          <p:nvPr/>
        </p:nvSpPr>
        <p:spPr>
          <a:xfrm>
            <a:off x="2854354" y="3683767"/>
            <a:ext cx="144016"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36878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9.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6341"/>
  <p:tag name="KSO_WM_SLIDE_LAYOUT" val="a_b"/>
  <p:tag name="KSO_WM_SLIDE_LAYOUT_CNT" val="1_1"/>
  <p:tag name="KSO_WM_TEMPLATE_THUMBS_INDEX" val="1、2、3、6、8、10、11、12、15"/>
  <p:tag name="KSO_WM_SLIDE_MODEL_TYPE" val="cover"/>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6341"/>
</p:tagLst>
</file>

<file path=ppt/tags/tag3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3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10.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第一PPT，www.1ppt.com">
  <a:themeElements>
    <a:clrScheme name="自定义 1020">
      <a:dk1>
        <a:sysClr val="windowText" lastClr="000000"/>
      </a:dk1>
      <a:lt1>
        <a:sysClr val="window" lastClr="FFFFFF"/>
      </a:lt1>
      <a:dk2>
        <a:srgbClr val="44546A"/>
      </a:dk2>
      <a:lt2>
        <a:srgbClr val="E7E6E6"/>
      </a:lt2>
      <a:accent1>
        <a:srgbClr val="3F3F3F"/>
      </a:accent1>
      <a:accent2>
        <a:srgbClr val="A5A5A5"/>
      </a:accent2>
      <a:accent3>
        <a:srgbClr val="3F3F3F"/>
      </a:accent3>
      <a:accent4>
        <a:srgbClr val="A5A5A5"/>
      </a:accent4>
      <a:accent5>
        <a:srgbClr val="3F3F3F"/>
      </a:accent5>
      <a:accent6>
        <a:srgbClr val="A5A5A5"/>
      </a:accent6>
      <a:hlink>
        <a:srgbClr val="3F3F3F"/>
      </a:hlink>
      <a:folHlink>
        <a:srgbClr val="A5A5A5"/>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TF00001240</Template>
  <TotalTime>233</TotalTime>
  <Words>11404</Words>
  <Application>Microsoft Office PowerPoint</Application>
  <PresentationFormat>自定义</PresentationFormat>
  <Paragraphs>1414</Paragraphs>
  <Slides>164</Slides>
  <Notes>18</Notes>
  <HiddenSlides>0</HiddenSlides>
  <MMClips>0</MMClips>
  <ScaleCrop>false</ScaleCrop>
  <HeadingPairs>
    <vt:vector size="6" baseType="variant">
      <vt:variant>
        <vt:lpstr>主题</vt:lpstr>
      </vt:variant>
      <vt:variant>
        <vt:i4>10</vt:i4>
      </vt:variant>
      <vt:variant>
        <vt:lpstr>嵌入 OLE 服务器</vt:lpstr>
      </vt:variant>
      <vt:variant>
        <vt:i4>1</vt:i4>
      </vt:variant>
      <vt:variant>
        <vt:lpstr>幻灯片标题</vt:lpstr>
      </vt:variant>
      <vt:variant>
        <vt:i4>164</vt:i4>
      </vt:variant>
    </vt:vector>
  </HeadingPairs>
  <TitlesOfParts>
    <vt:vector size="175" baseType="lpstr">
      <vt:lpstr>Facet</vt:lpstr>
      <vt:lpstr>Office 主题</vt:lpstr>
      <vt:lpstr>凸显</vt:lpstr>
      <vt:lpstr>Office 主题​​</vt:lpstr>
      <vt:lpstr>1_Office 主题</vt:lpstr>
      <vt:lpstr>1_Office 主题​​</vt:lpstr>
      <vt:lpstr>2_Office 主题​​</vt:lpstr>
      <vt:lpstr>默认设计模板</vt:lpstr>
      <vt:lpstr>第一PPT，www.1ppt.com</vt:lpstr>
      <vt:lpstr>3_Office 主题​​</vt:lpstr>
      <vt:lpstr>Equation.KSEE3</vt:lpstr>
      <vt:lpstr>第一章遗传学导论 </vt:lpstr>
      <vt:lpstr>PowerPoint 演示文稿</vt:lpstr>
      <vt:lpstr>PowerPoint 演示文稿</vt:lpstr>
      <vt:lpstr>PowerPoint 演示文稿</vt:lpstr>
      <vt:lpstr>PowerPoint 演示文稿</vt:lpstr>
      <vt:lpstr>第十五章   遗传与进化</vt:lpstr>
      <vt:lpstr>PowerPoint 演示文稿</vt:lpstr>
      <vt:lpstr>概率的计算</vt:lpstr>
      <vt:lpstr>遗传比率的计算</vt:lpstr>
      <vt:lpstr>适合度检验</vt:lpstr>
      <vt:lpstr>PowerPoint 演示文稿</vt:lpstr>
      <vt:lpstr>PowerPoint 演示文稿</vt:lpstr>
      <vt:lpstr>PowerPoint 演示文稿</vt:lpstr>
      <vt:lpstr>PowerPoint 演示文稿</vt:lpstr>
      <vt:lpstr>遗传基本定律在遗传学发展中的作用</vt:lpstr>
      <vt:lpstr>PowerPoint 演示文稿</vt:lpstr>
      <vt:lpstr>PowerPoint 演示文稿</vt:lpstr>
      <vt:lpstr>染色体与染色质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从基因型到表型： 环境对表型作用的影响</vt:lpstr>
      <vt:lpstr>相关概念</vt:lpstr>
      <vt:lpstr>相关概念</vt:lpstr>
      <vt:lpstr>相关概念</vt:lpstr>
      <vt:lpstr>PowerPoint 演示文稿</vt:lpstr>
      <vt:lpstr>相关概念</vt:lpstr>
      <vt:lpstr>数量性状</vt:lpstr>
      <vt:lpstr> 质量性状</vt:lpstr>
      <vt:lpstr>PowerPoint 演示文稿</vt:lpstr>
      <vt:lpstr> 数量性状遗传的特征</vt:lpstr>
      <vt:lpstr>数量性状遗传的规律</vt:lpstr>
      <vt:lpstr>数量性状与质量性状的关系</vt:lpstr>
      <vt:lpstr>数量性状与质量性状的关系</vt:lpstr>
      <vt:lpstr>数量性状与质量性状的关系</vt:lpstr>
      <vt:lpstr>PowerPoint 演示文稿</vt:lpstr>
      <vt:lpstr>数量性状与质量性状的关系</vt:lpstr>
      <vt:lpstr>数量性状变异的组成</vt:lpstr>
      <vt:lpstr>PowerPoint 演示文稿</vt:lpstr>
      <vt:lpstr>PowerPoint 演示文稿</vt:lpstr>
      <vt:lpstr>PowerPoint 演示文稿</vt:lpstr>
      <vt:lpstr>PowerPoint 演示文稿</vt:lpstr>
      <vt:lpstr>PowerPoint 演示文稿</vt:lpstr>
      <vt:lpstr>PowerPoint 演示文稿</vt:lpstr>
      <vt:lpstr>突变对群体基因频率的影响</vt:lpstr>
      <vt:lpstr>在突变与自然选择联合作用下的 群体平衡</vt:lpstr>
      <vt:lpstr>思维导图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6.1.4禾谷类作物的雄性不育</vt:lpstr>
      <vt:lpstr>三系二区制种法</vt:lpstr>
      <vt:lpstr>PowerPoint 演示文稿</vt:lpstr>
      <vt:lpstr>空白演示</vt:lpstr>
      <vt:lpstr>PowerPoint 演示文稿</vt:lpstr>
      <vt:lpstr>PowerPoint 演示文稿</vt:lpstr>
      <vt:lpstr>PowerPoint 演示文稿</vt:lpstr>
      <vt:lpstr>PowerPoint 演示文稿</vt:lpstr>
      <vt:lpstr>空白演示</vt:lpstr>
      <vt:lpstr>PowerPoint 演示文稿</vt:lpstr>
      <vt:lpstr>201730151033刘珂           非整倍体</vt:lpstr>
      <vt:lpstr>201730151033刘珂    人类染色体疾病</vt:lpstr>
      <vt:lpstr>PowerPoint 演示文稿</vt:lpstr>
      <vt:lpstr>PowerPoint 演示文稿</vt:lpstr>
      <vt:lpstr>PowerPoint 演示文稿</vt:lpstr>
      <vt:lpstr>PowerPoint 演示文稿</vt:lpstr>
      <vt:lpstr>PowerPoint 演示文稿</vt:lpstr>
      <vt:lpstr>PowerPoint 演示文稿</vt:lpstr>
      <vt:lpstr>顺序四分子的定义：减数分裂的产物按顺序排列，其排列顺序显示了减数分裂过程的模式，这样的四分子称为顺序四分子。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9.1 遗传物质本质研究的历史回顾</vt:lpstr>
      <vt:lpstr>9.2.1  DNA的基本性质</vt:lpstr>
      <vt:lpstr>9.2.2 DNA复制的特点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9.6 遗传学中心法则</vt:lpstr>
      <vt:lpstr>10.1 基因表达调控的多水平性</vt:lpstr>
      <vt:lpstr>10.2 原核基因的表达调控</vt:lpstr>
      <vt:lpstr>10.2 原核基因的表达调控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 基因的突变类型</vt:lpstr>
      <vt:lpstr>11.1 基因的突变类型</vt:lpstr>
      <vt:lpstr>11.1 基因的突变类型</vt:lpstr>
      <vt:lpstr>11.1 基因的突变类型</vt:lpstr>
      <vt:lpstr>11.2 突变的分子基础</vt:lpstr>
      <vt:lpstr>11.2 突变的分子基础</vt:lpstr>
      <vt:lpstr>11.3</vt:lpstr>
      <vt:lpstr>PowerPoint 演示文稿</vt:lpstr>
      <vt:lpstr>PowerPoint 演示文稿</vt:lpstr>
      <vt:lpstr>11.4</vt:lpstr>
      <vt:lpstr>PowerPoint 演示文稿</vt:lpstr>
      <vt:lpstr>11.5</vt:lpstr>
      <vt:lpstr>PowerPoint 演示文稿</vt:lpstr>
      <vt:lpstr>PowerPoint 演示文稿</vt:lpstr>
      <vt:lpstr>PowerPoint 演示文稿</vt:lpstr>
      <vt:lpstr>副突变（paramutation） 同源序列之间的反式交互作用</vt:lpstr>
      <vt:lpstr>PowerPoint 演示文稿</vt:lpstr>
      <vt:lpstr>转基因沉默 可发生在染色体DNA、转录和转录后三个不同层次上</vt:lpstr>
      <vt:lpstr>基因组印记（遗传印记）</vt:lpstr>
      <vt:lpstr>PowerPoint 演示文稿</vt:lpstr>
      <vt:lpstr>12.4 异常重组-转座遗传因子</vt:lpstr>
      <vt:lpstr>PowerPoint 演示文稿</vt:lpstr>
      <vt:lpstr>12.4.2  原核生物中的转座</vt:lpstr>
      <vt:lpstr>PowerPoint 演示文稿</vt:lpstr>
      <vt:lpstr>12.4.5转座的遗传学效应</vt:lpstr>
      <vt:lpstr>12.4.6转座的表观遗传调控</vt:lpstr>
      <vt:lpstr>12.4.7转座子的利用</vt:lpstr>
      <vt:lpstr>12.5遗传重组的应用——基因工程</vt:lpstr>
      <vt:lpstr>13.1~13.2.2</vt:lpstr>
      <vt:lpstr> 13.1基因组及基因组学</vt:lpstr>
      <vt:lpstr>13.2基因组的序列组织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14.3表观遗传对发育的调控</vt:lpstr>
      <vt:lpstr>14.3.1DNA甲基化与发育</vt:lpstr>
      <vt:lpstr>PowerPoint 演示文稿</vt:lpstr>
      <vt:lpstr>14.4线虫是细胞命运定向研究的模式生物</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zhao zhiqiang</dc:creator>
  <cp:lastModifiedBy>陈明宇</cp:lastModifiedBy>
  <cp:revision>31</cp:revision>
  <dcterms:created xsi:type="dcterms:W3CDTF">2019-06-04T12:55:48Z</dcterms:created>
  <dcterms:modified xsi:type="dcterms:W3CDTF">2019-06-29T01:07:35Z</dcterms:modified>
</cp:coreProperties>
</file>